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5"/>
    <p:sldMasterId id="214748367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y="5143500" cx="9144000"/>
  <p:notesSz cx="6858000" cy="9144000"/>
  <p:embeddedFontLst>
    <p:embeddedFont>
      <p:font typeface="Roboto"/>
      <p:regular r:id="rId71"/>
      <p:bold r:id="rId72"/>
      <p:italic r:id="rId73"/>
      <p:boldItalic r:id="rId74"/>
    </p:embeddedFont>
    <p:embeddedFont>
      <p:font typeface="Nunito"/>
      <p:regular r:id="rId75"/>
      <p:bold r:id="rId76"/>
      <p:italic r:id="rId77"/>
      <p:boldItalic r:id="rId78"/>
    </p:embeddedFont>
    <p:embeddedFont>
      <p:font typeface="Lato"/>
      <p:regular r:id="rId79"/>
      <p:bold r:id="rId80"/>
      <p:italic r:id="rId81"/>
      <p:boldItalic r:id="rId82"/>
    </p:embeddedFont>
    <p:embeddedFont>
      <p:font typeface="Lora"/>
      <p:regular r:id="rId83"/>
      <p:bold r:id="rId84"/>
      <p:italic r:id="rId85"/>
      <p:boldItalic r:id="rId86"/>
    </p:embeddedFont>
    <p:embeddedFont>
      <p:font typeface="Helvetica Neue"/>
      <p:regular r:id="rId87"/>
      <p:bold r:id="rId88"/>
      <p:italic r:id="rId89"/>
      <p:boldItalic r:id="rId90"/>
    </p:embeddedFont>
    <p:embeddedFont>
      <p:font typeface="Noto Sans Symbols"/>
      <p:regular r:id="rId91"/>
      <p:bold r:id="rId92"/>
    </p:embeddedFont>
    <p:embeddedFont>
      <p:font typeface="Century Gothic"/>
      <p:regular r:id="rId93"/>
      <p:bold r:id="rId94"/>
      <p:italic r:id="rId95"/>
      <p:boldItalic r:id="rId9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CE1991-2F23-40D9-96F4-C3C9953BF560}">
  <a:tblStyle styleId="{6DCE1991-2F23-40D9-96F4-C3C9953BF56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0936F72-A645-4FE5-AB7E-3E9B8632A40E}"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Lora-bold.fntdata"/><Relationship Id="rId83" Type="http://schemas.openxmlformats.org/officeDocument/2006/relationships/font" Target="fonts/Lora-regular.fntdata"/><Relationship Id="rId42" Type="http://schemas.openxmlformats.org/officeDocument/2006/relationships/slide" Target="slides/slide35.xml"/><Relationship Id="rId86" Type="http://schemas.openxmlformats.org/officeDocument/2006/relationships/font" Target="fonts/Lora-boldItalic.fntdata"/><Relationship Id="rId41" Type="http://schemas.openxmlformats.org/officeDocument/2006/relationships/slide" Target="slides/slide34.xml"/><Relationship Id="rId85" Type="http://schemas.openxmlformats.org/officeDocument/2006/relationships/font" Target="fonts/Lora-italic.fntdata"/><Relationship Id="rId44" Type="http://schemas.openxmlformats.org/officeDocument/2006/relationships/slide" Target="slides/slide37.xml"/><Relationship Id="rId88" Type="http://schemas.openxmlformats.org/officeDocument/2006/relationships/font" Target="fonts/HelveticaNeue-bold.fntdata"/><Relationship Id="rId43" Type="http://schemas.openxmlformats.org/officeDocument/2006/relationships/slide" Target="slides/slide36.xml"/><Relationship Id="rId87" Type="http://schemas.openxmlformats.org/officeDocument/2006/relationships/font" Target="fonts/HelveticaNeue-regular.fntdata"/><Relationship Id="rId46" Type="http://schemas.openxmlformats.org/officeDocument/2006/relationships/slide" Target="slides/slide39.xml"/><Relationship Id="rId45" Type="http://schemas.openxmlformats.org/officeDocument/2006/relationships/slide" Target="slides/slide38.xml"/><Relationship Id="rId89" Type="http://schemas.openxmlformats.org/officeDocument/2006/relationships/font" Target="fonts/HelveticaNeue-italic.fntdata"/><Relationship Id="rId80" Type="http://schemas.openxmlformats.org/officeDocument/2006/relationships/font" Target="fonts/Lato-bold.fntdata"/><Relationship Id="rId82" Type="http://schemas.openxmlformats.org/officeDocument/2006/relationships/font" Target="fonts/Lato-boldItalic.fntdata"/><Relationship Id="rId81" Type="http://schemas.openxmlformats.org/officeDocument/2006/relationships/font" Target="fonts/Lato-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Roboto-italic.fntdata"/><Relationship Id="rId72" Type="http://schemas.openxmlformats.org/officeDocument/2006/relationships/font" Target="fonts/Roboto-bold.fntdata"/><Relationship Id="rId31" Type="http://schemas.openxmlformats.org/officeDocument/2006/relationships/slide" Target="slides/slide24.xml"/><Relationship Id="rId75" Type="http://schemas.openxmlformats.org/officeDocument/2006/relationships/font" Target="fonts/Nunito-regular.fntdata"/><Relationship Id="rId30" Type="http://schemas.openxmlformats.org/officeDocument/2006/relationships/slide" Target="slides/slide23.xml"/><Relationship Id="rId74" Type="http://schemas.openxmlformats.org/officeDocument/2006/relationships/font" Target="fonts/Roboto-boldItalic.fntdata"/><Relationship Id="rId33" Type="http://schemas.openxmlformats.org/officeDocument/2006/relationships/slide" Target="slides/slide26.xml"/><Relationship Id="rId77" Type="http://schemas.openxmlformats.org/officeDocument/2006/relationships/font" Target="fonts/Nunito-italic.fntdata"/><Relationship Id="rId32" Type="http://schemas.openxmlformats.org/officeDocument/2006/relationships/slide" Target="slides/slide25.xml"/><Relationship Id="rId76" Type="http://schemas.openxmlformats.org/officeDocument/2006/relationships/font" Target="fonts/Nunito-bold.fntdata"/><Relationship Id="rId35" Type="http://schemas.openxmlformats.org/officeDocument/2006/relationships/slide" Target="slides/slide28.xml"/><Relationship Id="rId79" Type="http://schemas.openxmlformats.org/officeDocument/2006/relationships/font" Target="fonts/Lato-regular.fntdata"/><Relationship Id="rId34" Type="http://schemas.openxmlformats.org/officeDocument/2006/relationships/slide" Target="slides/slide27.xml"/><Relationship Id="rId78" Type="http://schemas.openxmlformats.org/officeDocument/2006/relationships/font" Target="fonts/Nunito-boldItalic.fntdata"/><Relationship Id="rId71" Type="http://schemas.openxmlformats.org/officeDocument/2006/relationships/font" Target="fonts/Roboto-regular.fntdata"/><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95" Type="http://schemas.openxmlformats.org/officeDocument/2006/relationships/font" Target="fonts/CenturyGothic-italic.fntdata"/><Relationship Id="rId50" Type="http://schemas.openxmlformats.org/officeDocument/2006/relationships/slide" Target="slides/slide43.xml"/><Relationship Id="rId94" Type="http://schemas.openxmlformats.org/officeDocument/2006/relationships/font" Target="fonts/CenturyGothic-bold.fntdata"/><Relationship Id="rId53" Type="http://schemas.openxmlformats.org/officeDocument/2006/relationships/slide" Target="slides/slide46.xml"/><Relationship Id="rId52" Type="http://schemas.openxmlformats.org/officeDocument/2006/relationships/slide" Target="slides/slide45.xml"/><Relationship Id="rId96" Type="http://schemas.openxmlformats.org/officeDocument/2006/relationships/font" Target="fonts/CenturyGothic-boldItalic.fntdata"/><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91" Type="http://schemas.openxmlformats.org/officeDocument/2006/relationships/font" Target="fonts/NotoSansSymbols-regular.fntdata"/><Relationship Id="rId90" Type="http://schemas.openxmlformats.org/officeDocument/2006/relationships/font" Target="fonts/HelveticaNeue-boldItalic.fntdata"/><Relationship Id="rId93" Type="http://schemas.openxmlformats.org/officeDocument/2006/relationships/font" Target="fonts/CenturyGothic-regular.fntdata"/><Relationship Id="rId92" Type="http://schemas.openxmlformats.org/officeDocument/2006/relationships/font" Target="fonts/NotoSansSymbols-bold.fntdata"/><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elin.kronander@nbis.se" TargetMode="External"/><Relationship Id="rId3" Type="http://schemas.openxmlformats.org/officeDocument/2006/relationships/hyperlink" Target="https://scilifelab-training.github.io/open-science/2505/"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ag.cessda.eu/Chapter-5/1-Introduction-to-FAIR"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oi.org/" TargetMode="External"/><Relationship Id="rId3" Type="http://schemas.openxmlformats.org/officeDocument/2006/relationships/hyperlink" Target="https://doi.org/10.1000/182"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or.org/" TargetMode="External"/><Relationship Id="rId3" Type="http://schemas.openxmlformats.org/officeDocument/2006/relationships/hyperlink" Target="https://ror.org/04ev03g22" TargetMode="External"/></Relationships>
</file>

<file path=ppt/notesSlides/_rels/notesSlide34.xml.rels><?xml version="1.0" encoding="UTF-8" standalone="yes"?><Relationships xmlns="http://schemas.openxmlformats.org/package/2006/relationships"><Relationship Id="rId11" Type="http://schemas.openxmlformats.org/officeDocument/2006/relationships/hyperlink" Target="https://www.ebi.ac.uk/biostudies/studies/S-BIAD712" TargetMode="External"/><Relationship Id="rId10" Type="http://schemas.openxmlformats.org/officeDocument/2006/relationships/hyperlink" Target="https://www.ebi.ac.uk/biostudies/studies/S-BSST7" TargetMode="External"/><Relationship Id="rId13" Type="http://schemas.openxmlformats.org/officeDocument/2006/relationships/hyperlink" Target="https://www.ebi.ac.uk/biostudies/studies/E-MTAB-12919" TargetMode="External"/><Relationship Id="rId12" Type="http://schemas.openxmlformats.org/officeDocument/2006/relationships/hyperlink" Target="https://www.ebi.ac.uk/biostudies/studies/S-BIAD712" TargetMode="External"/><Relationship Id="rId1" Type="http://schemas.openxmlformats.org/officeDocument/2006/relationships/notesMaster" Target="../notesMasters/notesMaster1.xml"/><Relationship Id="rId2" Type="http://schemas.openxmlformats.org/officeDocument/2006/relationships/hyperlink" Target="https://researchtips.ugent.be/en/tips/00002071/" TargetMode="External"/><Relationship Id="rId3" Type="http://schemas.openxmlformats.org/officeDocument/2006/relationships/hyperlink" Target="https://www.ugent.be/en/research/datamanagement/after-research/data-repositories.htm" TargetMode="External"/><Relationship Id="rId4" Type="http://schemas.openxmlformats.org/officeDocument/2006/relationships/hyperlink" Target="https://www.ebi.ac.uk/ena" TargetMode="External"/><Relationship Id="rId9" Type="http://schemas.openxmlformats.org/officeDocument/2006/relationships/hyperlink" Target="https://www.ebi.ac.uk/biostudies/" TargetMode="External"/><Relationship Id="rId5" Type="http://schemas.openxmlformats.org/officeDocument/2006/relationships/hyperlink" Target="https://ena-docs.readthedocs.io/en/latest/submit/general-guide/accessions.html" TargetMode="External"/><Relationship Id="rId6" Type="http://schemas.openxmlformats.org/officeDocument/2006/relationships/hyperlink" Target="https://ebi.ac.uk/ena/browser/view/PRJEB1788" TargetMode="External"/><Relationship Id="rId7" Type="http://schemas.openxmlformats.org/officeDocument/2006/relationships/hyperlink" Target="https://ega-archive.org/" TargetMode="External"/><Relationship Id="rId8" Type="http://schemas.openxmlformats.org/officeDocument/2006/relationships/hyperlink" Target="https://ega-archive.org/datasets/EGAD00000000001"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lifelab-training.github.io/open-science/2505/"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lifelab-training.github.io/open-science/2505/"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lifelab-training.github.io/open-science/2505/"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org/doi/10.1126/science.298.5597.1333b" TargetMode="Externa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bi.ac.uk/licencing/" TargetMode="External"/><Relationship Id="rId3" Type="http://schemas.openxmlformats.org/officeDocument/2006/relationships/hyperlink" Target="https://www.science.org/doi/10.1126/science.298.5597.1333b" TargetMode="Externa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bi.ac.uk/ena/browser/home" TargetMode="External"/><Relationship Id="rId3" Type="http://schemas.openxmlformats.org/officeDocument/2006/relationships/hyperlink" Target="https://ega-archive.org/" TargetMode="External"/><Relationship Id="rId4" Type="http://schemas.openxmlformats.org/officeDocument/2006/relationships/hyperlink" Target="https://www.ebi.ac.uk/arrayexpress" TargetMode="External"/><Relationship Id="rId9" Type="http://schemas.openxmlformats.org/officeDocument/2006/relationships/hyperlink" Target="https://datadryad.org/" TargetMode="External"/><Relationship Id="rId5" Type="http://schemas.openxmlformats.org/officeDocument/2006/relationships/hyperlink" Target="http://www.ebi.ac.uk/pride" TargetMode="External"/><Relationship Id="rId6" Type="http://schemas.openxmlformats.org/officeDocument/2006/relationships/hyperlink" Target="https://zenodo.org/" TargetMode="External"/><Relationship Id="rId7" Type="http://schemas.openxmlformats.org/officeDocument/2006/relationships/hyperlink" Target="https://figshare.com/" TargetMode="External"/><Relationship Id="rId8" Type="http://schemas.openxmlformats.org/officeDocument/2006/relationships/hyperlink" Target="https://scilifelab.figshare.co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thogens.se/datasets/all/" TargetMode="External"/><Relationship Id="rId3" Type="http://schemas.openxmlformats.org/officeDocument/2006/relationships/hyperlink" Target="https://www.re3data.org/" TargetMode="External"/><Relationship Id="rId4" Type="http://schemas.openxmlformats.org/officeDocument/2006/relationships/hyperlink" Target="https://researchdata.se/en/catalogu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341102e499_0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341102e49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GB" sz="900">
                <a:solidFill>
                  <a:schemeClr val="dk1"/>
                </a:solidFill>
                <a:highlight>
                  <a:schemeClr val="lt1"/>
                </a:highlight>
              </a:rPr>
              <a:t>title: "</a:t>
            </a:r>
            <a:r>
              <a:rPr lang="en-GB" sz="1000">
                <a:solidFill>
                  <a:schemeClr val="dk1"/>
                </a:solidFill>
                <a:highlight>
                  <a:srgbClr val="FFFFFF"/>
                </a:highlight>
              </a:rPr>
              <a:t>Open Science in the project lifecycle - access &amp; reuse</a:t>
            </a:r>
            <a:endParaRPr sz="1000">
              <a:solidFill>
                <a:srgbClr val="171616"/>
              </a:solidFill>
            </a:endParaRPr>
          </a:p>
          <a:p>
            <a:pPr indent="0" lvl="0" marL="0" rtl="0" algn="l">
              <a:lnSpc>
                <a:spcPct val="150000"/>
              </a:lnSpc>
              <a:spcBef>
                <a:spcPts val="0"/>
              </a:spcBef>
              <a:spcAft>
                <a:spcPts val="0"/>
              </a:spcAft>
              <a:buClr>
                <a:schemeClr val="dk1"/>
              </a:buClr>
              <a:buSzPts val="1100"/>
              <a:buFont typeface="Arial"/>
              <a:buNone/>
            </a:pPr>
            <a:r>
              <a:rPr lang="en-GB" sz="900">
                <a:solidFill>
                  <a:schemeClr val="dk1"/>
                </a:solidFill>
                <a:highlight>
                  <a:schemeClr val="lt1"/>
                </a:highlight>
              </a:rPr>
              <a:t>"</a:t>
            </a:r>
            <a:endParaRPr sz="900">
              <a:solidFill>
                <a:schemeClr val="dk1"/>
              </a:solidFill>
              <a:highlight>
                <a:schemeClr val="lt1"/>
              </a:highlight>
            </a:endParaRPr>
          </a:p>
          <a:p>
            <a:pPr indent="0" lvl="0" marL="0" rtl="0" algn="l">
              <a:lnSpc>
                <a:spcPct val="150000"/>
              </a:lnSpc>
              <a:spcBef>
                <a:spcPts val="0"/>
              </a:spcBef>
              <a:spcAft>
                <a:spcPts val="0"/>
              </a:spcAft>
              <a:buClr>
                <a:schemeClr val="dk1"/>
              </a:buClr>
              <a:buSzPts val="1100"/>
              <a:buFont typeface="Arial"/>
              <a:buNone/>
            </a:pPr>
            <a:r>
              <a:rPr lang="en-GB" sz="900">
                <a:solidFill>
                  <a:schemeClr val="dk1"/>
                </a:solidFill>
                <a:highlight>
                  <a:schemeClr val="lt1"/>
                </a:highlight>
              </a:rPr>
              <a:t>author:</a:t>
            </a:r>
            <a:endParaRPr sz="900">
              <a:solidFill>
                <a:schemeClr val="dk1"/>
              </a:solidFill>
              <a:highlight>
                <a:schemeClr val="lt1"/>
              </a:highlight>
            </a:endParaRPr>
          </a:p>
          <a:p>
            <a:pPr indent="0" lvl="0" marL="0" rtl="0" algn="l">
              <a:lnSpc>
                <a:spcPct val="150000"/>
              </a:lnSpc>
              <a:spcBef>
                <a:spcPts val="0"/>
              </a:spcBef>
              <a:spcAft>
                <a:spcPts val="0"/>
              </a:spcAft>
              <a:buClr>
                <a:schemeClr val="dk1"/>
              </a:buClr>
              <a:buSzPts val="1100"/>
              <a:buFont typeface="Arial"/>
              <a:buNone/>
            </a:pPr>
            <a:r>
              <a:rPr lang="en-GB" sz="900">
                <a:solidFill>
                  <a:schemeClr val="dk1"/>
                </a:solidFill>
                <a:highlight>
                  <a:schemeClr val="lt1"/>
                </a:highlight>
              </a:rPr>
              <a:t>   name: "Elin Kronander"</a:t>
            </a:r>
            <a:endParaRPr sz="900">
              <a:solidFill>
                <a:schemeClr val="dk1"/>
              </a:solidFill>
              <a:highlight>
                <a:schemeClr val="lt1"/>
              </a:highlight>
            </a:endParaRPr>
          </a:p>
          <a:p>
            <a:pPr indent="0" lvl="0" marL="0" rtl="0" algn="l">
              <a:lnSpc>
                <a:spcPct val="150000"/>
              </a:lnSpc>
              <a:spcBef>
                <a:spcPts val="0"/>
              </a:spcBef>
              <a:spcAft>
                <a:spcPts val="0"/>
              </a:spcAft>
              <a:buClr>
                <a:schemeClr val="dk1"/>
              </a:buClr>
              <a:buSzPts val="1100"/>
              <a:buFont typeface="Arial"/>
              <a:buNone/>
            </a:pPr>
            <a:r>
              <a:rPr lang="en-GB" sz="900">
                <a:solidFill>
                  <a:schemeClr val="dk1"/>
                </a:solidFill>
                <a:highlight>
                  <a:schemeClr val="lt1"/>
                </a:highlight>
              </a:rPr>
              <a:t>   orcid: 0000-0003-0280-6318</a:t>
            </a:r>
            <a:endParaRPr sz="900">
              <a:solidFill>
                <a:schemeClr val="dk1"/>
              </a:solidFill>
              <a:highlight>
                <a:schemeClr val="lt1"/>
              </a:highlight>
            </a:endParaRPr>
          </a:p>
          <a:p>
            <a:pPr indent="0" lvl="0" marL="0" rtl="0" algn="l">
              <a:lnSpc>
                <a:spcPct val="150000"/>
              </a:lnSpc>
              <a:spcBef>
                <a:spcPts val="0"/>
              </a:spcBef>
              <a:spcAft>
                <a:spcPts val="0"/>
              </a:spcAft>
              <a:buClr>
                <a:schemeClr val="dk1"/>
              </a:buClr>
              <a:buSzPts val="1100"/>
              <a:buFont typeface="Arial"/>
              <a:buNone/>
            </a:pPr>
            <a:r>
              <a:rPr lang="en-GB" sz="900">
                <a:solidFill>
                  <a:schemeClr val="dk1"/>
                </a:solidFill>
                <a:highlight>
                  <a:schemeClr val="lt1"/>
                </a:highlight>
              </a:rPr>
              <a:t>   email: </a:t>
            </a:r>
            <a:r>
              <a:rPr lang="en-GB" sz="900" u="sng">
                <a:solidFill>
                  <a:schemeClr val="hlink"/>
                </a:solidFill>
                <a:highlight>
                  <a:schemeClr val="lt1"/>
                </a:highlight>
                <a:hlinkClick r:id="rId2"/>
              </a:rPr>
              <a:t>elin.kronander@nbis.se</a:t>
            </a:r>
            <a:endParaRPr sz="900">
              <a:solidFill>
                <a:schemeClr val="dk1"/>
              </a:solidFill>
              <a:highlight>
                <a:schemeClr val="lt1"/>
              </a:highlight>
            </a:endParaRPr>
          </a:p>
          <a:p>
            <a:pPr indent="0" lvl="0" marL="0" rtl="0" algn="l">
              <a:lnSpc>
                <a:spcPct val="150000"/>
              </a:lnSpc>
              <a:spcBef>
                <a:spcPts val="0"/>
              </a:spcBef>
              <a:spcAft>
                <a:spcPts val="0"/>
              </a:spcAft>
              <a:buNone/>
            </a:pPr>
            <a:r>
              <a:rPr lang="en-GB" sz="900">
                <a:solidFill>
                  <a:schemeClr val="dk1"/>
                </a:solidFill>
                <a:highlight>
                  <a:schemeClr val="lt1"/>
                </a:highlight>
              </a:rPr>
              <a:t>Part of: Open Science in the Swedish context 2025-05-05 – 09 </a:t>
            </a:r>
            <a:br>
              <a:rPr lang="en-GB" sz="900">
                <a:solidFill>
                  <a:schemeClr val="dk1"/>
                </a:solidFill>
                <a:highlight>
                  <a:schemeClr val="lt1"/>
                </a:highlight>
              </a:rPr>
            </a:br>
            <a:r>
              <a:rPr lang="en-GB" sz="900">
                <a:solidFill>
                  <a:schemeClr val="dk1"/>
                </a:solidFill>
                <a:highlight>
                  <a:schemeClr val="lt1"/>
                </a:highlight>
              </a:rPr>
              <a:t>Url: </a:t>
            </a:r>
            <a:r>
              <a:rPr lang="en-GB" u="sng">
                <a:solidFill>
                  <a:schemeClr val="hlink"/>
                </a:solidFill>
                <a:hlinkClick r:id="rId3"/>
              </a:rPr>
              <a:t>https://scilifelab-training.github.io/open-science/2505/</a:t>
            </a:r>
            <a:r>
              <a:rPr lang="en-GB"/>
              <a:t> </a:t>
            </a:r>
            <a:endParaRPr/>
          </a:p>
          <a:p>
            <a:pPr indent="0" lvl="0" marL="0" marR="448191" rtl="0" algn="l">
              <a:lnSpc>
                <a:spcPct val="109985"/>
              </a:lnSpc>
              <a:spcBef>
                <a:spcPts val="328"/>
              </a:spcBef>
              <a:spcAft>
                <a:spcPts val="0"/>
              </a:spcAft>
              <a:buNone/>
            </a:pPr>
            <a:r>
              <a:rPr lang="en-GB"/>
              <a:t>duration: 90 minutes</a:t>
            </a:r>
            <a:endParaRPr/>
          </a:p>
          <a:p>
            <a:pPr indent="-301625" lvl="0" marL="457200" rtl="0" algn="l">
              <a:lnSpc>
                <a:spcPct val="115000"/>
              </a:lnSpc>
              <a:spcBef>
                <a:spcPts val="0"/>
              </a:spcBef>
              <a:spcAft>
                <a:spcPts val="0"/>
              </a:spcAft>
              <a:buSzPts val="1150"/>
              <a:buFont typeface="Lora"/>
              <a:buChar char="-"/>
            </a:pPr>
            <a:r>
              <a:rPr lang="en-GB" sz="1150">
                <a:latin typeface="Lora"/>
                <a:ea typeface="Lora"/>
                <a:cs typeface="Lora"/>
                <a:sym typeface="Lora"/>
              </a:rPr>
              <a:t>Repositories 1 10’</a:t>
            </a:r>
            <a:endParaRPr sz="1150">
              <a:latin typeface="Lora"/>
              <a:ea typeface="Lora"/>
              <a:cs typeface="Lora"/>
              <a:sym typeface="Lora"/>
            </a:endParaRPr>
          </a:p>
          <a:p>
            <a:pPr indent="-301625" lvl="0" marL="457200" rtl="0" algn="l">
              <a:lnSpc>
                <a:spcPct val="115000"/>
              </a:lnSpc>
              <a:spcBef>
                <a:spcPts val="0"/>
              </a:spcBef>
              <a:spcAft>
                <a:spcPts val="0"/>
              </a:spcAft>
              <a:buSzPts val="1150"/>
              <a:buFont typeface="Lora"/>
              <a:buChar char="-"/>
            </a:pPr>
            <a:r>
              <a:rPr lang="en-GB" sz="1150">
                <a:latin typeface="Lora"/>
                <a:ea typeface="Lora"/>
                <a:cs typeface="Lora"/>
                <a:sym typeface="Lora"/>
              </a:rPr>
              <a:t>Metadata Exercise 1 15’</a:t>
            </a:r>
            <a:endParaRPr sz="1150">
              <a:latin typeface="Lora"/>
              <a:ea typeface="Lora"/>
              <a:cs typeface="Lora"/>
              <a:sym typeface="Lora"/>
            </a:endParaRPr>
          </a:p>
          <a:p>
            <a:pPr indent="-301625" lvl="0" marL="457200" rtl="0" algn="l">
              <a:lnSpc>
                <a:spcPct val="115000"/>
              </a:lnSpc>
              <a:spcBef>
                <a:spcPts val="0"/>
              </a:spcBef>
              <a:spcAft>
                <a:spcPts val="0"/>
              </a:spcAft>
              <a:buSzPts val="1150"/>
              <a:buFont typeface="Lora"/>
              <a:buChar char="-"/>
            </a:pPr>
            <a:r>
              <a:rPr lang="en-GB" sz="1150">
                <a:latin typeface="Lora"/>
                <a:ea typeface="Lora"/>
                <a:cs typeface="Lora"/>
                <a:sym typeface="Lora"/>
              </a:rPr>
              <a:t>Metadata in depth 10 ’</a:t>
            </a:r>
            <a:endParaRPr sz="1150">
              <a:latin typeface="Lora"/>
              <a:ea typeface="Lora"/>
              <a:cs typeface="Lora"/>
              <a:sym typeface="Lora"/>
            </a:endParaRPr>
          </a:p>
          <a:p>
            <a:pPr indent="-301625" lvl="0" marL="457200" rtl="0" algn="l">
              <a:lnSpc>
                <a:spcPct val="115000"/>
              </a:lnSpc>
              <a:spcBef>
                <a:spcPts val="0"/>
              </a:spcBef>
              <a:spcAft>
                <a:spcPts val="0"/>
              </a:spcAft>
              <a:buSzPts val="1150"/>
              <a:buFont typeface="Lora"/>
              <a:buChar char="-"/>
            </a:pPr>
            <a:r>
              <a:rPr lang="en-GB" sz="1150">
                <a:latin typeface="Lora"/>
                <a:ea typeface="Lora"/>
                <a:cs typeface="Lora"/>
                <a:sym typeface="Lora"/>
              </a:rPr>
              <a:t>DOI’s 10’</a:t>
            </a:r>
            <a:endParaRPr sz="1150">
              <a:latin typeface="Lora"/>
              <a:ea typeface="Lora"/>
              <a:cs typeface="Lora"/>
              <a:sym typeface="Lora"/>
            </a:endParaRPr>
          </a:p>
          <a:p>
            <a:pPr indent="-301625" lvl="0" marL="457200" rtl="0" algn="l">
              <a:lnSpc>
                <a:spcPct val="115000"/>
              </a:lnSpc>
              <a:spcBef>
                <a:spcPts val="0"/>
              </a:spcBef>
              <a:spcAft>
                <a:spcPts val="0"/>
              </a:spcAft>
              <a:buSzPts val="1150"/>
              <a:buFont typeface="Lora"/>
              <a:buChar char="-"/>
            </a:pPr>
            <a:r>
              <a:rPr lang="en-GB" sz="1150">
                <a:latin typeface="Lora"/>
                <a:ea typeface="Lora"/>
                <a:cs typeface="Lora"/>
                <a:sym typeface="Lora"/>
              </a:rPr>
              <a:t>Licenses 15’</a:t>
            </a:r>
            <a:endParaRPr sz="1150">
              <a:latin typeface="Lora"/>
              <a:ea typeface="Lora"/>
              <a:cs typeface="Lora"/>
              <a:sym typeface="Lora"/>
            </a:endParaRPr>
          </a:p>
          <a:p>
            <a:pPr indent="0" lvl="0" marL="0" marR="448191" rtl="0" algn="l">
              <a:lnSpc>
                <a:spcPct val="109985"/>
              </a:lnSpc>
              <a:spcBef>
                <a:spcPts val="328"/>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50a89410d3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350a89410d3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79400" lvl="0" marL="342900" rtl="0" algn="l">
              <a:lnSpc>
                <a:spcPct val="90000"/>
              </a:lnSpc>
              <a:spcBef>
                <a:spcPts val="1400"/>
              </a:spcBef>
              <a:spcAft>
                <a:spcPts val="0"/>
              </a:spcAft>
              <a:buClr>
                <a:srgbClr val="171616"/>
              </a:buClr>
              <a:buSzPts val="1800"/>
              <a:buChar char="●"/>
            </a:pPr>
            <a:r>
              <a:rPr lang="en-GB" sz="1800">
                <a:solidFill>
                  <a:schemeClr val="dk1"/>
                </a:solidFill>
              </a:rPr>
              <a:t>A national repository for storing and sharing personally identifiable information from Swedish biomedical research projects</a:t>
            </a:r>
            <a:endParaRPr sz="900">
              <a:solidFill>
                <a:schemeClr val="dk1"/>
              </a:solidFill>
            </a:endParaRPr>
          </a:p>
          <a:p>
            <a:pPr indent="-279400" lvl="0" marL="342900" rtl="0" algn="l">
              <a:lnSpc>
                <a:spcPct val="90000"/>
              </a:lnSpc>
              <a:spcBef>
                <a:spcPts val="1400"/>
              </a:spcBef>
              <a:spcAft>
                <a:spcPts val="0"/>
              </a:spcAft>
              <a:buClr>
                <a:srgbClr val="171616"/>
              </a:buClr>
              <a:buSzPts val="1800"/>
              <a:buChar char="●"/>
            </a:pPr>
            <a:r>
              <a:rPr lang="en-GB" sz="1800">
                <a:solidFill>
                  <a:schemeClr val="dk1"/>
                </a:solidFill>
              </a:rPr>
              <a:t>One of several national nodes in FEGA, i.e. the Federated European Genome-phenome Archive</a:t>
            </a:r>
            <a:endParaRPr sz="1800">
              <a:solidFill>
                <a:schemeClr val="dk1"/>
              </a:solidFill>
            </a:endParaRPr>
          </a:p>
          <a:p>
            <a:pPr indent="0" lvl="0" marL="0" rtl="0" algn="l">
              <a:lnSpc>
                <a:spcPct val="90000"/>
              </a:lnSpc>
              <a:spcBef>
                <a:spcPts val="1400"/>
              </a:spcBef>
              <a:spcAft>
                <a:spcPts val="0"/>
              </a:spcAft>
              <a:buClr>
                <a:schemeClr val="dk1"/>
              </a:buClr>
              <a:buSzPts val="1100"/>
              <a:buFont typeface="Arial"/>
              <a:buNone/>
            </a:pPr>
            <a:r>
              <a:rPr b="1" lang="en-GB" sz="1800">
                <a:solidFill>
                  <a:schemeClr val="dk1"/>
                </a:solidFill>
              </a:rPr>
              <a:t>Why a national repository?</a:t>
            </a:r>
            <a:endParaRPr b="1" sz="1800">
              <a:solidFill>
                <a:schemeClr val="dk1"/>
              </a:solidFill>
            </a:endParaRPr>
          </a:p>
          <a:p>
            <a:pPr indent="-279400" lvl="0" marL="342900" rtl="0" algn="l">
              <a:lnSpc>
                <a:spcPct val="90000"/>
              </a:lnSpc>
              <a:spcBef>
                <a:spcPts val="1400"/>
              </a:spcBef>
              <a:spcAft>
                <a:spcPts val="0"/>
              </a:spcAft>
              <a:buClr>
                <a:srgbClr val="171616"/>
              </a:buClr>
              <a:buSzPts val="1800"/>
              <a:buChar char="➢"/>
            </a:pPr>
            <a:r>
              <a:rPr lang="en-GB" sz="1800">
                <a:solidFill>
                  <a:schemeClr val="dk1"/>
                </a:solidFill>
              </a:rPr>
              <a:t>Easier for researchers to meet GDPR requirements when sharing their data, which means that more data can be shared.</a:t>
            </a:r>
            <a:endParaRPr sz="1800">
              <a:solidFill>
                <a:schemeClr val="dk1"/>
              </a:solidFill>
            </a:endParaRPr>
          </a:p>
          <a:p>
            <a:pPr indent="-279400" lvl="0" marL="342900" rtl="0" algn="l">
              <a:lnSpc>
                <a:spcPct val="90000"/>
              </a:lnSpc>
              <a:spcBef>
                <a:spcPts val="1400"/>
              </a:spcBef>
              <a:spcAft>
                <a:spcPts val="0"/>
              </a:spcAft>
              <a:buClr>
                <a:srgbClr val="171616"/>
              </a:buClr>
              <a:buSzPts val="1800"/>
              <a:buChar char="➢"/>
            </a:pPr>
            <a:r>
              <a:rPr lang="en-GB" sz="1800">
                <a:solidFill>
                  <a:schemeClr val="dk1"/>
                </a:solidFill>
              </a:rPr>
              <a:t>Support and services that are better adapted to researchers’ needs.</a:t>
            </a:r>
            <a:endParaRPr sz="9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50a89410d3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50a89410d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revisit the FAIR principles.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50339bf16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50339bf16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50a89410d3_0_2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50a89410d3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https://dag.cessda.eu/Chapter-5/1-Introduction-to-FAIR</a:t>
            </a:r>
            <a:br>
              <a:rPr lang="en-GB"/>
            </a:br>
            <a:r>
              <a:rPr lang="en-GB" sz="1200">
                <a:solidFill>
                  <a:srgbClr val="212529"/>
                </a:solidFill>
                <a:highlight>
                  <a:srgbClr val="FFFFFF"/>
                </a:highlight>
              </a:rPr>
              <a:t>CESSDA Training Team (2025). </a:t>
            </a:r>
            <a:r>
              <a:rPr i="1" lang="en-GB" sz="1200">
                <a:solidFill>
                  <a:srgbClr val="212529"/>
                </a:solidFill>
                <a:highlight>
                  <a:srgbClr val="FFFFFF"/>
                </a:highlight>
              </a:rPr>
              <a:t>CESSDA Data Archiving Guide </a:t>
            </a:r>
            <a:r>
              <a:rPr lang="en-GB" sz="1200">
                <a:solidFill>
                  <a:srgbClr val="212529"/>
                </a:solidFill>
                <a:highlight>
                  <a:srgbClr val="FFFFFF"/>
                </a:highlight>
              </a:rPr>
              <a:t>version 4.0. Bergen, Norway: CESSDA ERIC.</a:t>
            </a:r>
            <a:endParaRPr sz="1200">
              <a:solidFill>
                <a:srgbClr val="212529"/>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20000"/>
              </a:lnSpc>
              <a:spcBef>
                <a:spcPts val="0"/>
              </a:spcBef>
              <a:spcAft>
                <a:spcPts val="0"/>
              </a:spcAft>
              <a:buClr>
                <a:schemeClr val="dk1"/>
              </a:buClr>
              <a:buSzPts val="1100"/>
              <a:buFont typeface="Arial"/>
              <a:buNone/>
            </a:pPr>
            <a:r>
              <a:rPr lang="en-GB" sz="1300">
                <a:solidFill>
                  <a:srgbClr val="212529"/>
                </a:solidFill>
                <a:highlight>
                  <a:schemeClr val="lt1"/>
                </a:highlight>
              </a:rPr>
              <a:t>FAIR and Open</a:t>
            </a:r>
            <a:endParaRPr sz="1300">
              <a:solidFill>
                <a:srgbClr val="212529"/>
              </a:solidFill>
              <a:highlight>
                <a:schemeClr val="lt1"/>
              </a:highlight>
            </a:endParaRPr>
          </a:p>
          <a:p>
            <a:pPr indent="0" lvl="0" marL="0" rtl="0" algn="l">
              <a:lnSpc>
                <a:spcPct val="115000"/>
              </a:lnSpc>
              <a:spcBef>
                <a:spcPts val="400"/>
              </a:spcBef>
              <a:spcAft>
                <a:spcPts val="0"/>
              </a:spcAft>
              <a:buClr>
                <a:schemeClr val="dk1"/>
              </a:buClr>
              <a:buSzPts val="1100"/>
              <a:buFont typeface="Arial"/>
              <a:buNone/>
            </a:pPr>
            <a:r>
              <a:rPr lang="en-GB" sz="1200">
                <a:solidFill>
                  <a:srgbClr val="212529"/>
                </a:solidFill>
                <a:highlight>
                  <a:schemeClr val="lt1"/>
                </a:highlight>
              </a:rPr>
              <a:t>A common misconception is that FAIR data must be open. While data can be both open and FAIR, the FAIR principles do not stipulate that data must be open in order to be FAIR-compliant. The concept of Accessibility means that data access conditions should be well-defined. Data can have any access category, and the data can be considered Accessible as long as this is clearly communicated in a data usage licence. Another way to be FAIR when you cannot be open is to accompany a restricted data file with openly accessible metadata.</a:t>
            </a:r>
            <a:endParaRPr>
              <a:solidFill>
                <a:schemeClr val="dk1"/>
              </a:solidFill>
            </a:endParaRPr>
          </a:p>
          <a:p>
            <a:pPr indent="0" lvl="0" marL="0" rtl="0" algn="l">
              <a:lnSpc>
                <a:spcPct val="90000"/>
              </a:lnSpc>
              <a:spcBef>
                <a:spcPts val="1200"/>
              </a:spcBef>
              <a:spcAft>
                <a:spcPts val="0"/>
              </a:spcAft>
              <a:buClr>
                <a:schemeClr val="dk1"/>
              </a:buClr>
              <a:buSzPts val="1100"/>
              <a:buFont typeface="Arial"/>
              <a:buNone/>
            </a:pPr>
            <a:r>
              <a:t/>
            </a:r>
            <a:endParaRPr sz="2100">
              <a:solidFill>
                <a:srgbClr val="171616"/>
              </a:solidFill>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50339bf161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50339bf16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50a89410d3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50a89410d3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This - “the data about the data (or anything really)” - is what we call metadata.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However, it might not always be straightforward to draw a line between data and metadata. It depends on the particular research interest and focus of the person looking at the data and metadata. </a:t>
            </a:r>
            <a:br>
              <a:rPr lang="en-GB" sz="1050">
                <a:solidFill>
                  <a:srgbClr val="333333"/>
                </a:solidFill>
                <a:highlight>
                  <a:srgbClr val="FFFFFF"/>
                </a:highlight>
                <a:latin typeface="Helvetica Neue"/>
                <a:ea typeface="Helvetica Neue"/>
                <a:cs typeface="Helvetica Neue"/>
                <a:sym typeface="Helvetica Neue"/>
              </a:rPr>
            </a:b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“One person's metadata, is another person's data”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50339bf161_0_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50339bf161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600"/>
              </a:spcBef>
              <a:spcAft>
                <a:spcPts val="0"/>
              </a:spcAft>
              <a:buNone/>
            </a:pPr>
            <a:r>
              <a:t/>
            </a:r>
            <a:endParaRPr sz="2100">
              <a:solidFill>
                <a:srgbClr val="171616"/>
              </a:solidFill>
              <a:latin typeface="Lato"/>
              <a:ea typeface="Lato"/>
              <a:cs typeface="Lato"/>
              <a:sym typeface="Lato"/>
            </a:endParaRPr>
          </a:p>
          <a:p>
            <a:pPr indent="0" lvl="0" marL="0" rtl="0" algn="l">
              <a:lnSpc>
                <a:spcPct val="90000"/>
              </a:lnSpc>
              <a:spcBef>
                <a:spcPts val="600"/>
              </a:spcBef>
              <a:spcAft>
                <a:spcPts val="0"/>
              </a:spcAft>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50a89410d3_0_4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50a89410d3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1200"/>
              </a:spcBef>
              <a:spcAft>
                <a:spcPts val="0"/>
              </a:spcAft>
              <a:buClr>
                <a:schemeClr val="dk1"/>
              </a:buClr>
              <a:buSzPts val="1100"/>
              <a:buChar char="○"/>
            </a:pPr>
            <a:r>
              <a:rPr lang="en-GB">
                <a:solidFill>
                  <a:schemeClr val="dk1"/>
                </a:solidFill>
              </a:rPr>
              <a:t>Divide participants into small groups (2-3 people).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Distribute a food item (or similar item) to each group.</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Instruct each group to examine the packaging and list the information they find.</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GB">
                <a:solidFill>
                  <a:schemeClr val="dk1"/>
                </a:solidFill>
              </a:rPr>
              <a:t>Encourage them to think broadly: ingredients, nutritional information, weight, dates, manufacturer, etc.</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Ask groups to consider why each piece of information is included on the packaging.</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50339bf161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50339bf16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1200"/>
              </a:spcBef>
              <a:spcAft>
                <a:spcPts val="0"/>
              </a:spcAft>
              <a:buClr>
                <a:schemeClr val="dk1"/>
              </a:buClr>
              <a:buSzPts val="1100"/>
              <a:buChar char="○"/>
            </a:pPr>
            <a:r>
              <a:rPr lang="en-GB">
                <a:solidFill>
                  <a:schemeClr val="dk1"/>
                </a:solidFill>
              </a:rPr>
              <a:t>Ask 2-3 groups to quickly share one or two interesting pieces of information they found.</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Briefly discuss how these elements relate to research metadata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50a89410d3_0_2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50a89410d3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Some examples:</a:t>
            </a:r>
            <a:br>
              <a:rPr lang="en-GB"/>
            </a:br>
            <a:br>
              <a:rPr lang="en-GB" sz="1000"/>
            </a:br>
            <a:r>
              <a:rPr lang="en-GB" sz="1000">
                <a:solidFill>
                  <a:srgbClr val="171616"/>
                </a:solidFill>
                <a:latin typeface="Lato"/>
                <a:ea typeface="Lato"/>
                <a:cs typeface="Lato"/>
                <a:sym typeface="Lato"/>
              </a:rPr>
              <a:t>Product Name → Research Title</a:t>
            </a:r>
            <a:endParaRPr sz="1000">
              <a:solidFill>
                <a:srgbClr val="171616"/>
              </a:solidFill>
              <a:latin typeface="Lato"/>
              <a:ea typeface="Lato"/>
              <a:cs typeface="Lato"/>
              <a:sym typeface="Lato"/>
            </a:endParaRPr>
          </a:p>
          <a:p>
            <a:pPr indent="-292100" lvl="0" marL="457200" rtl="0" algn="l">
              <a:lnSpc>
                <a:spcPct val="150000"/>
              </a:lnSpc>
              <a:spcBef>
                <a:spcPts val="600"/>
              </a:spcBef>
              <a:spcAft>
                <a:spcPts val="0"/>
              </a:spcAft>
              <a:buClr>
                <a:srgbClr val="171616"/>
              </a:buClr>
              <a:buSzPts val="1000"/>
              <a:buFont typeface="Lato"/>
              <a:buChar char="•"/>
            </a:pPr>
            <a:r>
              <a:rPr lang="en-GB" sz="1000">
                <a:solidFill>
                  <a:srgbClr val="171616"/>
                </a:solidFill>
                <a:latin typeface="Lato"/>
                <a:ea typeface="Lato"/>
                <a:cs typeface="Lato"/>
                <a:sym typeface="Lato"/>
              </a:rPr>
              <a:t>Ingredients → Methods/Materials</a:t>
            </a:r>
            <a:endParaRPr sz="1000">
              <a:solidFill>
                <a:srgbClr val="171616"/>
              </a:solidFill>
              <a:latin typeface="Lato"/>
              <a:ea typeface="Lato"/>
              <a:cs typeface="Lato"/>
              <a:sym typeface="Lato"/>
            </a:endParaRPr>
          </a:p>
          <a:p>
            <a:pPr indent="-292100" lvl="0" marL="457200" rtl="0" algn="l">
              <a:lnSpc>
                <a:spcPct val="150000"/>
              </a:lnSpc>
              <a:spcBef>
                <a:spcPts val="0"/>
              </a:spcBef>
              <a:spcAft>
                <a:spcPts val="0"/>
              </a:spcAft>
              <a:buClr>
                <a:srgbClr val="171616"/>
              </a:buClr>
              <a:buSzPts val="1000"/>
              <a:buFont typeface="Lato"/>
              <a:buChar char="•"/>
            </a:pPr>
            <a:r>
              <a:rPr lang="en-GB" sz="1000">
                <a:solidFill>
                  <a:srgbClr val="171616"/>
                </a:solidFill>
                <a:latin typeface="Lato"/>
                <a:ea typeface="Lato"/>
                <a:cs typeface="Lato"/>
                <a:sym typeface="Lato"/>
              </a:rPr>
              <a:t>Best Before Date → Creation Date/Version</a:t>
            </a:r>
            <a:endParaRPr sz="1000">
              <a:solidFill>
                <a:srgbClr val="171616"/>
              </a:solidFill>
              <a:latin typeface="Lato"/>
              <a:ea typeface="Lato"/>
              <a:cs typeface="Lato"/>
              <a:sym typeface="Lato"/>
            </a:endParaRPr>
          </a:p>
          <a:p>
            <a:pPr indent="-292100" lvl="0" marL="457200" rtl="0" algn="l">
              <a:lnSpc>
                <a:spcPct val="150000"/>
              </a:lnSpc>
              <a:spcBef>
                <a:spcPts val="0"/>
              </a:spcBef>
              <a:spcAft>
                <a:spcPts val="0"/>
              </a:spcAft>
              <a:buClr>
                <a:srgbClr val="171616"/>
              </a:buClr>
              <a:buSzPts val="1000"/>
              <a:buFont typeface="Lato"/>
              <a:buChar char="•"/>
            </a:pPr>
            <a:r>
              <a:rPr lang="en-GB" sz="1000">
                <a:solidFill>
                  <a:srgbClr val="171616"/>
                </a:solidFill>
                <a:latin typeface="Lato"/>
                <a:ea typeface="Lato"/>
                <a:cs typeface="Lato"/>
                <a:sym typeface="Lato"/>
              </a:rPr>
              <a:t>Manufacturer → Author/Affiliation</a:t>
            </a: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50a89410d3_0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50a89410d3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50a89410d3_0_4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50a89410d3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Most of the metadata is human readable</a:t>
            </a:r>
            <a:endParaRPr/>
          </a:p>
          <a:p>
            <a:pPr indent="0" lvl="0" marL="0" rtl="0" algn="l">
              <a:spcBef>
                <a:spcPts val="0"/>
              </a:spcBef>
              <a:spcAft>
                <a:spcPts val="0"/>
              </a:spcAft>
              <a:buNone/>
            </a:pPr>
            <a:r>
              <a:rPr lang="en-GB"/>
              <a:t>Some example of standardised metadata is the table with </a:t>
            </a:r>
            <a:r>
              <a:rPr lang="en-GB" sz="1200">
                <a:solidFill>
                  <a:schemeClr val="dk1"/>
                </a:solidFill>
                <a:highlight>
                  <a:srgbClr val="FFFFFF"/>
                </a:highlight>
                <a:latin typeface="Times New Roman"/>
                <a:ea typeface="Times New Roman"/>
                <a:cs typeface="Times New Roman"/>
                <a:sym typeface="Times New Roman"/>
              </a:rPr>
              <a:t>nutrition declaration per 100ml or 100g from the EU</a:t>
            </a:r>
            <a:r>
              <a:rPr lang="en-GB"/>
              <a:t>, also the barcode.</a:t>
            </a:r>
            <a:br>
              <a:rPr lang="en-GB"/>
            </a:br>
            <a:r>
              <a:rPr lang="en-GB"/>
              <a:t>Barcode is machine readable. Instead of printing the price, they print a barcode that is unique and linked in the have a database where the price can differ between time points and shops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Ok so let’s go back to the research setting.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50339bf161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50339bf161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So, what counts as metadata in a research setting?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Well, imagine this scenario:</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 click 1 ] You have your favourite organism that you want to study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 click 2 ] You collect samples from it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 click 3 ] You need to document how the samples were collected, from which source, and during which conditions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 click 4 ] Say that you want to obtain DNA sequences from your samples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 click 5 ] How the samples were prepared and what instrument was used needs to be documented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 click 6 ] Then, you have the sequence files and do bioinformatic analysis to answer your research questions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 click 7 ] How this analysis was done needs to be documented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Think of metadata as descriptions of the data at certain steps of your project, a record of how something was produced.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dc0835e69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dc0835e69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Metadata touches all of the stages of the data lifecycle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At the start of the project the metadata is about governance and traceability</a:t>
            </a:r>
            <a:endParaRPr/>
          </a:p>
          <a:p>
            <a:pPr indent="-298450" lvl="0" marL="457200" rtl="0" algn="l">
              <a:spcBef>
                <a:spcPts val="0"/>
              </a:spcBef>
              <a:spcAft>
                <a:spcPts val="0"/>
              </a:spcAft>
              <a:buClr>
                <a:srgbClr val="171616"/>
              </a:buClr>
              <a:buSzPts val="1100"/>
              <a:buChar char="●"/>
            </a:pPr>
            <a:r>
              <a:rPr b="1" lang="en-GB">
                <a:solidFill>
                  <a:srgbClr val="171616"/>
                </a:solidFill>
              </a:rPr>
              <a:t>Registration &amp; Project IDs</a:t>
            </a:r>
            <a:r>
              <a:rPr lang="en-GB">
                <a:solidFill>
                  <a:srgbClr val="171616"/>
                </a:solidFill>
              </a:rPr>
              <a:t>: These are often Persistent Identifiers (PIDs) for the study itself. Examples include a Grant ID from a funding agency (e.g., VR or Horizon Europe) or a ClinicalTrials.gov identifier.</a:t>
            </a:r>
            <a:endParaRPr>
              <a:solidFill>
                <a:srgbClr val="171616"/>
              </a:solidFill>
            </a:endParaRPr>
          </a:p>
          <a:p>
            <a:pPr indent="0" lvl="0" marL="0" rtl="0" algn="l">
              <a:spcBef>
                <a:spcPts val="0"/>
              </a:spcBef>
              <a:spcAft>
                <a:spcPts val="0"/>
              </a:spcAft>
              <a:buClr>
                <a:schemeClr val="dk1"/>
              </a:buClr>
              <a:buSzPts val="1100"/>
              <a:buFont typeface="Arial"/>
              <a:buNone/>
            </a:pPr>
            <a:r>
              <a:t/>
            </a:r>
            <a:endParaRPr>
              <a:solidFill>
                <a:srgbClr val="171616"/>
              </a:solidFill>
            </a:endParaRPr>
          </a:p>
          <a:p>
            <a:pPr indent="-298450" lvl="0" marL="457200" rtl="0" algn="l">
              <a:spcBef>
                <a:spcPts val="0"/>
              </a:spcBef>
              <a:spcAft>
                <a:spcPts val="0"/>
              </a:spcAft>
              <a:buClr>
                <a:srgbClr val="171616"/>
              </a:buClr>
              <a:buSzPts val="1100"/>
              <a:buChar char="●"/>
            </a:pPr>
            <a:r>
              <a:rPr b="1" lang="en-GB">
                <a:solidFill>
                  <a:srgbClr val="171616"/>
                </a:solidFill>
              </a:rPr>
              <a:t>Ethical Permits &amp; Personal Data</a:t>
            </a:r>
            <a:r>
              <a:rPr lang="en-GB">
                <a:solidFill>
                  <a:srgbClr val="171616"/>
                </a:solidFill>
              </a:rPr>
              <a:t>: If the project involves humans or animals, the Ethical Review Authority (Etikprövningsmyndigheten) ID is a critical piece of metadata. This links the resulting data to the specific legal permissions granted.</a:t>
            </a:r>
            <a:endParaRPr>
              <a:solidFill>
                <a:srgbClr val="171616"/>
              </a:solidFill>
            </a:endParaRPr>
          </a:p>
          <a:p>
            <a:pPr indent="0" lvl="0" marL="0" rtl="0" algn="l">
              <a:spcBef>
                <a:spcPts val="0"/>
              </a:spcBef>
              <a:spcAft>
                <a:spcPts val="0"/>
              </a:spcAft>
              <a:buClr>
                <a:schemeClr val="dk1"/>
              </a:buClr>
              <a:buSzPts val="1100"/>
              <a:buFont typeface="Arial"/>
              <a:buNone/>
            </a:pPr>
            <a:r>
              <a:t/>
            </a:r>
            <a:endParaRPr>
              <a:solidFill>
                <a:srgbClr val="171616"/>
              </a:solidFill>
            </a:endParaRPr>
          </a:p>
          <a:p>
            <a:pPr indent="-298450" lvl="0" marL="457200" rtl="0" algn="l">
              <a:spcBef>
                <a:spcPts val="0"/>
              </a:spcBef>
              <a:spcAft>
                <a:spcPts val="0"/>
              </a:spcAft>
              <a:buClr>
                <a:srgbClr val="171616"/>
              </a:buClr>
              <a:buSzPts val="1100"/>
              <a:buChar char="●"/>
            </a:pPr>
            <a:r>
              <a:rPr b="1" lang="en-GB">
                <a:solidFill>
                  <a:srgbClr val="171616"/>
                </a:solidFill>
              </a:rPr>
              <a:t>Data Management Plan (DMP) Metadata</a:t>
            </a:r>
            <a:r>
              <a:rPr lang="en-GB">
                <a:solidFill>
                  <a:srgbClr val="171616"/>
                </a:solidFill>
              </a:rPr>
              <a:t>: The DMP itself is a "metadata document." It outlines which Metadata Standards (like Dublin Core or MIAME) will be used and how the Data Dictionary will be structured to define variables.</a:t>
            </a:r>
            <a:endParaRPr>
              <a:solidFill>
                <a:srgbClr val="171616"/>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As you move into the lab or field, metadata captures the "who, what, where, and when." This is where you move from abstract plans to concrete observations.</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Apply discipline-specific </a:t>
            </a:r>
            <a:r>
              <a:rPr lang="en-GB">
                <a:solidFill>
                  <a:schemeClr val="dk1"/>
                </a:solidFill>
              </a:rPr>
              <a:t>ways of describing your collected materials: samples, geographical coordinates, collection dates</a:t>
            </a:r>
            <a:br>
              <a:rPr lang="en-GB">
                <a:solidFill>
                  <a:schemeClr val="dk1"/>
                </a:solidFill>
              </a:rPr>
            </a:b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Use Controlled Vocabularies &amp; Ontologies</a:t>
            </a:r>
            <a:r>
              <a:rPr lang="en-GB">
                <a:solidFill>
                  <a:schemeClr val="dk1"/>
                </a:solidFill>
              </a:rPr>
              <a:t>: Instead of writing "Mouse" or "House mouse," researchers use a standardized term from an ontology (e.g., Mus musculus with a link to the NCBI Taxonomy). This ensures that a computer (and other researchers) can aggregate your data with others.</a:t>
            </a:r>
            <a:br>
              <a:rPr lang="en-GB">
                <a:solidFill>
                  <a:schemeClr val="dk1"/>
                </a:solidFill>
              </a:rPr>
            </a:br>
            <a:endParaRPr>
              <a:solidFill>
                <a:schemeClr val="dk1"/>
              </a:solidFill>
            </a:endParaRPr>
          </a:p>
          <a:p>
            <a:pPr indent="0" lvl="0" marL="0" rtl="0" algn="l">
              <a:spcBef>
                <a:spcPts val="0"/>
              </a:spcBef>
              <a:spcAft>
                <a:spcPts val="0"/>
              </a:spcAft>
              <a:buNone/>
            </a:pPr>
            <a:r>
              <a:rPr lang="en-GB">
                <a:solidFill>
                  <a:schemeClr val="dk1"/>
                </a:solidFill>
              </a:rPr>
              <a:t>Metadata in process &amp; analyse phases describes the "how" - the transformation of raw samples into digital data. This is vital for </a:t>
            </a:r>
            <a:r>
              <a:rPr b="1" lang="en-GB">
                <a:solidFill>
                  <a:schemeClr val="dk1"/>
                </a:solidFill>
              </a:rPr>
              <a:t>Reproducibility</a:t>
            </a:r>
            <a:r>
              <a:rPr lang="en-GB">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Extraction &amp; Library Protocols</a:t>
            </a:r>
            <a:r>
              <a:rPr lang="en-GB">
                <a:solidFill>
                  <a:schemeClr val="dk1"/>
                </a:solidFill>
              </a:rPr>
              <a:t>: Metadata includes specific kit names (e.g., "Chromium Single Cell 3’ kit"), incubation times, and reagents. This allows another researcher to see if a result was due to biology or a specific lab technique.</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Instrument Metadata</a:t>
            </a:r>
            <a:r>
              <a:rPr lang="en-GB">
                <a:solidFill>
                  <a:schemeClr val="dk1"/>
                </a:solidFill>
              </a:rPr>
              <a:t>: For sequencing or imaging, the machine model (e.g., "NovaSeq 6000"), flowcell type, and software versions are recorded.</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Bioinformatics Metadata</a:t>
            </a:r>
            <a:r>
              <a:rPr lang="en-GB">
                <a:solidFill>
                  <a:schemeClr val="dk1"/>
                </a:solidFill>
              </a:rPr>
              <a:t>: Recording the exact version of the code, parameters used in a pipeline, and the environment (e.g., Docker container or Conda environment) used to process the data.</a:t>
            </a:r>
            <a:endParaRPr>
              <a:solidFill>
                <a:schemeClr val="dk1"/>
              </a:solidFill>
            </a:endParaRPr>
          </a:p>
          <a:p>
            <a:pPr indent="0" lvl="0" marL="0" rtl="0" algn="l">
              <a:spcBef>
                <a:spcPts val="0"/>
              </a:spcBef>
              <a:spcAft>
                <a:spcPts val="0"/>
              </a:spcAft>
              <a:buNone/>
            </a:pPr>
            <a:r>
              <a:t/>
            </a:r>
            <a:endParaRPr>
              <a:solidFill>
                <a:srgbClr val="171616"/>
              </a:solidFill>
            </a:endParaRPr>
          </a:p>
          <a:p>
            <a:pPr indent="0" lvl="0" marL="0" rtl="0" algn="l">
              <a:spcBef>
                <a:spcPts val="0"/>
              </a:spcBef>
              <a:spcAft>
                <a:spcPts val="0"/>
              </a:spcAft>
              <a:buClr>
                <a:schemeClr val="dk1"/>
              </a:buClr>
              <a:buSzPts val="1100"/>
              <a:buFont typeface="Arial"/>
              <a:buNone/>
            </a:pPr>
            <a:r>
              <a:rPr lang="en-GB">
                <a:solidFill>
                  <a:schemeClr val="dk1"/>
                </a:solidFill>
              </a:rPr>
              <a:t>In the final stage, metadata is what makes your data </a:t>
            </a:r>
            <a:r>
              <a:rPr b="1" lang="en-GB">
                <a:solidFill>
                  <a:schemeClr val="dk1"/>
                </a:solidFill>
              </a:rPr>
              <a:t>Findable </a:t>
            </a:r>
            <a:r>
              <a:rPr lang="en-GB">
                <a:solidFill>
                  <a:schemeClr val="dk1"/>
                </a:solidFill>
              </a:rPr>
              <a:t>and </a:t>
            </a:r>
            <a:r>
              <a:rPr b="1" lang="en-GB">
                <a:solidFill>
                  <a:schemeClr val="dk1"/>
                </a:solidFill>
              </a:rPr>
              <a:t>Reusable</a:t>
            </a:r>
            <a:r>
              <a:rPr lang="en-GB">
                <a:solidFill>
                  <a:schemeClr val="dk1"/>
                </a:solidFill>
              </a:rPr>
              <a:t>. This is the information that goes into a repository like the ENA, Scilifelab Data Repository, or FEGA Sweden.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Licensing</a:t>
            </a:r>
            <a:r>
              <a:rPr lang="en-GB">
                <a:solidFill>
                  <a:schemeClr val="dk1"/>
                </a:solidFill>
              </a:rPr>
              <a:t>: Specifying a license (e.g., CC-BY 4.0) tells others exactly how they are allowed to reuse your work.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Access Categories</a:t>
            </a:r>
            <a:r>
              <a:rPr lang="en-GB">
                <a:solidFill>
                  <a:schemeClr val="dk1"/>
                </a:solidFill>
              </a:rPr>
              <a:t>: Metadata must state if the data is "Open Access," "Embargoed," or "Restricted" (common for sensitive human data).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Linkage</a:t>
            </a:r>
            <a:r>
              <a:rPr lang="en-GB">
                <a:solidFill>
                  <a:schemeClr val="dk1"/>
                </a:solidFill>
              </a:rPr>
              <a:t>: Linking the Data PID to the Publication PID. This creates a web of information where the paper describes the "why," and the metadata describes the "what" and "how."</a:t>
            </a:r>
            <a:endParaRPr>
              <a:solidFill>
                <a:schemeClr val="dk1"/>
              </a:solidFill>
            </a:endParaRPr>
          </a:p>
          <a:p>
            <a:pPr indent="0" lvl="0" marL="0" rtl="0" algn="l">
              <a:spcBef>
                <a:spcPts val="0"/>
              </a:spcBef>
              <a:spcAft>
                <a:spcPts val="0"/>
              </a:spcAft>
              <a:buNone/>
            </a:pPr>
            <a:r>
              <a:t/>
            </a:r>
            <a:endParaRPr>
              <a:solidFill>
                <a:srgbClr val="171616"/>
              </a:solidFill>
            </a:endParaRPr>
          </a:p>
          <a:p>
            <a:pPr indent="0" lvl="0" marL="0" rtl="0" algn="l">
              <a:spcBef>
                <a:spcPts val="0"/>
              </a:spcBef>
              <a:spcAft>
                <a:spcPts val="0"/>
              </a:spcAft>
              <a:buClr>
                <a:schemeClr val="dk1"/>
              </a:buClr>
              <a:buSzPts val="1100"/>
              <a:buFont typeface="Arial"/>
              <a:buNone/>
            </a:pPr>
            <a:r>
              <a:rPr lang="en-GB">
                <a:solidFill>
                  <a:schemeClr val="dk1"/>
                </a:solidFill>
              </a:rPr>
              <a:t>In the </a:t>
            </a:r>
            <a:r>
              <a:rPr b="1" lang="en-GB">
                <a:solidFill>
                  <a:schemeClr val="dk1"/>
                </a:solidFill>
              </a:rPr>
              <a:t>Reuse Phase</a:t>
            </a:r>
            <a:r>
              <a:rPr lang="en-GB">
                <a:solidFill>
                  <a:schemeClr val="dk1"/>
                </a:solidFill>
              </a:rPr>
              <a:t>, metadata shifts from being a record of "what was done" to a tool for discovery, integration, and validation. At this stage, a different researcher (or your "future self") needs to evaluate if your data is compatible with their own project.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Discovery &amp; Citation Metadata: </a:t>
            </a:r>
            <a:r>
              <a:rPr lang="en-GB">
                <a:solidFill>
                  <a:schemeClr val="dk1"/>
                </a:solidFill>
              </a:rPr>
              <a:t>This metadata ensures the data can be found in global databases and that the original creator receives proper credit.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Persistent Identifiers (PIDs)</a:t>
            </a:r>
            <a:r>
              <a:rPr lang="en-GB">
                <a:solidFill>
                  <a:schemeClr val="dk1"/>
                </a:solidFill>
              </a:rPr>
              <a:t>: Not just for the paper, but a Data DOI (from a repository like Zenodo or Figshare) or an Accession Number (e.g., ENA's PRJEBXXXXX).</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Creator/ORCID</a:t>
            </a:r>
            <a:r>
              <a:rPr lang="en-GB">
                <a:solidFill>
                  <a:schemeClr val="dk1"/>
                </a:solidFill>
              </a:rPr>
              <a:t>: Metadata identifying the researchers using their unique ORCID iDs to ensure correct attribution.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Related Identifiers</a:t>
            </a:r>
            <a:r>
              <a:rPr lang="en-GB">
                <a:solidFill>
                  <a:schemeClr val="dk1"/>
                </a:solidFill>
              </a:rPr>
              <a:t>: Metadata that "links" the data to other objects, such as IsSupplementTo [Journal Article DOI] or IsDerivedFrom [Original Dataset DOI].</a:t>
            </a:r>
            <a:endParaRPr>
              <a:solidFill>
                <a:srgbClr val="171616"/>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50a89410d3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50a89410d3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The answer is formalised metadata, to apply universal standards to your descriptions making it understandable to everyone, everywhere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click ] By using standard ways of describing how the samples were collected, and how the experiments were conducted, we can make sure that we all:</a:t>
            </a:r>
            <a:endParaRPr>
              <a:solidFill>
                <a:schemeClr val="dk1"/>
              </a:solidFill>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t>Describe the same thing - by using contextual terms that are universally recognised and specific for your field of research</a:t>
            </a:r>
            <a:endParaRPr/>
          </a:p>
          <a:p>
            <a:pPr indent="-298450" lvl="0" marL="457200" rtl="0" algn="l">
              <a:spcBef>
                <a:spcPts val="0"/>
              </a:spcBef>
              <a:spcAft>
                <a:spcPts val="0"/>
              </a:spcAft>
              <a:buSzPts val="1100"/>
              <a:buChar char="●"/>
            </a:pPr>
            <a:r>
              <a:rPr lang="en-GB"/>
              <a:t>Use the same words - by using terminologies that are agreed upon within the research community</a:t>
            </a:r>
            <a:endParaRPr/>
          </a:p>
          <a:p>
            <a:pPr indent="-298450" lvl="0" marL="457200" rtl="0" algn="l">
              <a:spcBef>
                <a:spcPts val="0"/>
              </a:spcBef>
              <a:spcAft>
                <a:spcPts val="0"/>
              </a:spcAft>
              <a:buSzPts val="1100"/>
              <a:buChar char="●"/>
            </a:pPr>
            <a:r>
              <a:rPr lang="en-GB"/>
              <a:t>Supply good levels of detail - by using metadata templates that ensure a </a:t>
            </a:r>
            <a:r>
              <a:rPr lang="en-GB">
                <a:solidFill>
                  <a:schemeClr val="dk1"/>
                </a:solidFill>
              </a:rPr>
              <a:t>rich</a:t>
            </a:r>
            <a:r>
              <a:rPr lang="en-GB"/>
              <a:t> level of information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solidFill>
                  <a:schemeClr val="dk1"/>
                </a:solidFill>
              </a:rPr>
              <a:t>And how can you get access to these community standards, you might ask?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The answer is [click] by using repositories!</a:t>
            </a:r>
            <a:endParaRPr>
              <a:solidFill>
                <a:schemeClr val="dk1"/>
              </a:solidFill>
            </a:endParaRPr>
          </a:p>
          <a:p>
            <a:pPr indent="0" lvl="0" marL="0" rtl="0" algn="l">
              <a:spcBef>
                <a:spcPts val="0"/>
              </a:spcBef>
              <a:spcAft>
                <a:spcPts val="0"/>
              </a:spcAft>
              <a:buNone/>
            </a:pPr>
            <a:r>
              <a:rPr lang="en-GB">
                <a:solidFill>
                  <a:schemeClr val="dk1"/>
                </a:solidFill>
              </a:rPr>
              <a:t>Repositories that are tailored to specific data types, such as sequence data, have implemented appropriate standards on how the data should be described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50a89410d3_0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50a89410d3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Controlled vocabularies:</a:t>
            </a:r>
            <a:endParaRPr/>
          </a:p>
          <a:p>
            <a:pPr indent="-298450" lvl="0" marL="457200" rtl="0" algn="l">
              <a:spcBef>
                <a:spcPts val="0"/>
              </a:spcBef>
              <a:spcAft>
                <a:spcPts val="0"/>
              </a:spcAft>
              <a:buSzPts val="1100"/>
              <a:buChar char="-"/>
            </a:pPr>
            <a:r>
              <a:rPr lang="en-GB"/>
              <a:t>You decide which terms are allowed for which field</a:t>
            </a:r>
            <a:endParaRPr/>
          </a:p>
          <a:p>
            <a:pPr indent="0" lvl="0" marL="0" rtl="0" algn="l">
              <a:spcBef>
                <a:spcPts val="0"/>
              </a:spcBef>
              <a:spcAft>
                <a:spcPts val="0"/>
              </a:spcAft>
              <a:buNone/>
            </a:pPr>
            <a:r>
              <a:rPr lang="en-GB"/>
              <a:t>Ontologies</a:t>
            </a:r>
            <a:br>
              <a:rPr lang="en-GB"/>
            </a:br>
            <a:r>
              <a:rPr lang="en-GB"/>
              <a:t>- adds on relationships between terms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50a89410d3_0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50a89410d3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Is that it then? Will repositories save the day, and save you the work, like some super hero? </a:t>
            </a:r>
            <a:endParaRPr/>
          </a:p>
          <a:p>
            <a:pPr indent="0" lvl="0" marL="0" rtl="0" algn="l">
              <a:spcBef>
                <a:spcPts val="0"/>
              </a:spcBef>
              <a:spcAft>
                <a:spcPts val="0"/>
              </a:spcAft>
              <a:buNone/>
            </a:pPr>
            <a:r>
              <a:rPr lang="en-GB"/>
              <a:t>No, sorry, YOU still need to transform what you have into the more formalised way of describing things.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solidFill>
                  <a:schemeClr val="dk1"/>
                </a:solidFill>
              </a:rPr>
              <a:t>[ click ] </a:t>
            </a:r>
            <a:r>
              <a:rPr lang="en-GB"/>
              <a:t>Let’s go through a simple example: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t>As a researcher you know that you collected your samples in a field in an area, so you name a column in your sample spreadsheet ‘Place’ and add the location</a:t>
            </a:r>
            <a:endParaRPr/>
          </a:p>
          <a:p>
            <a:pPr indent="-298450" lvl="0" marL="457200" rtl="0" algn="l">
              <a:spcBef>
                <a:spcPts val="0"/>
              </a:spcBef>
              <a:spcAft>
                <a:spcPts val="0"/>
              </a:spcAft>
              <a:buSzPts val="1100"/>
              <a:buChar char="-"/>
            </a:pPr>
            <a:r>
              <a:rPr lang="en-GB">
                <a:solidFill>
                  <a:schemeClr val="dk1"/>
                </a:solidFill>
              </a:rPr>
              <a:t>[ click ] </a:t>
            </a:r>
            <a:r>
              <a:rPr lang="en-GB"/>
              <a:t>Seems sufficient, right? One location equals one metadata value. </a:t>
            </a:r>
            <a:r>
              <a:rPr lang="en-GB">
                <a:solidFill>
                  <a:schemeClr val="dk1"/>
                </a:solidFill>
              </a:rPr>
              <a:t>Everyone in the world should know what “Strängnäs” is.</a:t>
            </a:r>
            <a:endParaRPr/>
          </a:p>
          <a:p>
            <a:pPr indent="-298450" lvl="0" marL="457200" rtl="0" algn="l">
              <a:spcBef>
                <a:spcPts val="0"/>
              </a:spcBef>
              <a:spcAft>
                <a:spcPts val="0"/>
              </a:spcAft>
              <a:buSzPts val="1100"/>
              <a:buChar char="-"/>
            </a:pPr>
            <a:r>
              <a:rPr lang="en-GB">
                <a:solidFill>
                  <a:schemeClr val="dk1"/>
                </a:solidFill>
              </a:rPr>
              <a:t>[ click ] </a:t>
            </a:r>
            <a:r>
              <a:rPr lang="en-GB"/>
              <a:t>Does anyone need to know more about the location?</a:t>
            </a:r>
            <a:br>
              <a:rPr lang="en-GB"/>
            </a:b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50a89410d3_0_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50a89410d3_0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short, yes!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solidFill>
                  <a:schemeClr val="dk1"/>
                </a:solidFill>
              </a:rPr>
              <a:t>[ click ] </a:t>
            </a:r>
            <a:r>
              <a:rPr lang="en-GB"/>
              <a:t>In order for this to make sense to someone else, a someone who has no idea what “Strängnäs” even is, a repository will ask you </a:t>
            </a:r>
            <a:endParaRPr/>
          </a:p>
          <a:p>
            <a:pPr indent="457200" lvl="0" marL="0" rtl="0" algn="l">
              <a:spcBef>
                <a:spcPts val="0"/>
              </a:spcBef>
              <a:spcAft>
                <a:spcPts val="0"/>
              </a:spcAft>
              <a:buNone/>
            </a:pPr>
            <a:r>
              <a:rPr lang="en-GB"/>
              <a:t>to transform your column called ‘Place’ into four columns, and </a:t>
            </a:r>
            <a:endParaRPr/>
          </a:p>
          <a:p>
            <a:pPr indent="457200" lvl="0" marL="0" rtl="0" algn="l">
              <a:spcBef>
                <a:spcPts val="0"/>
              </a:spcBef>
              <a:spcAft>
                <a:spcPts val="0"/>
              </a:spcAft>
              <a:buNone/>
            </a:pPr>
            <a:r>
              <a:rPr lang="en-GB"/>
              <a:t>to use specific column headings and </a:t>
            </a:r>
            <a:endParaRPr/>
          </a:p>
          <a:p>
            <a:pPr indent="457200" lvl="0" marL="0" rtl="0" algn="l">
              <a:spcBef>
                <a:spcPts val="0"/>
              </a:spcBef>
              <a:spcAft>
                <a:spcPts val="0"/>
              </a:spcAft>
              <a:buNone/>
            </a:pPr>
            <a:r>
              <a:rPr lang="en-GB"/>
              <a:t>give more detail about country, local region, plus latitude and longitude in universal decimal grades</a:t>
            </a:r>
            <a:br>
              <a:rPr lang="en-GB"/>
            </a:br>
            <a:endParaRPr/>
          </a:p>
          <a:p>
            <a:pPr indent="0" lvl="0" marL="0" rtl="0" algn="l">
              <a:spcBef>
                <a:spcPts val="0"/>
              </a:spcBef>
              <a:spcAft>
                <a:spcPts val="0"/>
              </a:spcAft>
              <a:buNone/>
            </a:pPr>
            <a:r>
              <a:rPr lang="en-GB">
                <a:solidFill>
                  <a:schemeClr val="dk1"/>
                </a:solidFill>
              </a:rPr>
              <a:t>[ click ] </a:t>
            </a:r>
            <a:r>
              <a:rPr lang="en-GB"/>
              <a:t>This transformation is necessary and requires manual labour, but rich metadata really IS the key to scientific reliability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50339bf161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50339bf16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50a89410d3_0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g350a89410d3_0_5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rPr>
              <a:t>So to start with, what is a persistant identifer?</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rPr>
              <a:t>A persistent identifier (PID) is a long-lasting reference that uniquely tags a resource, for example a dataset,  and provides the information required to reliably identify, verify and locate your resource eliminating many misunderstandings. (A PID may also be connected to a set of metadata which describes a digital or non-digital resource rather than to the item itself.) A PID ensures that access to the digital object is persistent. PIDs avoid broken links and difficulties locating a digital object (e.g. a dataset, a publication), even if its web address (URL) changes. A central registry ensures that following the PID will point you to the digital object’s current location.</a:t>
            </a:r>
            <a:endParaRPr sz="1200">
              <a:solidFill>
                <a:schemeClr val="dk1"/>
              </a:solidFill>
            </a:endParaRPr>
          </a:p>
          <a:p>
            <a:pPr indent="0" lvl="0" marL="0" rtl="0" algn="l">
              <a:lnSpc>
                <a:spcPct val="115000"/>
              </a:lnSpc>
              <a:spcBef>
                <a:spcPts val="0"/>
              </a:spcBef>
              <a:spcAft>
                <a:spcPts val="0"/>
              </a:spcAft>
              <a:buSzPts val="1100"/>
              <a:buNone/>
            </a:pPr>
            <a:br>
              <a:rPr lang="en-GB" sz="1200">
                <a:solidFill>
                  <a:schemeClr val="dk1"/>
                </a:solidFill>
              </a:rPr>
            </a:br>
            <a:r>
              <a:rPr lang="en-GB" sz="1200">
                <a:solidFill>
                  <a:schemeClr val="dk1"/>
                </a:solidFill>
              </a:rPr>
              <a:t>In order to make this a bit more concrete I’ll give you an example. </a:t>
            </a:r>
            <a:endParaRPr sz="120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dc0835e698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dc0835e698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Let’s imagine that you are going to be invited to a high school reunion in the hometown of your youth. However, you've moved several times in your life. With each move, your physical address changes. You might also have changed your name at some point in your life. When the organising committee wants to send you the invitation, they need your current name and address but since you both changed your name and moved your invite will be lost. </a:t>
            </a:r>
            <a:br>
              <a:rPr lang="en-GB">
                <a:solidFill>
                  <a:schemeClr val="dk1"/>
                </a:solidFill>
              </a:rPr>
            </a:br>
            <a:r>
              <a:rPr lang="en-GB">
                <a:solidFill>
                  <a:schemeClr val="dk1"/>
                </a:solidFill>
              </a:rPr>
              <a:t>But what if there was a magical mailbox that stayed the same no matter where you moved? You could give out this "magical mailbox" address once, and anyone could send you letters to that address, which would then automatically find its way to wherever you live now. Even if you move across the globe, your mail reaches you through this magical, never-changing mailbox.</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 Persistent Identifier (PID) acts like this magical mailbox for digital information. Let's say there's a specific research paper online. It gets a PID, a unique digital "address" that never changes, even if the paper moves to different locations on the internet (like from one database to another). No matter how the internet changes or where the document goes, you can use this PID to find the paper, just like how your letter finds you through your unchanging, magical mailbox.</a:t>
            </a:r>
            <a:endParaRPr>
              <a:solidFill>
                <a:schemeClr val="dk1"/>
              </a:solidFill>
            </a:endParaRPr>
          </a:p>
          <a:p>
            <a:pPr indent="0" lvl="0" marL="0" rtl="0" algn="l">
              <a:lnSpc>
                <a:spcPct val="115000"/>
              </a:lnSpc>
              <a:spcBef>
                <a:spcPts val="0"/>
              </a:spcBef>
              <a:spcAft>
                <a:spcPts val="0"/>
              </a:spcAft>
              <a:buNone/>
            </a:pPr>
            <a:r>
              <a:rPr lang="en-GB">
                <a:solidFill>
                  <a:schemeClr val="dk1"/>
                </a:solidFill>
              </a:rPr>
              <a:t>The primary purpose of the PID is to provide the information required to reliably identify, verify and locate the resource it is connected with. In order to do so, the PIDs must comply with a few rules: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GB" sz="1200">
                <a:solidFill>
                  <a:schemeClr val="dk1"/>
                </a:solidFill>
              </a:rPr>
              <a:t>Globally unique:</a:t>
            </a:r>
            <a:endParaRPr b="1" sz="1200">
              <a:solidFill>
                <a:schemeClr val="dk1"/>
              </a:solidFill>
            </a:endParaRPr>
          </a:p>
          <a:p>
            <a:pPr indent="0" lvl="0" marL="0" rtl="0" algn="l">
              <a:lnSpc>
                <a:spcPct val="115000"/>
              </a:lnSpc>
              <a:spcBef>
                <a:spcPts val="0"/>
              </a:spcBef>
              <a:spcAft>
                <a:spcPts val="0"/>
              </a:spcAft>
              <a:buNone/>
            </a:pPr>
            <a:r>
              <a:rPr lang="en-GB" sz="1200">
                <a:solidFill>
                  <a:schemeClr val="dk1"/>
                </a:solidFill>
              </a:rPr>
              <a:t>To enable global uniqueness, a PID should comply with a </a:t>
            </a:r>
            <a:r>
              <a:rPr b="1" lang="en-GB" sz="1200">
                <a:solidFill>
                  <a:schemeClr val="dk1"/>
                </a:solidFill>
              </a:rPr>
              <a:t>controlled syntax</a:t>
            </a:r>
            <a:r>
              <a:rPr lang="en-GB" sz="1200">
                <a:solidFill>
                  <a:schemeClr val="dk1"/>
                </a:solidFill>
              </a:rPr>
              <a:t> to avoid clashes, for instance, by having </a:t>
            </a:r>
            <a:r>
              <a:rPr b="1" lang="en-GB" sz="1200">
                <a:solidFill>
                  <a:schemeClr val="dk1"/>
                </a:solidFill>
              </a:rPr>
              <a:t>namespaces</a:t>
            </a:r>
            <a:r>
              <a:rPr lang="en-GB" sz="1200">
                <a:solidFill>
                  <a:schemeClr val="dk1"/>
                </a:solidFill>
              </a:rPr>
              <a:t> that are </a:t>
            </a:r>
            <a:r>
              <a:rPr b="1" lang="en-GB" sz="1200">
                <a:solidFill>
                  <a:schemeClr val="dk1"/>
                </a:solidFill>
              </a:rPr>
              <a:t>governed</a:t>
            </a:r>
            <a:r>
              <a:rPr lang="en-GB" sz="1200">
                <a:solidFill>
                  <a:schemeClr val="dk1"/>
                </a:solidFill>
              </a:rPr>
              <a:t> by clearly defined </a:t>
            </a:r>
            <a:r>
              <a:rPr b="1" lang="en-GB" sz="1200">
                <a:solidFill>
                  <a:schemeClr val="dk1"/>
                </a:solidFill>
              </a:rPr>
              <a:t>authorities</a:t>
            </a:r>
            <a:r>
              <a:rPr lang="en-GB" sz="1200">
                <a:solidFill>
                  <a:schemeClr val="dk1"/>
                </a:solidFill>
              </a:rPr>
              <a:t>, ensuring that there are no two identical identifiers that point to different digital objects</a:t>
            </a:r>
            <a:endParaRPr sz="12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GB" sz="1200">
                <a:solidFill>
                  <a:schemeClr val="dk1"/>
                </a:solidFill>
              </a:rPr>
              <a:t>Persistent:</a:t>
            </a:r>
            <a:endParaRPr sz="1200">
              <a:solidFill>
                <a:schemeClr val="dk1"/>
              </a:solidFill>
            </a:endParaRPr>
          </a:p>
          <a:p>
            <a:pPr indent="0" lvl="0" marL="0" rtl="0" algn="l">
              <a:lnSpc>
                <a:spcPct val="115000"/>
              </a:lnSpc>
              <a:spcBef>
                <a:spcPts val="0"/>
              </a:spcBef>
              <a:spcAft>
                <a:spcPts val="0"/>
              </a:spcAft>
              <a:buNone/>
            </a:pPr>
            <a:r>
              <a:rPr lang="en-GB" sz="1200">
                <a:solidFill>
                  <a:schemeClr val="dk1"/>
                </a:solidFill>
              </a:rPr>
              <a:t>The identifier, and the object to which it points, should be </a:t>
            </a:r>
            <a:r>
              <a:rPr b="1" lang="en-GB" sz="1200">
                <a:solidFill>
                  <a:schemeClr val="dk1"/>
                </a:solidFill>
              </a:rPr>
              <a:t>maintained</a:t>
            </a:r>
            <a:r>
              <a:rPr lang="en-GB" sz="1200">
                <a:solidFill>
                  <a:schemeClr val="dk1"/>
                </a:solidFill>
              </a:rPr>
              <a:t> for a </a:t>
            </a:r>
            <a:r>
              <a:rPr b="1" lang="en-GB" sz="1200">
                <a:solidFill>
                  <a:schemeClr val="dk1"/>
                </a:solidFill>
              </a:rPr>
              <a:t>long period of time</a:t>
            </a:r>
            <a:r>
              <a:rPr lang="en-GB" sz="1200">
                <a:solidFill>
                  <a:schemeClr val="dk1"/>
                </a:solidFill>
              </a:rPr>
              <a:t>. The syntax used for the identifier should be also persistent. A PID ensures that access to the digital object is persistent. PIDs avoid broken links and difficulties locating a digital object (e.g. a dataset, a publication), even if its web address (URL) changes. A central registry ensures that following the PID will point you to the digital object’s current location.</a:t>
            </a:r>
            <a:br>
              <a:rPr lang="en-GB" sz="1200">
                <a:solidFill>
                  <a:schemeClr val="dk1"/>
                </a:solidFill>
              </a:rPr>
            </a:br>
            <a:r>
              <a:rPr b="1" lang="en-GB" sz="1200">
                <a:solidFill>
                  <a:schemeClr val="dk1"/>
                </a:solidFill>
              </a:rPr>
              <a:t>Resolvable:</a:t>
            </a:r>
            <a:br>
              <a:rPr lang="en-GB" sz="1200">
                <a:solidFill>
                  <a:schemeClr val="dk1"/>
                </a:solidFill>
              </a:rPr>
            </a:br>
            <a:r>
              <a:rPr lang="en-GB" sz="1200">
                <a:solidFill>
                  <a:schemeClr val="dk1"/>
                </a:solidFill>
              </a:rPr>
              <a:t>The identifier allows both</a:t>
            </a:r>
            <a:r>
              <a:rPr b="1" lang="en-GB" sz="1200">
                <a:solidFill>
                  <a:schemeClr val="dk1"/>
                </a:solidFill>
              </a:rPr>
              <a:t> human</a:t>
            </a:r>
            <a:r>
              <a:rPr lang="en-GB" sz="1200">
                <a:solidFill>
                  <a:schemeClr val="dk1"/>
                </a:solidFill>
              </a:rPr>
              <a:t> and </a:t>
            </a:r>
            <a:r>
              <a:rPr b="1" lang="en-GB" sz="1200">
                <a:solidFill>
                  <a:schemeClr val="dk1"/>
                </a:solidFill>
              </a:rPr>
              <a:t>machine</a:t>
            </a:r>
            <a:r>
              <a:rPr lang="en-GB" sz="1200">
                <a:solidFill>
                  <a:schemeClr val="dk1"/>
                </a:solidFill>
              </a:rPr>
              <a:t> users to </a:t>
            </a:r>
            <a:r>
              <a:rPr b="1" lang="en-GB" sz="1200">
                <a:solidFill>
                  <a:schemeClr val="dk1"/>
                </a:solidFill>
              </a:rPr>
              <a:t>access the resource or information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50a89410d3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50a89410d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Open is not enough. If open is defined as freely available on the web for anyone to use it would mean that I can just put this presentation on my private GDrive with the access “Anyone with the link” but it would be very unlikely that anyone would find that presentation via the link unless I shared it. And this would probably also be true if I shared it on a private website or lab-website etc. </a:t>
            </a:r>
            <a:br>
              <a:rPr lang="en-GB">
                <a:solidFill>
                  <a:schemeClr val="dk1"/>
                </a:solidFill>
              </a:rPr>
            </a:br>
            <a:br>
              <a:rPr lang="en-GB">
                <a:solidFill>
                  <a:schemeClr val="dk1"/>
                </a:solidFill>
              </a:rPr>
            </a:br>
            <a:r>
              <a:rPr lang="en-GB">
                <a:solidFill>
                  <a:schemeClr val="dk1"/>
                </a:solidFill>
              </a:rPr>
              <a:t>So let’s brainstorm together, what would we need in order to reuse a research output.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50a89410d3_0_7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350a89410d3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Ask the audience if they know any PIDs and listen to the responses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50a89410d3_0_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g350a89410d3_0_6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sz="1000">
                <a:solidFill>
                  <a:schemeClr val="dk1"/>
                </a:solidFill>
              </a:rPr>
              <a:t>An example of a persistent identifier that you might be familiar with is the DOI </a:t>
            </a:r>
            <a:r>
              <a:rPr b="1" lang="en-GB" sz="1000">
                <a:solidFill>
                  <a:schemeClr val="dk1"/>
                </a:solidFill>
              </a:rPr>
              <a:t>Digital Object Identifier (DOI)</a:t>
            </a:r>
            <a:r>
              <a:rPr lang="en-GB" sz="1000">
                <a:solidFill>
                  <a:schemeClr val="dk1"/>
                </a:solidFill>
              </a:rPr>
              <a:t> (</a:t>
            </a:r>
            <a:r>
              <a:rPr lang="en-GB" sz="1000" u="sng">
                <a:solidFill>
                  <a:schemeClr val="hlink"/>
                </a:solidFill>
                <a:hlinkClick r:id="rId2"/>
              </a:rPr>
              <a:t>doi.org</a:t>
            </a:r>
            <a:r>
              <a:rPr lang="en-GB" sz="1000">
                <a:solidFill>
                  <a:schemeClr val="dk1"/>
                </a:solidFill>
              </a:rPr>
              <a:t>) It is one of the most common PIDs used by public repositories. A DOI, like any other PID, is a long-lasting reference that uniquely tags a resource. While the identifier itself is digital the object it is identifying can be of any kind, Physical, digital or abstract. DOIs are and are actionable, meaning that you can resolve it using the web browser and be taken to a web page with the listed digital object and its metadata. Actual access to the digital object from this page might be restricted since a PID may be connected to a set of metadata describing an item rather than to the item itself. DOIs are coupled with metadata that can be modified over time and to keep track of the locations and characteristics of the objects they identify.</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rPr>
              <a:t>Designed to be used by humans as well as machines, DOIs identify objects persistently. They allow things to be uniquely identified and accessed reliably. You know what you have, where it is, and others can track it too. A DOI is a unique number made up of a prefix and a suffix separated by a forward slash. This is an example of one: 10.1000/182. It is resolvable using our proxy server by displaying it as a link: </a:t>
            </a:r>
            <a:r>
              <a:rPr lang="en-GB" sz="1000" u="sng">
                <a:solidFill>
                  <a:schemeClr val="hlink"/>
                </a:solidFill>
                <a:hlinkClick r:id="rId3"/>
              </a:rPr>
              <a:t>https://doi.org/10.1000/182</a:t>
            </a:r>
            <a:r>
              <a:rPr lang="en-GB" sz="1000">
                <a:solidFill>
                  <a:schemeClr val="dk1"/>
                </a:solidFill>
              </a:rPr>
              <a:t>.</a:t>
            </a:r>
            <a:br>
              <a:rPr lang="en-GB" sz="1000">
                <a:solidFill>
                  <a:schemeClr val="dk1"/>
                </a:solidFill>
              </a:rPr>
            </a:br>
            <a:r>
              <a:rPr b="1" lang="en-GB" sz="1000">
                <a:solidFill>
                  <a:schemeClr val="dk1"/>
                </a:solidFill>
              </a:rPr>
              <a:t>Foundation and RAs </a:t>
            </a:r>
            <a:r>
              <a:rPr lang="en-GB" sz="1000">
                <a:solidFill>
                  <a:schemeClr val="dk1"/>
                </a:solidFill>
              </a:rPr>
              <a:t>The DOI Foundation is the governance body of the DOI System and is composed of registration agencies that provide services to their respective communities (people or organisations who need to identify and track the things that matter to them.) Their work involves allocating DOI prefixes, registering DOI names, and providing a metadata schema associated with each DOI record. How does this work?</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50a89410d3_0_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g350a89410d3_0_6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rPr>
              <a:t>This figure illustrates the basic principle of the DOI System. Let’s start in the middle. </a:t>
            </a:r>
            <a:br>
              <a:rPr lang="en-GB">
                <a:solidFill>
                  <a:schemeClr val="dk1"/>
                </a:solidFill>
              </a:rPr>
            </a:br>
            <a:r>
              <a:rPr lang="en-GB">
                <a:solidFill>
                  <a:schemeClr val="dk1"/>
                </a:solidFill>
              </a:rPr>
              <a:t>Any entity (digital, physical, or abstract) can be identified by a global unique and persistent identifier called a </a:t>
            </a:r>
            <a:r>
              <a:rPr b="1" lang="en-GB">
                <a:solidFill>
                  <a:schemeClr val="dk1"/>
                </a:solidFill>
              </a:rPr>
              <a:t>DOI name</a:t>
            </a:r>
            <a:r>
              <a:rPr lang="en-GB">
                <a:solidFill>
                  <a:schemeClr val="dk1"/>
                </a:solidFill>
              </a:rPr>
              <a:t>. The DOI name can be resolved to a resource, such as a web or internet resource for example a Zenodo record, with metadata describing the entity, a landing page with access to further resources, etc. The resource could also be an instance of the entity it represents. For example, a DOI name representing an article resolves to the web address of the HTML file version of the article.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Metadata must be assigned to each DOI name to describe the entity represented by the DOI name. Metadata interoperability is ensured through basic principles outlined by the DOI Foundation. Metadata is used to provide services to the users: it can be displayed to users to enrich an information resource; it can be used by users to search for a DOI name; etc.</a:t>
            </a:r>
            <a:endParaRPr>
              <a:solidFill>
                <a:schemeClr val="dk1"/>
              </a:solidFill>
            </a:endParaRPr>
          </a:p>
          <a:p>
            <a:pPr indent="0" lvl="0" marL="0" rtl="0" algn="l">
              <a:lnSpc>
                <a:spcPct val="129545"/>
              </a:lnSpc>
              <a:spcBef>
                <a:spcPts val="0"/>
              </a:spcBef>
              <a:spcAft>
                <a:spcPts val="0"/>
              </a:spcAft>
              <a:buClr>
                <a:schemeClr val="dk1"/>
              </a:buClr>
              <a:buSzPts val="1100"/>
              <a:buFont typeface="Arial"/>
              <a:buNone/>
            </a:pPr>
            <a:r>
              <a:t/>
            </a:r>
            <a:endParaRPr sz="1150">
              <a:solidFill>
                <a:schemeClr val="dk1"/>
              </a:solidFill>
            </a:endParaRPr>
          </a:p>
          <a:p>
            <a:pPr indent="0" lvl="0" marL="0" rtl="0" algn="l">
              <a:lnSpc>
                <a:spcPct val="100000"/>
              </a:lnSpc>
              <a:spcBef>
                <a:spcPts val="900"/>
              </a:spcBef>
              <a:spcAft>
                <a:spcPts val="0"/>
              </a:spcAft>
              <a:buSzPts val="1100"/>
              <a:buNone/>
            </a:pPr>
            <a:r>
              <a:t/>
            </a:r>
            <a:endParaRPr>
              <a:solidFill>
                <a:schemeClr val="dk1"/>
              </a:solidFill>
              <a:highlight>
                <a:schemeClr val="lt1"/>
              </a:highligh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50a89410d3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g350a89410d3_0_6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300"/>
              </a:spcBef>
              <a:spcAft>
                <a:spcPts val="0"/>
              </a:spcAft>
              <a:buSzPts val="1100"/>
              <a:buNone/>
            </a:pPr>
            <a:r>
              <a:rPr b="1" lang="en-GB">
                <a:solidFill>
                  <a:schemeClr val="dk1"/>
                </a:solidFill>
                <a:latin typeface="Lato"/>
                <a:ea typeface="Lato"/>
                <a:cs typeface="Lato"/>
                <a:sym typeface="Lato"/>
              </a:rPr>
              <a:t>ORCID,</a:t>
            </a:r>
            <a:r>
              <a:rPr lang="en-GB">
                <a:solidFill>
                  <a:schemeClr val="dk1"/>
                </a:solidFill>
                <a:latin typeface="Lato"/>
                <a:ea typeface="Lato"/>
                <a:cs typeface="Lato"/>
                <a:sym typeface="Lato"/>
              </a:rPr>
              <a:t> which stands for Open Researcher and Contributor ID, is a global, non-profit organisation which provides a </a:t>
            </a:r>
            <a:r>
              <a:rPr b="1" lang="en-GB">
                <a:solidFill>
                  <a:schemeClr val="dk1"/>
                </a:solidFill>
                <a:latin typeface="Lato"/>
                <a:ea typeface="Lato"/>
                <a:cs typeface="Lato"/>
                <a:sym typeface="Lato"/>
              </a:rPr>
              <a:t>unique</a:t>
            </a:r>
            <a:r>
              <a:rPr lang="en-GB">
                <a:solidFill>
                  <a:schemeClr val="dk1"/>
                </a:solidFill>
                <a:latin typeface="Lato"/>
                <a:ea typeface="Lato"/>
                <a:cs typeface="Lato"/>
                <a:sym typeface="Lato"/>
              </a:rPr>
              <a:t> and </a:t>
            </a:r>
            <a:r>
              <a:rPr b="1" lang="en-GB">
                <a:solidFill>
                  <a:schemeClr val="dk1"/>
                </a:solidFill>
                <a:latin typeface="Lato"/>
                <a:ea typeface="Lato"/>
                <a:cs typeface="Lato"/>
                <a:sym typeface="Lato"/>
              </a:rPr>
              <a:t>persistent</a:t>
            </a:r>
            <a:r>
              <a:rPr lang="en-GB">
                <a:solidFill>
                  <a:schemeClr val="dk1"/>
                </a:solidFill>
                <a:latin typeface="Lato"/>
                <a:ea typeface="Lato"/>
                <a:cs typeface="Lato"/>
                <a:sym typeface="Lato"/>
              </a:rPr>
              <a:t> identifier free of charge to researchers. Especially if you have a common name, you’ll know how important it is to distinguish homonyms! It is extremely useful to be correctly identified, worldwide. ORCID takes homonymy into account, and the system also allows you to add aliases to your profile in the event that your name changes, making sure that it will be tracked back to you. Another benefit is that your ORCID will stay the same, even when your affiliation changes, ensuring that you get the credit you deserve and helping you keep track of your work.</a:t>
            </a:r>
            <a:br>
              <a:rPr lang="en-GB">
                <a:solidFill>
                  <a:schemeClr val="dk1"/>
                </a:solidFill>
                <a:latin typeface="Lato"/>
                <a:ea typeface="Lato"/>
                <a:cs typeface="Lato"/>
                <a:sym typeface="Lato"/>
              </a:rPr>
            </a:br>
            <a:r>
              <a:rPr b="1" lang="en-GB">
                <a:solidFill>
                  <a:schemeClr val="dk1"/>
                </a:solidFill>
                <a:latin typeface="Lato"/>
                <a:ea typeface="Lato"/>
                <a:cs typeface="Lato"/>
                <a:sym typeface="Lato"/>
              </a:rPr>
              <a:t>ROR, </a:t>
            </a:r>
            <a:r>
              <a:rPr lang="en-GB">
                <a:solidFill>
                  <a:schemeClr val="dk1"/>
                </a:solidFill>
                <a:latin typeface="Lato"/>
                <a:ea typeface="Lato"/>
                <a:cs typeface="Lato"/>
                <a:sym typeface="Lato"/>
              </a:rPr>
              <a:t>The Research Organization Registry (</a:t>
            </a:r>
            <a:r>
              <a:rPr lang="en-GB">
                <a:solidFill>
                  <a:schemeClr val="dk1"/>
                </a:solidFill>
                <a:uFill>
                  <a:noFill/>
                </a:uFill>
                <a:latin typeface="Lato"/>
                <a:ea typeface="Lato"/>
                <a:cs typeface="Lato"/>
                <a:sym typeface="Lato"/>
                <a:hlinkClick r:id="rId2">
                  <a:extLst>
                    <a:ext uri="{A12FA001-AC4F-418D-AE19-62706E023703}">
                      <ahyp:hlinkClr val="tx"/>
                    </a:ext>
                  </a:extLst>
                </a:hlinkClick>
              </a:rPr>
              <a:t>ROR.org</a:t>
            </a:r>
            <a:r>
              <a:rPr lang="en-GB">
                <a:solidFill>
                  <a:schemeClr val="dk1"/>
                </a:solidFill>
                <a:latin typeface="Lato"/>
                <a:ea typeface="Lato"/>
                <a:cs typeface="Lato"/>
                <a:sym typeface="Lato"/>
              </a:rPr>
              <a:t>) is a global, community-led registry of open persistent identifiers for research organizations. ROR makes it easy for anyone or any system to disambiguate institution names and connect research organizations to researchers and research outputs. For example, Science for Life Laboratory is commonly referred to as SciLifeLab. If not directly involved with the organisation one might easily think that these are two different organisations, using the </a:t>
            </a:r>
            <a:r>
              <a:rPr lang="en-GB">
                <a:solidFill>
                  <a:schemeClr val="dk1"/>
                </a:solidFill>
                <a:uFill>
                  <a:noFill/>
                </a:uFill>
                <a:latin typeface="Lato"/>
                <a:ea typeface="Lato"/>
                <a:cs typeface="Lato"/>
                <a:sym typeface="Lato"/>
                <a:hlinkClick r:id="rId3">
                  <a:extLst>
                    <a:ext uri="{A12FA001-AC4F-418D-AE19-62706E023703}">
                      <ahyp:hlinkClr val="tx"/>
                    </a:ext>
                  </a:extLst>
                </a:hlinkClick>
              </a:rPr>
              <a:t>SciLifeLab ROR-id</a:t>
            </a:r>
            <a:r>
              <a:rPr lang="en-GB">
                <a:solidFill>
                  <a:schemeClr val="dk1"/>
                </a:solidFill>
                <a:latin typeface="Lato"/>
                <a:ea typeface="Lato"/>
                <a:cs typeface="Lato"/>
                <a:sym typeface="Lato"/>
              </a:rPr>
              <a:t> will make it clear they refer to the same organisation.</a:t>
            </a:r>
            <a:endParaRPr>
              <a:solidFill>
                <a:schemeClr val="dk1"/>
              </a:solidFill>
              <a:latin typeface="Lato"/>
              <a:ea typeface="Lato"/>
              <a:cs typeface="Lato"/>
              <a:sym typeface="Lato"/>
            </a:endParaRPr>
          </a:p>
          <a:p>
            <a:pPr indent="0" lvl="0" marL="0" rtl="0" algn="l">
              <a:lnSpc>
                <a:spcPct val="100000"/>
              </a:lnSpc>
              <a:spcBef>
                <a:spcPts val="200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50a89410d3_0_7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350a89410d3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23529"/>
              </a:lnSpc>
              <a:spcBef>
                <a:spcPts val="800"/>
              </a:spcBef>
              <a:spcAft>
                <a:spcPts val="0"/>
              </a:spcAft>
              <a:buClr>
                <a:schemeClr val="dk1"/>
              </a:buClr>
              <a:buSzPts val="1100"/>
              <a:buFont typeface="Arial"/>
              <a:buNone/>
            </a:pPr>
            <a:r>
              <a:rPr lang="en-GB" sz="1450">
                <a:solidFill>
                  <a:srgbClr val="333333"/>
                </a:solidFill>
                <a:highlight>
                  <a:srgbClr val="FFFFFF"/>
                </a:highlight>
              </a:rPr>
              <a:t>PIDs and accession numbers for Life Sciences data</a:t>
            </a:r>
            <a:endParaRPr sz="1450">
              <a:solidFill>
                <a:srgbClr val="333333"/>
              </a:solidFill>
              <a:highlight>
                <a:srgbClr val="FFFFFF"/>
              </a:highlight>
            </a:endParaRPr>
          </a:p>
          <a:p>
            <a:pPr indent="-228600" lvl="0" marL="457200" rtl="0" algn="l">
              <a:lnSpc>
                <a:spcPct val="115000"/>
              </a:lnSpc>
              <a:spcBef>
                <a:spcPts val="400"/>
              </a:spcBef>
              <a:spcAft>
                <a:spcPts val="0"/>
              </a:spcAft>
              <a:buClr>
                <a:srgbClr val="333333"/>
              </a:buClr>
              <a:buSzPts val="1300"/>
              <a:buNone/>
            </a:pPr>
            <a:r>
              <a:rPr lang="en-GB" sz="1300">
                <a:solidFill>
                  <a:srgbClr val="333333"/>
                </a:solidFill>
                <a:highlight>
                  <a:srgbClr val="FFFFFF"/>
                </a:highlight>
              </a:rPr>
              <a:t>Many databases and </a:t>
            </a:r>
            <a:r>
              <a:rPr lang="en-GB" sz="1300">
                <a:solidFill>
                  <a:srgbClr val="1E64C8"/>
                </a:solidFill>
                <a:highlight>
                  <a:srgbClr val="FFFFFF"/>
                </a:highlight>
                <a:uFill>
                  <a:noFill/>
                </a:uFill>
                <a:hlinkClick r:id="rId2">
                  <a:extLst>
                    <a:ext uri="{A12FA001-AC4F-418D-AE19-62706E023703}">
                      <ahyp:hlinkClr val="tx"/>
                    </a:ext>
                  </a:extLst>
                </a:hlinkClick>
              </a:rPr>
              <a:t>repositories</a:t>
            </a:r>
            <a:r>
              <a:rPr lang="en-GB" sz="1300">
                <a:solidFill>
                  <a:srgbClr val="333333"/>
                </a:solidFill>
                <a:highlight>
                  <a:srgbClr val="FFFFFF"/>
                </a:highlight>
              </a:rPr>
              <a:t> in life sciences work with their own identifier system. As these databases are considered as </a:t>
            </a:r>
            <a:r>
              <a:rPr lang="en-GB" sz="1300">
                <a:solidFill>
                  <a:srgbClr val="1E64C8"/>
                </a:solidFill>
                <a:highlight>
                  <a:srgbClr val="FFFFFF"/>
                </a:highlight>
                <a:uFill>
                  <a:noFill/>
                </a:uFill>
                <a:hlinkClick r:id="rId3">
                  <a:extLst>
                    <a:ext uri="{A12FA001-AC4F-418D-AE19-62706E023703}">
                      <ahyp:hlinkClr val="tx"/>
                    </a:ext>
                  </a:extLst>
                </a:hlinkClick>
              </a:rPr>
              <a:t>trustworthy data repositories</a:t>
            </a:r>
            <a:r>
              <a:rPr lang="en-GB" sz="1300">
                <a:solidFill>
                  <a:srgbClr val="333333"/>
                </a:solidFill>
                <a:highlight>
                  <a:srgbClr val="FFFFFF"/>
                </a:highlight>
              </a:rPr>
              <a:t> by many instances, their accession numbers are widely adopted and accepted for use in citations.</a:t>
            </a:r>
            <a:endParaRPr sz="1300">
              <a:solidFill>
                <a:srgbClr val="333333"/>
              </a:solidFill>
              <a:highlight>
                <a:srgbClr val="FFFFFF"/>
              </a:highlight>
            </a:endParaRPr>
          </a:p>
          <a:p>
            <a:pPr indent="-228600" lvl="0" marL="457200" rtl="0" algn="l">
              <a:lnSpc>
                <a:spcPct val="115000"/>
              </a:lnSpc>
              <a:spcBef>
                <a:spcPts val="0"/>
              </a:spcBef>
              <a:spcAft>
                <a:spcPts val="0"/>
              </a:spcAft>
              <a:buClr>
                <a:srgbClr val="333333"/>
              </a:buClr>
              <a:buSzPts val="1300"/>
              <a:buNone/>
            </a:pPr>
            <a:r>
              <a:rPr lang="en-GB" sz="1300">
                <a:solidFill>
                  <a:srgbClr val="333333"/>
                </a:solidFill>
                <a:highlight>
                  <a:srgbClr val="FFFFFF"/>
                </a:highlight>
              </a:rPr>
              <a:t>The </a:t>
            </a:r>
            <a:r>
              <a:rPr lang="en-GB" sz="1300">
                <a:solidFill>
                  <a:srgbClr val="1E64C8"/>
                </a:solidFill>
                <a:highlight>
                  <a:srgbClr val="FFFFFF"/>
                </a:highlight>
                <a:uFill>
                  <a:noFill/>
                </a:uFill>
                <a:hlinkClick r:id="rId4">
                  <a:extLst>
                    <a:ext uri="{A12FA001-AC4F-418D-AE19-62706E023703}">
                      <ahyp:hlinkClr val="tx"/>
                    </a:ext>
                  </a:extLst>
                </a:hlinkClick>
              </a:rPr>
              <a:t>European Nucleotide Archive</a:t>
            </a:r>
            <a:r>
              <a:rPr lang="en-GB" sz="1300">
                <a:solidFill>
                  <a:srgbClr val="333333"/>
                </a:solidFill>
                <a:highlight>
                  <a:srgbClr val="FFFFFF"/>
                </a:highlight>
              </a:rPr>
              <a:t> (ENA) assigns </a:t>
            </a:r>
            <a:r>
              <a:rPr lang="en-GB" sz="1300">
                <a:solidFill>
                  <a:srgbClr val="1E64C8"/>
                </a:solidFill>
                <a:highlight>
                  <a:srgbClr val="FFFFFF"/>
                </a:highlight>
                <a:uFill>
                  <a:noFill/>
                </a:uFill>
                <a:hlinkClick r:id="rId5">
                  <a:extLst>
                    <a:ext uri="{A12FA001-AC4F-418D-AE19-62706E023703}">
                      <ahyp:hlinkClr val="tx"/>
                    </a:ext>
                  </a:extLst>
                </a:hlinkClick>
              </a:rPr>
              <a:t>accession numbers</a:t>
            </a:r>
            <a:r>
              <a:rPr lang="en-GB" sz="1300">
                <a:solidFill>
                  <a:srgbClr val="333333"/>
                </a:solidFill>
                <a:highlight>
                  <a:srgbClr val="FFFFFF"/>
                </a:highlight>
              </a:rPr>
              <a:t> to digital entities at various levels of granularity. Example ENA accession numbers are the </a:t>
            </a:r>
            <a:r>
              <a:rPr lang="en-GB" sz="1300">
                <a:solidFill>
                  <a:srgbClr val="1E64C8"/>
                </a:solidFill>
                <a:highlight>
                  <a:srgbClr val="FFFFFF"/>
                </a:highlight>
                <a:uFill>
                  <a:noFill/>
                </a:uFill>
                <a:hlinkClick r:id="rId6">
                  <a:extLst>
                    <a:ext uri="{A12FA001-AC4F-418D-AE19-62706E023703}">
                      <ahyp:hlinkClr val="tx"/>
                    </a:ext>
                  </a:extLst>
                </a:hlinkClick>
              </a:rPr>
              <a:t>PRJEB1788</a:t>
            </a:r>
            <a:r>
              <a:rPr lang="en-GB" sz="1300">
                <a:solidFill>
                  <a:srgbClr val="333333"/>
                </a:solidFill>
                <a:highlight>
                  <a:srgbClr val="FFFFFF"/>
                </a:highlight>
              </a:rPr>
              <a:t> (BioProject) and ERR 164410(Sequence). </a:t>
            </a:r>
            <a:endParaRPr sz="1300">
              <a:solidFill>
                <a:srgbClr val="333333"/>
              </a:solidFill>
              <a:highlight>
                <a:srgbClr val="FFFFFF"/>
              </a:highlight>
            </a:endParaRPr>
          </a:p>
          <a:p>
            <a:pPr indent="0" lvl="0" marL="0" rtl="0" algn="l">
              <a:lnSpc>
                <a:spcPct val="115000"/>
              </a:lnSpc>
              <a:spcBef>
                <a:spcPts val="1200"/>
              </a:spcBef>
              <a:spcAft>
                <a:spcPts val="0"/>
              </a:spcAft>
              <a:buNone/>
            </a:pPr>
            <a:r>
              <a:rPr lang="en-GB" sz="1300">
                <a:solidFill>
                  <a:srgbClr val="333333"/>
                </a:solidFill>
                <a:highlight>
                  <a:srgbClr val="FFFFFF"/>
                </a:highlight>
              </a:rPr>
              <a:t>Other examples:</a:t>
            </a:r>
            <a:endParaRPr sz="1300">
              <a:solidFill>
                <a:srgbClr val="333333"/>
              </a:solidFill>
              <a:highlight>
                <a:srgbClr val="FFFFFF"/>
              </a:highlight>
            </a:endParaRPr>
          </a:p>
          <a:p>
            <a:pPr indent="-228600" lvl="0" marL="457200" rtl="0" algn="l">
              <a:lnSpc>
                <a:spcPct val="115000"/>
              </a:lnSpc>
              <a:spcBef>
                <a:spcPts val="1200"/>
              </a:spcBef>
              <a:spcAft>
                <a:spcPts val="0"/>
              </a:spcAft>
              <a:buClr>
                <a:srgbClr val="333333"/>
              </a:buClr>
              <a:buSzPts val="1300"/>
              <a:buNone/>
            </a:pPr>
            <a:r>
              <a:rPr lang="en-GB" sz="1300">
                <a:solidFill>
                  <a:srgbClr val="333333"/>
                </a:solidFill>
                <a:highlight>
                  <a:srgbClr val="FFFFFF"/>
                </a:highlight>
              </a:rPr>
              <a:t>The </a:t>
            </a:r>
            <a:r>
              <a:rPr lang="en-GB" sz="1300">
                <a:solidFill>
                  <a:srgbClr val="1E64C8"/>
                </a:solidFill>
                <a:highlight>
                  <a:srgbClr val="FFFFFF"/>
                </a:highlight>
                <a:uFill>
                  <a:noFill/>
                </a:uFill>
                <a:hlinkClick r:id="rId7">
                  <a:extLst>
                    <a:ext uri="{A12FA001-AC4F-418D-AE19-62706E023703}">
                      <ahyp:hlinkClr val="tx"/>
                    </a:ext>
                  </a:extLst>
                </a:hlinkClick>
              </a:rPr>
              <a:t>European Genome-Phenome Archive</a:t>
            </a:r>
            <a:r>
              <a:rPr lang="en-GB" sz="1300">
                <a:solidFill>
                  <a:srgbClr val="333333"/>
                </a:solidFill>
                <a:highlight>
                  <a:srgbClr val="FFFFFF"/>
                </a:highlight>
              </a:rPr>
              <a:t> (EGA) assigns IDs to studies and datasets. An example dataset ID is </a:t>
            </a:r>
            <a:r>
              <a:rPr lang="en-GB" sz="1300">
                <a:solidFill>
                  <a:srgbClr val="1E64C8"/>
                </a:solidFill>
                <a:highlight>
                  <a:srgbClr val="FFFFFF"/>
                </a:highlight>
                <a:uFill>
                  <a:noFill/>
                </a:uFill>
                <a:hlinkClick r:id="rId8">
                  <a:extLst>
                    <a:ext uri="{A12FA001-AC4F-418D-AE19-62706E023703}">
                      <ahyp:hlinkClr val="tx"/>
                    </a:ext>
                  </a:extLst>
                </a:hlinkClick>
              </a:rPr>
              <a:t>EGAD00000000001</a:t>
            </a:r>
            <a:r>
              <a:rPr lang="en-GB" sz="1300">
                <a:solidFill>
                  <a:srgbClr val="333333"/>
                </a:solidFill>
                <a:highlight>
                  <a:srgbClr val="FFFFFF"/>
                </a:highlight>
              </a:rPr>
              <a:t>.</a:t>
            </a:r>
            <a:endParaRPr sz="1300">
              <a:solidFill>
                <a:srgbClr val="333333"/>
              </a:solidFill>
              <a:highlight>
                <a:srgbClr val="FFFFFF"/>
              </a:highlight>
            </a:endParaRPr>
          </a:p>
          <a:p>
            <a:pPr indent="-228600" lvl="0" marL="457200" rtl="0" algn="l">
              <a:lnSpc>
                <a:spcPct val="115000"/>
              </a:lnSpc>
              <a:spcBef>
                <a:spcPts val="0"/>
              </a:spcBef>
              <a:spcAft>
                <a:spcPts val="0"/>
              </a:spcAft>
              <a:buClr>
                <a:srgbClr val="333333"/>
              </a:buClr>
              <a:buSzPts val="1300"/>
              <a:buNone/>
            </a:pPr>
            <a:r>
              <a:rPr lang="en-GB" sz="1300">
                <a:solidFill>
                  <a:srgbClr val="333333"/>
                </a:solidFill>
                <a:highlight>
                  <a:srgbClr val="FFFFFF"/>
                </a:highlight>
              </a:rPr>
              <a:t>EMBL-EBI’s </a:t>
            </a:r>
            <a:r>
              <a:rPr lang="en-GB" sz="1300">
                <a:solidFill>
                  <a:srgbClr val="1E64C8"/>
                </a:solidFill>
                <a:highlight>
                  <a:srgbClr val="FFFFFF"/>
                </a:highlight>
                <a:uFill>
                  <a:noFill/>
                </a:uFill>
                <a:hlinkClick r:id="rId9">
                  <a:extLst>
                    <a:ext uri="{A12FA001-AC4F-418D-AE19-62706E023703}">
                      <ahyp:hlinkClr val="tx"/>
                    </a:ext>
                  </a:extLst>
                </a:hlinkClick>
              </a:rPr>
              <a:t>BioStudies</a:t>
            </a:r>
            <a:r>
              <a:rPr lang="en-GB" sz="1300">
                <a:solidFill>
                  <a:srgbClr val="333333"/>
                </a:solidFill>
                <a:highlight>
                  <a:srgbClr val="FFFFFF"/>
                </a:highlight>
              </a:rPr>
              <a:t> database links to or manages diverse biological data from EMBL-EBI databases as well as data that do not fit in the structured EMBL-EBI databases. Once data are submitted successfully, an accession number is automatically assigned. Example accession numbers are </a:t>
            </a:r>
            <a:r>
              <a:rPr lang="en-GB" sz="1300">
                <a:solidFill>
                  <a:srgbClr val="1E64C8"/>
                </a:solidFill>
                <a:highlight>
                  <a:srgbClr val="FFFFFF"/>
                </a:highlight>
                <a:uFill>
                  <a:noFill/>
                </a:uFill>
                <a:hlinkClick r:id="rId10">
                  <a:extLst>
                    <a:ext uri="{A12FA001-AC4F-418D-AE19-62706E023703}">
                      <ahyp:hlinkClr val="tx"/>
                    </a:ext>
                  </a:extLst>
                </a:hlinkClick>
              </a:rPr>
              <a:t>S-BSST7</a:t>
            </a:r>
            <a:r>
              <a:rPr lang="en-GB" sz="1300">
                <a:solidFill>
                  <a:srgbClr val="333333"/>
                </a:solidFill>
                <a:highlight>
                  <a:srgbClr val="FFFFFF"/>
                </a:highlight>
              </a:rPr>
              <a:t> (BioStudies), </a:t>
            </a:r>
            <a:r>
              <a:rPr lang="en-GB" sz="1300">
                <a:solidFill>
                  <a:srgbClr val="1E64C8"/>
                </a:solidFill>
                <a:highlight>
                  <a:srgbClr val="FFFFFF"/>
                </a:highlight>
                <a:uFill>
                  <a:noFill/>
                </a:uFill>
                <a:hlinkClick r:id="rId11">
                  <a:extLst>
                    <a:ext uri="{A12FA001-AC4F-418D-AE19-62706E023703}">
                      <ahyp:hlinkClr val="tx"/>
                    </a:ext>
                  </a:extLst>
                </a:hlinkClick>
              </a:rPr>
              <a:t>S-</a:t>
            </a:r>
            <a:r>
              <a:rPr lang="en-GB" sz="1300">
                <a:solidFill>
                  <a:srgbClr val="1E64C8"/>
                </a:solidFill>
                <a:highlight>
                  <a:srgbClr val="FFFFFF"/>
                </a:highlight>
                <a:uFill>
                  <a:noFill/>
                </a:uFill>
                <a:hlinkClick r:id="rId12">
                  <a:extLst>
                    <a:ext uri="{A12FA001-AC4F-418D-AE19-62706E023703}">
                      <ahyp:hlinkClr val="tx"/>
                    </a:ext>
                  </a:extLst>
                </a:hlinkClick>
              </a:rPr>
              <a:t>BEAD712</a:t>
            </a:r>
            <a:r>
              <a:rPr lang="en-GB" sz="1300">
                <a:solidFill>
                  <a:srgbClr val="333333"/>
                </a:solidFill>
                <a:highlight>
                  <a:srgbClr val="FFFFFF"/>
                </a:highlight>
              </a:rPr>
              <a:t> (BioImage Archive),  </a:t>
            </a:r>
            <a:r>
              <a:rPr lang="en-GB" sz="1300">
                <a:solidFill>
                  <a:srgbClr val="1E64C8"/>
                </a:solidFill>
                <a:highlight>
                  <a:srgbClr val="FFFFFF"/>
                </a:highlight>
                <a:uFill>
                  <a:noFill/>
                </a:uFill>
                <a:hlinkClick r:id="rId13">
                  <a:extLst>
                    <a:ext uri="{A12FA001-AC4F-418D-AE19-62706E023703}">
                      <ahyp:hlinkClr val="tx"/>
                    </a:ext>
                  </a:extLst>
                </a:hlinkClick>
              </a:rPr>
              <a:t>E-MTAB-12919</a:t>
            </a:r>
            <a:r>
              <a:rPr lang="en-GB" sz="1300">
                <a:solidFill>
                  <a:srgbClr val="333333"/>
                </a:solidFill>
                <a:highlight>
                  <a:srgbClr val="FFFFFF"/>
                </a:highlight>
              </a:rPr>
              <a:t> (ArrayExpress).</a:t>
            </a:r>
            <a:endParaRPr sz="1300">
              <a:solidFill>
                <a:srgbClr val="333333"/>
              </a:solidFill>
              <a:highlight>
                <a:srgbClr val="FFFFFF"/>
              </a:highlight>
            </a:endParaRPr>
          </a:p>
          <a:p>
            <a:pPr indent="0" lvl="0" marL="0" rtl="0" algn="l">
              <a:spcBef>
                <a:spcPts val="120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50a89410d3_0_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g350a89410d3_0_6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The benefits of using unique identifiers are several and by using a public repository to assign a DOI to your training material you benefit from efficient management and accurate tracking, as well as gaining the ability to more easily automate processes and collaborate with partners in your community. Furthermore, DOIs facilitate accurate citation and tracking of outputs and for individuals to get recognised for their works.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F:</a:t>
            </a:r>
            <a:endParaRPr/>
          </a:p>
          <a:p>
            <a:pPr indent="0" lvl="0" marL="0" rtl="0" algn="l">
              <a:lnSpc>
                <a:spcPct val="100000"/>
              </a:lnSpc>
              <a:spcBef>
                <a:spcPts val="0"/>
              </a:spcBef>
              <a:spcAft>
                <a:spcPts val="0"/>
              </a:spcAft>
              <a:buClr>
                <a:schemeClr val="dk1"/>
              </a:buClr>
              <a:buSzPts val="1100"/>
              <a:buFont typeface="Arial"/>
              <a:buNone/>
            </a:pPr>
            <a:r>
              <a:rPr lang="en-GB"/>
              <a:t>-   uniquely distinguished from similar objects</a:t>
            </a:r>
            <a:endParaRPr/>
          </a:p>
          <a:p>
            <a:pPr indent="0" lvl="0" marL="0" rtl="0" algn="l">
              <a:lnSpc>
                <a:spcPct val="100000"/>
              </a:lnSpc>
              <a:spcBef>
                <a:spcPts val="0"/>
              </a:spcBef>
              <a:spcAft>
                <a:spcPts val="0"/>
              </a:spcAft>
              <a:buClr>
                <a:schemeClr val="dk1"/>
              </a:buClr>
              <a:buSzPts val="1100"/>
              <a:buFont typeface="Arial"/>
              <a:buNone/>
            </a:pPr>
            <a:r>
              <a:rPr lang="en-GB"/>
              <a:t>-   a place to keep the metadata</a:t>
            </a:r>
            <a:endParaRPr/>
          </a:p>
          <a:p>
            <a:pPr indent="0" lvl="0" marL="0" rtl="0" algn="l">
              <a:lnSpc>
                <a:spcPct val="100000"/>
              </a:lnSpc>
              <a:spcBef>
                <a:spcPts val="0"/>
              </a:spcBef>
              <a:spcAft>
                <a:spcPts val="0"/>
              </a:spcAft>
              <a:buClr>
                <a:schemeClr val="dk1"/>
              </a:buClr>
              <a:buSzPts val="1100"/>
              <a:buFont typeface="Arial"/>
              <a:buNone/>
            </a:pPr>
            <a:r>
              <a:rPr lang="en-GB"/>
              <a:t>-   machine actionable identifiers increase findability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 - resolves providing a way or information on how to access the object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I: - NA</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R: - enhances citability leading to easier reuse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50339bf161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350339bf16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600"/>
              </a:spcBef>
              <a:spcAft>
                <a:spcPts val="0"/>
              </a:spcAft>
              <a:buClr>
                <a:schemeClr val="dk1"/>
              </a:buClr>
              <a:buSzPts val="1100"/>
              <a:buFont typeface="Arial"/>
              <a:buNone/>
            </a:pPr>
            <a:r>
              <a:rPr lang="en-GB" sz="1400">
                <a:solidFill>
                  <a:srgbClr val="171616"/>
                </a:solidFill>
                <a:latin typeface="Lato"/>
                <a:ea typeface="Lato"/>
                <a:cs typeface="Lato"/>
                <a:sym typeface="Lato"/>
              </a:rPr>
              <a:t>Why they are important</a:t>
            </a:r>
            <a:endParaRPr sz="1400">
              <a:solidFill>
                <a:srgbClr val="171616"/>
              </a:solidFill>
              <a:latin typeface="Lato"/>
              <a:ea typeface="Lato"/>
              <a:cs typeface="Lato"/>
              <a:sym typeface="Lato"/>
            </a:endParaRPr>
          </a:p>
          <a:p>
            <a:pPr indent="0" lvl="0" marL="0" rtl="0" algn="l">
              <a:lnSpc>
                <a:spcPct val="90000"/>
              </a:lnSpc>
              <a:spcBef>
                <a:spcPts val="600"/>
              </a:spcBef>
              <a:spcAft>
                <a:spcPts val="0"/>
              </a:spcAft>
              <a:buClr>
                <a:schemeClr val="dk1"/>
              </a:buClr>
              <a:buSzPts val="1100"/>
              <a:buFont typeface="Arial"/>
              <a:buNone/>
            </a:pPr>
            <a:r>
              <a:rPr lang="en-GB" sz="1400">
                <a:solidFill>
                  <a:srgbClr val="171616"/>
                </a:solidFill>
                <a:latin typeface="Lato"/>
                <a:ea typeface="Lato"/>
                <a:cs typeface="Lato"/>
                <a:sym typeface="Lato"/>
              </a:rPr>
              <a:t>What to think about</a:t>
            </a:r>
            <a:endParaRPr sz="1400">
              <a:solidFill>
                <a:srgbClr val="171616"/>
              </a:solidFill>
              <a:latin typeface="Lato"/>
              <a:ea typeface="Lato"/>
              <a:cs typeface="Lato"/>
              <a:sym typeface="Lato"/>
            </a:endParaRPr>
          </a:p>
          <a:p>
            <a:pPr indent="0" lvl="0" marL="0" rtl="0" algn="l">
              <a:lnSpc>
                <a:spcPct val="90000"/>
              </a:lnSpc>
              <a:spcBef>
                <a:spcPts val="600"/>
              </a:spcBef>
              <a:spcAft>
                <a:spcPts val="0"/>
              </a:spcAft>
              <a:buClr>
                <a:schemeClr val="dk1"/>
              </a:buClr>
              <a:buSzPts val="1100"/>
              <a:buFont typeface="Arial"/>
              <a:buNone/>
            </a:pPr>
            <a:r>
              <a:rPr lang="en-GB" sz="1400">
                <a:solidFill>
                  <a:srgbClr val="171616"/>
                </a:solidFill>
                <a:latin typeface="Lato"/>
                <a:ea typeface="Lato"/>
                <a:cs typeface="Lato"/>
                <a:sym typeface="Lato"/>
              </a:rPr>
              <a:t>How to re-use</a:t>
            </a:r>
            <a:endParaRPr sz="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5404423be0_0_1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0" name="Google Shape;490;g35404423be0_0_18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latin typeface="Calibri"/>
                <a:ea typeface="Calibri"/>
                <a:cs typeface="Calibri"/>
                <a:sym typeface="Calibri"/>
              </a:rPr>
              <a:t>[Slide and speaker notes from </a:t>
            </a:r>
            <a:r>
              <a:rPr i="1" lang="en-GB" sz="1200">
                <a:solidFill>
                  <a:srgbClr val="A6A6A6"/>
                </a:solidFill>
                <a:latin typeface="Calibri"/>
                <a:ea typeface="Calibri"/>
                <a:cs typeface="Calibri"/>
                <a:sym typeface="Calibri"/>
              </a:rPr>
              <a:t>Open Licenses for Data, Code, and Software </a:t>
            </a:r>
            <a:r>
              <a:rPr lang="en-GB" sz="1200">
                <a:solidFill>
                  <a:srgbClr val="A6A6A6"/>
                </a:solidFill>
                <a:latin typeface="Calibri"/>
                <a:ea typeface="Calibri"/>
                <a:cs typeface="Calibri"/>
                <a:sym typeface="Calibri"/>
              </a:rPr>
              <a:t>Pilot – CC-BY SA – 19.06.2024</a:t>
            </a:r>
            <a:r>
              <a:rPr lang="en-GB" sz="1200">
                <a:latin typeface="Calibri"/>
                <a:ea typeface="Calibri"/>
                <a:cs typeface="Calibri"/>
                <a:sym typeface="Calibri"/>
              </a:rPr>
              <a:t>]</a:t>
            </a:r>
            <a:br>
              <a:rPr lang="en-GB" sz="1200">
                <a:latin typeface="Calibri"/>
                <a:ea typeface="Calibri"/>
                <a:cs typeface="Calibri"/>
                <a:sym typeface="Calibri"/>
              </a:rPr>
            </a:br>
            <a:r>
              <a:rPr lang="en-GB" sz="1200">
                <a:latin typeface="Calibri"/>
                <a:ea typeface="Calibri"/>
                <a:cs typeface="Calibri"/>
                <a:sym typeface="Calibri"/>
              </a:rPr>
              <a:t>Imagine that you are walking in the city and you see a bicycle propped against a wall. It’s a very nice bicycle. You would love to take it. It’s exactly what you need. You could make good use of it. But… you’re not sure if you can. Why did the owner leave it here? There is no one around you could ask. What if you take the bicycle and get in trouble? You don’t want to take the risk. So you leave the bicycle and you walk away.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35404423be0_0_19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1"/>
                </a:solidFill>
              </a:rPr>
              <a:t>[Slide from </a:t>
            </a:r>
            <a:r>
              <a:rPr i="1" lang="en-GB" sz="1000">
                <a:solidFill>
                  <a:schemeClr val="dk1"/>
                </a:solidFill>
              </a:rPr>
              <a:t>Open Licenses for Data, Code, and Software </a:t>
            </a:r>
            <a:r>
              <a:rPr lang="en-GB" sz="1000">
                <a:solidFill>
                  <a:schemeClr val="dk1"/>
                </a:solidFill>
              </a:rPr>
              <a:t>Pilot – CC-BY SA – 19.06.2024, s</a:t>
            </a:r>
            <a:r>
              <a:rPr lang="en-GB" sz="1000">
                <a:solidFill>
                  <a:schemeClr val="dk1"/>
                </a:solidFill>
              </a:rPr>
              <a:t>peaker notes added for t</a:t>
            </a:r>
            <a:r>
              <a:rPr lang="en-GB" sz="1000">
                <a:solidFill>
                  <a:schemeClr val="dk1"/>
                </a:solidFill>
              </a:rPr>
              <a:t>he</a:t>
            </a:r>
            <a:r>
              <a:rPr lang="en-GB" sz="1000">
                <a:solidFill>
                  <a:schemeClr val="dk1"/>
                </a:solidFill>
              </a:rPr>
              <a:t> Open Science in the Swedish context 2025-05-05 – 09, url: </a:t>
            </a:r>
            <a:r>
              <a:rPr lang="en-GB" sz="1000" u="sng">
                <a:solidFill>
                  <a:schemeClr val="hlink"/>
                </a:solidFill>
                <a:hlinkClick r:id="rId2"/>
              </a:rPr>
              <a:t>https://scilifelab-training.github.io/open-science/2505/</a:t>
            </a:r>
            <a:r>
              <a:rPr lang="en-GB" sz="1000"/>
              <a:t>]</a:t>
            </a:r>
            <a:endParaRPr sz="1000"/>
          </a:p>
          <a:p>
            <a:pPr indent="0" lvl="0" marL="0" rtl="0" algn="l">
              <a:spcBef>
                <a:spcPts val="0"/>
              </a:spcBef>
              <a:spcAft>
                <a:spcPts val="0"/>
              </a:spcAft>
              <a:buNone/>
            </a:pPr>
            <a:br>
              <a:rPr lang="en-GB"/>
            </a:br>
            <a:r>
              <a:rPr lang="en-GB"/>
              <a:t>What if </a:t>
            </a:r>
            <a:r>
              <a:rPr lang="en-GB"/>
              <a:t>there</a:t>
            </a:r>
            <a:r>
              <a:rPr lang="en-GB"/>
              <a:t> was a sign on the bike saying “FREE to a good home”. Then you might think differently. You know why the owner left it there, and since you could make good use of it you could take it with you. </a:t>
            </a:r>
            <a:endParaRPr/>
          </a:p>
        </p:txBody>
      </p:sp>
      <p:sp>
        <p:nvSpPr>
          <p:cNvPr id="498" name="Google Shape;498;g35404423be0_0_1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35404423be0_0_20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1"/>
                </a:solidFill>
              </a:rPr>
              <a:t>[Slide from </a:t>
            </a:r>
            <a:r>
              <a:rPr i="1" lang="en-GB" sz="1000">
                <a:solidFill>
                  <a:schemeClr val="dk1"/>
                </a:solidFill>
              </a:rPr>
              <a:t>Open Licenses for Data, Code, and Software </a:t>
            </a:r>
            <a:r>
              <a:rPr lang="en-GB" sz="1000">
                <a:solidFill>
                  <a:schemeClr val="dk1"/>
                </a:solidFill>
              </a:rPr>
              <a:t>Pilot – CC-BY SA – 19.06.2024, speaker notes added for the Open Science in the Swedish context 2025-05-05 – 09, url: </a:t>
            </a:r>
            <a:r>
              <a:rPr lang="en-GB" sz="1000" u="sng">
                <a:solidFill>
                  <a:schemeClr val="hlink"/>
                </a:solidFill>
                <a:hlinkClick r:id="rId2"/>
              </a:rPr>
              <a:t>https://scilifelab-training.github.io/open-science/2505/</a:t>
            </a:r>
            <a:r>
              <a:rPr lang="en-GB" sz="1000">
                <a:solidFill>
                  <a:schemeClr val="dk1"/>
                </a:solidFill>
              </a:rPr>
              <a:t>]</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t>So a license is a clear declaration of intended reuse and and invitation for others to reuse your research output - according to the terms you decide on. </a:t>
            </a:r>
            <a:endParaRPr/>
          </a:p>
        </p:txBody>
      </p:sp>
      <p:sp>
        <p:nvSpPr>
          <p:cNvPr id="509" name="Google Shape;509;g35404423be0_0_2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50a89410d3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50a89410d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 the audience brainstorm ideas - write down on a board if possible]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5404423be0_0_21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1"/>
                </a:solidFill>
              </a:rPr>
              <a:t>[Slide from </a:t>
            </a:r>
            <a:r>
              <a:rPr i="1" lang="en-GB" sz="1000">
                <a:solidFill>
                  <a:schemeClr val="dk1"/>
                </a:solidFill>
              </a:rPr>
              <a:t>Open Licenses for Data, Code, and Software </a:t>
            </a:r>
            <a:r>
              <a:rPr lang="en-GB" sz="1000">
                <a:solidFill>
                  <a:schemeClr val="dk1"/>
                </a:solidFill>
              </a:rPr>
              <a:t>Pilot – CC-BY SA – 19.06.2024, speaker notes added for the Open Science in the Swedish context 2025-05-05 – 09, url: </a:t>
            </a:r>
            <a:r>
              <a:rPr lang="en-GB" sz="1000" u="sng">
                <a:solidFill>
                  <a:schemeClr val="hlink"/>
                </a:solidFill>
                <a:hlinkClick r:id="rId2"/>
              </a:rPr>
              <a:t>https://scilifelab-training.github.io/open-science/2505/</a:t>
            </a:r>
            <a:r>
              <a:rPr lang="en-GB" sz="1000">
                <a:solidFill>
                  <a:schemeClr val="dk1"/>
                </a:solidFill>
              </a:rPr>
              <a:t>]</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GB" sz="1000">
                <a:solidFill>
                  <a:schemeClr val="dk1"/>
                </a:solidFill>
              </a:rPr>
              <a:t>Licences enables reuse and is mentioned in the FAIR principles for research data, software and training materials but could also be applied to presentations, posters, method descriptions etc.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1000"/>
              </a:spcAft>
              <a:buClr>
                <a:schemeClr val="dk1"/>
              </a:buClr>
              <a:buSzPts val="1100"/>
              <a:buFont typeface="Arial"/>
              <a:buNone/>
            </a:pPr>
            <a:r>
              <a:rPr lang="en-GB" sz="1000">
                <a:solidFill>
                  <a:schemeClr val="dk1"/>
                </a:solidFill>
              </a:rPr>
              <a:t>Applying a license is critical to disseminating a research product. A misconception is that a licence is constraining but it’s rather the opposite; without a license, the terms of reuse are unclear and potential users may walk away.</a:t>
            </a:r>
            <a:r>
              <a:rPr lang="en-GB" sz="3200">
                <a:solidFill>
                  <a:schemeClr val="dk1"/>
                </a:solidFill>
                <a:latin typeface="Calibri"/>
                <a:ea typeface="Calibri"/>
                <a:cs typeface="Calibri"/>
                <a:sym typeface="Calibri"/>
              </a:rPr>
              <a:t> </a:t>
            </a:r>
            <a:endParaRPr sz="1000">
              <a:solidFill>
                <a:schemeClr val="dk1"/>
              </a:solidFill>
            </a:endParaRPr>
          </a:p>
        </p:txBody>
      </p:sp>
      <p:sp>
        <p:nvSpPr>
          <p:cNvPr id="521" name="Google Shape;521;g35404423be0_0_2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5404423be0_0_2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35404423be0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171616"/>
                </a:solidFill>
              </a:rPr>
              <a:t>The primary purpose of licenses are to m</a:t>
            </a:r>
            <a:r>
              <a:rPr lang="en-GB" sz="1000">
                <a:solidFill>
                  <a:srgbClr val="171616"/>
                </a:solidFill>
              </a:rPr>
              <a:t>ake the property rights clear &amp; access and usability rules evident. This can also lead to some additional benefits for you as a researchers.</a:t>
            </a:r>
            <a:endParaRPr sz="600">
              <a:solidFill>
                <a:srgbClr val="171616"/>
              </a:solidFill>
              <a:latin typeface="Lato"/>
              <a:ea typeface="Lato"/>
              <a:cs typeface="Lato"/>
              <a:sym typeface="Lato"/>
            </a:endParaRPr>
          </a:p>
          <a:p>
            <a:pPr indent="-292100" lvl="0" marL="457200" rtl="0" algn="l">
              <a:lnSpc>
                <a:spcPct val="115000"/>
              </a:lnSpc>
              <a:spcBef>
                <a:spcPts val="600"/>
              </a:spcBef>
              <a:spcAft>
                <a:spcPts val="0"/>
              </a:spcAft>
              <a:buClr>
                <a:srgbClr val="171616"/>
              </a:buClr>
              <a:buSzPts val="1000"/>
              <a:buFont typeface="Lato"/>
              <a:buChar char="•"/>
            </a:pPr>
            <a:r>
              <a:rPr lang="en-GB" sz="1000">
                <a:solidFill>
                  <a:srgbClr val="171616"/>
                </a:solidFill>
                <a:latin typeface="Lato"/>
                <a:ea typeface="Lato"/>
                <a:cs typeface="Lato"/>
                <a:sym typeface="Lato"/>
              </a:rPr>
              <a:t>Protection of one’s right</a:t>
            </a:r>
            <a:endParaRPr sz="1000">
              <a:solidFill>
                <a:srgbClr val="171616"/>
              </a:solidFill>
              <a:latin typeface="Lato"/>
              <a:ea typeface="Lato"/>
              <a:cs typeface="Lato"/>
              <a:sym typeface="Lato"/>
            </a:endParaRPr>
          </a:p>
          <a:p>
            <a:pPr indent="-292100" lvl="0" marL="457200" rtl="0" algn="l">
              <a:lnSpc>
                <a:spcPct val="115000"/>
              </a:lnSpc>
              <a:spcBef>
                <a:spcPts val="0"/>
              </a:spcBef>
              <a:spcAft>
                <a:spcPts val="0"/>
              </a:spcAft>
              <a:buClr>
                <a:srgbClr val="171616"/>
              </a:buClr>
              <a:buSzPts val="1000"/>
              <a:buFont typeface="Lato"/>
              <a:buChar char="•"/>
            </a:pPr>
            <a:r>
              <a:rPr lang="en-GB" sz="1000">
                <a:solidFill>
                  <a:srgbClr val="171616"/>
                </a:solidFill>
                <a:latin typeface="Lato"/>
                <a:ea typeface="Lato"/>
                <a:cs typeface="Lato"/>
                <a:sym typeface="Lato"/>
              </a:rPr>
              <a:t>More citations</a:t>
            </a:r>
            <a:endParaRPr sz="1000">
              <a:solidFill>
                <a:srgbClr val="171616"/>
              </a:solidFill>
              <a:latin typeface="Lato"/>
              <a:ea typeface="Lato"/>
              <a:cs typeface="Lato"/>
              <a:sym typeface="Lato"/>
            </a:endParaRPr>
          </a:p>
          <a:p>
            <a:pPr indent="-292100" lvl="0" marL="457200" rtl="0" algn="l">
              <a:lnSpc>
                <a:spcPct val="115000"/>
              </a:lnSpc>
              <a:spcBef>
                <a:spcPts val="0"/>
              </a:spcBef>
              <a:spcAft>
                <a:spcPts val="0"/>
              </a:spcAft>
              <a:buClr>
                <a:srgbClr val="171616"/>
              </a:buClr>
              <a:buSzPts val="1000"/>
              <a:buFont typeface="Lato"/>
              <a:buChar char="•"/>
            </a:pPr>
            <a:r>
              <a:rPr lang="en-GB" sz="1000">
                <a:solidFill>
                  <a:srgbClr val="171616"/>
                </a:solidFill>
                <a:latin typeface="Lato"/>
                <a:ea typeface="Lato"/>
                <a:cs typeface="Lato"/>
                <a:sym typeface="Lato"/>
              </a:rPr>
              <a:t>More reuse</a:t>
            </a:r>
            <a:endParaRPr sz="1000">
              <a:solidFill>
                <a:srgbClr val="171616"/>
              </a:solidFill>
              <a:latin typeface="Lato"/>
              <a:ea typeface="Lato"/>
              <a:cs typeface="Lato"/>
              <a:sym typeface="Lato"/>
            </a:endParaRPr>
          </a:p>
          <a:p>
            <a:pPr indent="-292100" lvl="0" marL="457200" rtl="0" algn="l">
              <a:lnSpc>
                <a:spcPct val="115000"/>
              </a:lnSpc>
              <a:spcBef>
                <a:spcPts val="0"/>
              </a:spcBef>
              <a:spcAft>
                <a:spcPts val="0"/>
              </a:spcAft>
              <a:buClr>
                <a:srgbClr val="171616"/>
              </a:buClr>
              <a:buSzPts val="1000"/>
              <a:buFont typeface="Lato"/>
              <a:buChar char="•"/>
            </a:pPr>
            <a:r>
              <a:rPr lang="en-GB" sz="1000">
                <a:solidFill>
                  <a:srgbClr val="171616"/>
                </a:solidFill>
                <a:latin typeface="Lato"/>
                <a:ea typeface="Lato"/>
                <a:cs typeface="Lato"/>
                <a:sym typeface="Lato"/>
              </a:rPr>
              <a:t>Greater impact</a:t>
            </a:r>
            <a:endParaRPr sz="10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350a89410d3_0_7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350a89410d3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Ask the participants if they have any examples of licenses they have experienced as a user of someone else’s material or that they have applied on their own materials.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35404423be0_0_45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There are many different licences for </a:t>
            </a:r>
            <a:r>
              <a:rPr lang="en-GB"/>
              <a:t>different purposes or from different countries and so on. We will not go through all of these but if you’re interested you can check out the SPDX licenses list, </a:t>
            </a:r>
            <a:r>
              <a:rPr lang="en-GB" sz="1050">
                <a:solidFill>
                  <a:srgbClr val="58595B"/>
                </a:solidFill>
                <a:highlight>
                  <a:srgbClr val="F7F7F7"/>
                </a:highlight>
                <a:latin typeface="Roboto"/>
                <a:ea typeface="Roboto"/>
                <a:cs typeface="Roboto"/>
                <a:sym typeface="Roboto"/>
              </a:rPr>
              <a:t>which is a list of commonly found licenses and exceptions used in free and open or collaborative software, data, hardware, or documentation.</a:t>
            </a:r>
            <a:endParaRPr sz="1050">
              <a:solidFill>
                <a:srgbClr val="58595B"/>
              </a:solidFill>
              <a:highlight>
                <a:srgbClr val="F7F7F7"/>
              </a:highlight>
              <a:latin typeface="Roboto"/>
              <a:ea typeface="Roboto"/>
              <a:cs typeface="Roboto"/>
              <a:sym typeface="Roboto"/>
            </a:endParaRPr>
          </a:p>
          <a:p>
            <a:pPr indent="0" lvl="0" marL="0" rtl="0" algn="l">
              <a:spcBef>
                <a:spcPts val="0"/>
              </a:spcBef>
              <a:spcAft>
                <a:spcPts val="0"/>
              </a:spcAft>
              <a:buNone/>
            </a:pPr>
            <a:r>
              <a:t/>
            </a:r>
            <a:endParaRPr sz="1050">
              <a:solidFill>
                <a:srgbClr val="58595B"/>
              </a:solidFill>
              <a:highlight>
                <a:srgbClr val="F7F7F7"/>
              </a:highlight>
              <a:latin typeface="Roboto"/>
              <a:ea typeface="Roboto"/>
              <a:cs typeface="Roboto"/>
              <a:sym typeface="Roboto"/>
            </a:endParaRPr>
          </a:p>
          <a:p>
            <a:pPr indent="0" lvl="0" marL="0" rtl="0" algn="l">
              <a:spcBef>
                <a:spcPts val="0"/>
              </a:spcBef>
              <a:spcAft>
                <a:spcPts val="0"/>
              </a:spcAft>
              <a:buNone/>
            </a:pPr>
            <a:r>
              <a:rPr lang="en-GB" sz="1050">
                <a:solidFill>
                  <a:srgbClr val="58595B"/>
                </a:solidFill>
                <a:highlight>
                  <a:srgbClr val="F7F7F7"/>
                </a:highlight>
                <a:latin typeface="Roboto"/>
                <a:ea typeface="Roboto"/>
                <a:cs typeface="Roboto"/>
                <a:sym typeface="Roboto"/>
              </a:rPr>
              <a:t>Point out:</a:t>
            </a:r>
            <a:endParaRPr sz="1050">
              <a:solidFill>
                <a:srgbClr val="58595B"/>
              </a:solidFill>
              <a:highlight>
                <a:srgbClr val="F7F7F7"/>
              </a:highlight>
              <a:latin typeface="Roboto"/>
              <a:ea typeface="Roboto"/>
              <a:cs typeface="Roboto"/>
              <a:sym typeface="Roboto"/>
            </a:endParaRPr>
          </a:p>
          <a:p>
            <a:pPr indent="-295275" lvl="0" marL="457200" rtl="0" algn="l">
              <a:spcBef>
                <a:spcPts val="0"/>
              </a:spcBef>
              <a:spcAft>
                <a:spcPts val="0"/>
              </a:spcAft>
              <a:buClr>
                <a:srgbClr val="58595B"/>
              </a:buClr>
              <a:buSzPts val="1050"/>
              <a:buFont typeface="Roboto"/>
              <a:buChar char="-"/>
            </a:pPr>
            <a:r>
              <a:rPr lang="en-GB" sz="1050">
                <a:solidFill>
                  <a:srgbClr val="58595B"/>
                </a:solidFill>
                <a:highlight>
                  <a:srgbClr val="F7F7F7"/>
                </a:highlight>
                <a:latin typeface="Roboto"/>
                <a:ea typeface="Roboto"/>
                <a:cs typeface="Roboto"/>
                <a:sym typeface="Roboto"/>
              </a:rPr>
              <a:t>ODC open data commons and the </a:t>
            </a:r>
            <a:br>
              <a:rPr lang="en-GB" sz="1050">
                <a:solidFill>
                  <a:srgbClr val="58595B"/>
                </a:solidFill>
                <a:highlight>
                  <a:srgbClr val="F7F7F7"/>
                </a:highlight>
                <a:latin typeface="Roboto"/>
                <a:ea typeface="Roboto"/>
                <a:cs typeface="Roboto"/>
                <a:sym typeface="Roboto"/>
              </a:rPr>
            </a:br>
            <a:r>
              <a:rPr lang="en-GB" sz="1050">
                <a:solidFill>
                  <a:srgbClr val="58595B"/>
                </a:solidFill>
                <a:highlight>
                  <a:srgbClr val="F7F7F7"/>
                </a:highlight>
                <a:latin typeface="Roboto"/>
                <a:ea typeface="Roboto"/>
                <a:cs typeface="Roboto"/>
                <a:sym typeface="Roboto"/>
              </a:rPr>
              <a:t>- </a:t>
            </a:r>
            <a:r>
              <a:rPr b="1" lang="en-GB" sz="1700">
                <a:solidFill>
                  <a:srgbClr val="2D2D2D"/>
                </a:solidFill>
                <a:highlight>
                  <a:srgbClr val="F4F4F4"/>
                </a:highlight>
              </a:rPr>
              <a:t>Open Data Commons Open Database License (ODbL)</a:t>
            </a:r>
            <a:endParaRPr b="1" sz="1700">
              <a:solidFill>
                <a:srgbClr val="2D2D2D"/>
              </a:solidFill>
              <a:highlight>
                <a:srgbClr val="F4F4F4"/>
              </a:highlight>
            </a:endParaRPr>
          </a:p>
          <a:p>
            <a:pPr indent="0" lvl="0" marL="0" rtl="0" algn="l">
              <a:spcBef>
                <a:spcPts val="0"/>
              </a:spcBef>
              <a:spcAft>
                <a:spcPts val="0"/>
              </a:spcAft>
              <a:buNone/>
            </a:pPr>
            <a:r>
              <a:rPr b="1" lang="en-GB" sz="1700">
                <a:solidFill>
                  <a:srgbClr val="2D2D2D"/>
                </a:solidFill>
                <a:highlight>
                  <a:srgbClr val="F4F4F4"/>
                </a:highlight>
              </a:rPr>
              <a:t>GNU and MIT licences </a:t>
            </a:r>
            <a:endParaRPr b="1" sz="1700">
              <a:solidFill>
                <a:srgbClr val="2D2D2D"/>
              </a:solidFill>
              <a:highlight>
                <a:srgbClr val="F4F4F4"/>
              </a:highlight>
            </a:endParaRPr>
          </a:p>
          <a:p>
            <a:pPr indent="0" lvl="0" marL="457200" rtl="0" algn="l">
              <a:spcBef>
                <a:spcPts val="0"/>
              </a:spcBef>
              <a:spcAft>
                <a:spcPts val="0"/>
              </a:spcAft>
              <a:buNone/>
            </a:pPr>
            <a:r>
              <a:t/>
            </a:r>
            <a:endParaRPr sz="1050">
              <a:solidFill>
                <a:srgbClr val="58595B"/>
              </a:solidFill>
              <a:highlight>
                <a:srgbClr val="F7F7F7"/>
              </a:highlight>
              <a:latin typeface="Roboto"/>
              <a:ea typeface="Roboto"/>
              <a:cs typeface="Roboto"/>
              <a:sym typeface="Roboto"/>
            </a:endParaRPr>
          </a:p>
          <a:p>
            <a:pPr indent="0" lvl="0" marL="0" rtl="0" algn="l">
              <a:spcBef>
                <a:spcPts val="0"/>
              </a:spcBef>
              <a:spcAft>
                <a:spcPts val="0"/>
              </a:spcAft>
              <a:buNone/>
            </a:pPr>
            <a:r>
              <a:t/>
            </a:r>
            <a:endParaRPr sz="1050">
              <a:solidFill>
                <a:srgbClr val="58595B"/>
              </a:solidFill>
              <a:highlight>
                <a:srgbClr val="F7F7F7"/>
              </a:highlight>
              <a:latin typeface="Roboto"/>
              <a:ea typeface="Roboto"/>
              <a:cs typeface="Roboto"/>
              <a:sym typeface="Roboto"/>
            </a:endParaRPr>
          </a:p>
          <a:p>
            <a:pPr indent="0" lvl="0" marL="0" rtl="0" algn="l">
              <a:spcBef>
                <a:spcPts val="0"/>
              </a:spcBef>
              <a:spcAft>
                <a:spcPts val="0"/>
              </a:spcAft>
              <a:buNone/>
            </a:pPr>
            <a:r>
              <a:rPr lang="en-GB" sz="1050">
                <a:solidFill>
                  <a:srgbClr val="58595B"/>
                </a:solidFill>
                <a:highlight>
                  <a:srgbClr val="F7F7F7"/>
                </a:highlight>
                <a:latin typeface="Roboto"/>
                <a:ea typeface="Roboto"/>
                <a:cs typeface="Roboto"/>
                <a:sym typeface="Roboto"/>
              </a:rPr>
              <a:t>We will start by looking at the Creative common licenses.</a:t>
            </a:r>
            <a:endParaRPr sz="1050">
              <a:solidFill>
                <a:srgbClr val="58595B"/>
              </a:solidFill>
              <a:highlight>
                <a:srgbClr val="F7F7F7"/>
              </a:highlight>
              <a:latin typeface="Roboto"/>
              <a:ea typeface="Roboto"/>
              <a:cs typeface="Roboto"/>
              <a:sym typeface="Roboto"/>
            </a:endParaRPr>
          </a:p>
        </p:txBody>
      </p:sp>
      <p:sp>
        <p:nvSpPr>
          <p:cNvPr id="546" name="Google Shape;546;g35404423be0_0_4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35404423be0_0_8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35404423be0_0_8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Creative Commons (CC) is an international </a:t>
            </a:r>
            <a:r>
              <a:rPr b="1" lang="en-GB">
                <a:solidFill>
                  <a:schemeClr val="dk1"/>
                </a:solidFill>
              </a:rPr>
              <a:t>non-profit organization</a:t>
            </a:r>
            <a:r>
              <a:rPr lang="en-GB">
                <a:solidFill>
                  <a:schemeClr val="dk1"/>
                </a:solidFill>
              </a:rPr>
              <a:t> founded in 2001, their mission is to </a:t>
            </a:r>
            <a:r>
              <a:rPr b="1" lang="en-GB">
                <a:solidFill>
                  <a:schemeClr val="dk1"/>
                </a:solidFill>
              </a:rPr>
              <a:t>empower people to share their creative work and knowledge freely and legally</a:t>
            </a:r>
            <a:r>
              <a:rPr lang="en-GB">
                <a:solidFill>
                  <a:schemeClr val="dk1"/>
                </a:solidFill>
              </a:rPr>
              <a:t>. They are not a legal entity but they have created and are maintaining practical solutions for better sharing.</a:t>
            </a:r>
            <a:br>
              <a:rPr lang="en-GB">
                <a:solidFill>
                  <a:schemeClr val="dk1"/>
                </a:solidFill>
              </a:rPr>
            </a:br>
            <a:br>
              <a:rPr lang="en-GB">
                <a:solidFill>
                  <a:schemeClr val="dk1"/>
                </a:solidFill>
              </a:rPr>
            </a:br>
            <a:r>
              <a:rPr lang="en-GB">
                <a:solidFill>
                  <a:schemeClr val="dk1"/>
                </a:solidFill>
              </a:rPr>
              <a:t>CC provides </a:t>
            </a:r>
            <a:r>
              <a:rPr b="1" lang="en-GB">
                <a:solidFill>
                  <a:schemeClr val="dk1"/>
                </a:solidFill>
              </a:rPr>
              <a:t>free and machine readable, standardized copyright licenses and public domain tools</a:t>
            </a:r>
            <a:r>
              <a:rPr lang="en-GB">
                <a:solidFill>
                  <a:schemeClr val="dk1"/>
                </a:solidFill>
              </a:rPr>
              <a:t> that creators can use to grant permissions for others to use their work.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5404423be0_0_9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35404423be0_0_9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1800"/>
              </a:spcBef>
              <a:spcAft>
                <a:spcPts val="0"/>
              </a:spcAft>
              <a:buClr>
                <a:schemeClr val="dk1"/>
              </a:buClr>
              <a:buSzPts val="1100"/>
              <a:buFont typeface="Arial"/>
              <a:buNone/>
            </a:pPr>
            <a:r>
              <a:rPr lang="en-GB" sz="1000">
                <a:solidFill>
                  <a:schemeClr val="dk1"/>
                </a:solidFill>
                <a:latin typeface="Source Sans Pro"/>
                <a:ea typeface="Source Sans Pro"/>
                <a:cs typeface="Source Sans Pro"/>
                <a:sym typeface="Source Sans Pro"/>
              </a:rPr>
              <a:t>The licenses and CC0 cannot be revoked. This means once you apply a CC license to your material, anyone who receives it may rely on that license for as long as the material is protected by copyright, even if you later stop distributing it.</a:t>
            </a:r>
            <a:br>
              <a:rPr lang="en-GB" sz="1000">
                <a:solidFill>
                  <a:schemeClr val="dk1"/>
                </a:solidFill>
                <a:latin typeface="Source Sans Pro"/>
                <a:ea typeface="Source Sans Pro"/>
                <a:cs typeface="Source Sans Pro"/>
                <a:sym typeface="Source Sans Pro"/>
              </a:rPr>
            </a:br>
            <a:br>
              <a:rPr lang="en-GB" sz="1000">
                <a:solidFill>
                  <a:schemeClr val="dk1"/>
                </a:solidFill>
                <a:latin typeface="Source Sans Pro"/>
                <a:ea typeface="Source Sans Pro"/>
                <a:cs typeface="Source Sans Pro"/>
                <a:sym typeface="Source Sans Pro"/>
              </a:rPr>
            </a:br>
            <a:r>
              <a:rPr lang="en-GB" sz="1000">
                <a:solidFill>
                  <a:schemeClr val="dk1"/>
                </a:solidFill>
                <a:latin typeface="Source Sans Pro"/>
                <a:ea typeface="Source Sans Pro"/>
                <a:cs typeface="Source Sans Pro"/>
                <a:sym typeface="Source Sans Pro"/>
              </a:rPr>
              <a:t>You must own or control copyright in the work. Only the copyright holder or someone with express permission from the copyright holder can apply a CC license or CC0 to a copyrighted work. If you created a work in the scope of your job, you may not be the holder of the copyright.</a:t>
            </a:r>
            <a:endParaRPr sz="1000">
              <a:solidFill>
                <a:schemeClr val="dk1"/>
              </a:solidFill>
              <a:latin typeface="Source Sans Pro"/>
              <a:ea typeface="Source Sans Pro"/>
              <a:cs typeface="Source Sans Pro"/>
              <a:sym typeface="Source Sans Pro"/>
            </a:endParaRPr>
          </a:p>
          <a:p>
            <a:pPr indent="0" lvl="0" marL="0" rtl="0" algn="l">
              <a:spcBef>
                <a:spcPts val="360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35404423be0_0_9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35404423be0_0_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Creative commons offer 6 licences based on 4 Core conditions that are combined into the different licences. </a:t>
            </a:r>
            <a:endParaRPr/>
          </a:p>
          <a:p>
            <a:pPr indent="0" lvl="0" marL="0" rtl="0" algn="l">
              <a:spcBef>
                <a:spcPts val="0"/>
              </a:spcBef>
              <a:spcAft>
                <a:spcPts val="0"/>
              </a:spcAft>
              <a:buNone/>
            </a:pPr>
            <a:br>
              <a:rPr lang="en-GB"/>
            </a:br>
            <a:r>
              <a:rPr b="1" lang="en-GB">
                <a:solidFill>
                  <a:schemeClr val="dk1"/>
                </a:solidFill>
              </a:rPr>
              <a:t>The Four Core Conditions: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GB">
                <a:solidFill>
                  <a:schemeClr val="dk1"/>
                </a:solidFill>
              </a:rPr>
              <a:t>Attribution (BY):</a:t>
            </a:r>
            <a:r>
              <a:rPr lang="en-GB">
                <a:solidFill>
                  <a:schemeClr val="dk1"/>
                </a:solidFill>
              </a:rPr>
              <a:t> A figure icon (person) - You need to name the original author/creator. In all 6 licences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ShareAlike (SA):</a:t>
            </a:r>
            <a:r>
              <a:rPr lang="en-GB">
                <a:solidFill>
                  <a:schemeClr val="dk1"/>
                </a:solidFill>
              </a:rPr>
              <a:t> A circular arrow icon - If you adapt the work, you must share your modifications under the same or a compatible license.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NonCommercial (NC):</a:t>
            </a:r>
            <a:r>
              <a:rPr lang="en-GB">
                <a:solidFill>
                  <a:schemeClr val="dk1"/>
                </a:solidFill>
              </a:rPr>
              <a:t> A dollar sign with a slash through it icon - You can only use the work for non-commercial purposes.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NoDerivatives (ND):</a:t>
            </a:r>
            <a:r>
              <a:rPr lang="en-GB">
                <a:solidFill>
                  <a:schemeClr val="dk1"/>
                </a:solidFill>
              </a:rPr>
              <a:t> An equals sign icon - You cannot share adaptations or modifications of the work.</a:t>
            </a:r>
            <a:endParaRPr/>
          </a:p>
          <a:p>
            <a:pPr indent="0" lvl="0" marL="0" rtl="0" algn="l">
              <a:spcBef>
                <a:spcPts val="1200"/>
              </a:spcBef>
              <a:spcAft>
                <a:spcPts val="0"/>
              </a:spcAft>
              <a:buNone/>
            </a:pPr>
            <a:r>
              <a:rPr lang="en-GB"/>
              <a:t>In </a:t>
            </a:r>
            <a:r>
              <a:rPr lang="en-GB"/>
              <a:t>addition, there are two public domain tools</a:t>
            </a:r>
            <a:endParaRPr/>
          </a:p>
          <a:p>
            <a:pPr indent="0" lvl="0" marL="0" rtl="0" algn="l">
              <a:spcBef>
                <a:spcPts val="0"/>
              </a:spcBef>
              <a:spcAft>
                <a:spcPts val="0"/>
              </a:spcAft>
              <a:buClr>
                <a:schemeClr val="dk1"/>
              </a:buClr>
              <a:buSzPts val="1100"/>
              <a:buFont typeface="Arial"/>
              <a:buNone/>
            </a:pPr>
            <a:r>
              <a:rPr b="1" lang="en-GB">
                <a:solidFill>
                  <a:schemeClr val="dk1"/>
                </a:solidFill>
              </a:rPr>
              <a:t>CC0 (Creative Commons Zero):</a:t>
            </a:r>
            <a:r>
              <a:rPr lang="en-GB">
                <a:solidFill>
                  <a:schemeClr val="dk1"/>
                </a:solidFill>
              </a:rPr>
              <a:t> Often represented by the number zero in a circle. It allows creators to dedicate their work to the public domain, waiving all copyright and related rights.</a:t>
            </a:r>
            <a:endParaRPr>
              <a:solidFill>
                <a:schemeClr val="dk1"/>
              </a:solidFill>
            </a:endParaRPr>
          </a:p>
          <a:p>
            <a:pPr indent="0" lvl="0" marL="0" rtl="0" algn="l">
              <a:spcBef>
                <a:spcPts val="0"/>
              </a:spcBef>
              <a:spcAft>
                <a:spcPts val="0"/>
              </a:spcAft>
              <a:buNone/>
            </a:pPr>
            <a:r>
              <a:rPr b="1" lang="en-GB">
                <a:solidFill>
                  <a:schemeClr val="dk1"/>
                </a:solidFill>
              </a:rPr>
              <a:t>Public Domain Mark:</a:t>
            </a:r>
            <a:r>
              <a:rPr lang="en-GB">
                <a:solidFill>
                  <a:schemeClr val="dk1"/>
                </a:solidFill>
              </a:rPr>
              <a:t> Indicates works that are already in the public domain due to expired copyright.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35404423be0_0_10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35404423be0_0_10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br>
              <a:rPr lang="en-GB">
                <a:solidFill>
                  <a:schemeClr val="dk1"/>
                </a:solidFill>
              </a:rPr>
            </a:br>
            <a:r>
              <a:rPr lang="en-GB">
                <a:solidFill>
                  <a:schemeClr val="dk1"/>
                </a:solidFill>
              </a:rPr>
              <a:t>Here we see the 6 licences on a spectrum from most open to least open and the public domain markings. For all of the licences attribution is mandatory. And the most open licence allows for sharing, remixin, adapting and building upon for any kind of use including commercial. The difference between CC-BY and CC-BY-SA is that in the latter case, new material created need to be licensed in the same manner. </a:t>
            </a:r>
            <a:br>
              <a:rPr lang="en-GB">
                <a:solidFill>
                  <a:schemeClr val="dk1"/>
                </a:solidFill>
              </a:rPr>
            </a:br>
            <a:br>
              <a:rPr lang="en-GB">
                <a:solidFill>
                  <a:schemeClr val="dk1"/>
                </a:solidFill>
              </a:rPr>
            </a:br>
            <a:r>
              <a:rPr lang="en-GB">
                <a:solidFill>
                  <a:schemeClr val="dk1"/>
                </a:solidFill>
              </a:rPr>
              <a:t>Then follows the same kind of licences but with the additional condition that they cannot be used for commercial purposes. </a:t>
            </a:r>
            <a:br>
              <a:rPr lang="en-GB">
                <a:solidFill>
                  <a:schemeClr val="dk1"/>
                </a:solidFill>
              </a:rPr>
            </a:br>
            <a:br>
              <a:rPr lang="en-GB">
                <a:solidFill>
                  <a:schemeClr val="dk1"/>
                </a:solidFill>
              </a:rPr>
            </a:br>
            <a:r>
              <a:rPr lang="en-GB">
                <a:solidFill>
                  <a:schemeClr val="dk1"/>
                </a:solidFill>
              </a:rPr>
              <a:t>Finally there are 2 license that allows sharing but no adaptations are allowed. </a:t>
            </a:r>
            <a:endParaRPr>
              <a:solidFill>
                <a:schemeClr val="dk1"/>
              </a:solidFill>
            </a:endParaRPr>
          </a:p>
          <a:p>
            <a:pPr indent="0" lvl="0" marL="0" rtl="0" algn="l">
              <a:spcBef>
                <a:spcPts val="0"/>
              </a:spcBef>
              <a:spcAft>
                <a:spcPts val="0"/>
              </a:spcAft>
              <a:buNone/>
            </a:pPr>
            <a:r>
              <a:rPr lang="en-GB"/>
              <a:t>So how do we know which one to choose from?</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35404423be0_0_14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35404423be0_0_1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lang="en-GB">
                <a:solidFill>
                  <a:srgbClr val="292A2B"/>
                </a:solidFill>
                <a:highlight>
                  <a:srgbClr val="FFFFFF"/>
                </a:highlight>
              </a:rPr>
              <a:t>DIGG is a public authority (under the Ministry of Finance) that is responsible for the digitalisation of the public administration. </a:t>
            </a:r>
            <a:br>
              <a:rPr b="1" lang="en-GB" sz="1500">
                <a:solidFill>
                  <a:srgbClr val="292A2B"/>
                </a:solidFill>
                <a:highlight>
                  <a:srgbClr val="FFFFFF"/>
                </a:highlight>
              </a:rPr>
            </a:br>
            <a:br>
              <a:rPr b="1" lang="en-GB" sz="1500">
                <a:solidFill>
                  <a:srgbClr val="292A2B"/>
                </a:solidFill>
                <a:highlight>
                  <a:srgbClr val="FFFFFF"/>
                </a:highlight>
              </a:rPr>
            </a:br>
            <a:r>
              <a:rPr b="1" lang="en-GB" sz="1500">
                <a:solidFill>
                  <a:srgbClr val="292A2B"/>
                </a:solidFill>
                <a:highlight>
                  <a:srgbClr val="FFFFFF"/>
                </a:highlight>
              </a:rPr>
              <a:t>Our assignment is formulated in our instructions and in our regulation letter. We are also steered through direct government assignments, where we can be given the task of investigating an issue or developing a special solution.</a:t>
            </a:r>
            <a:endParaRPr b="1" sz="3400">
              <a:solidFill>
                <a:srgbClr val="292A2B"/>
              </a:solidFill>
            </a:endParaRPr>
          </a:p>
          <a:p>
            <a:pPr indent="0" lvl="0" marL="0" rtl="0" algn="l">
              <a:lnSpc>
                <a:spcPct val="150000"/>
              </a:lnSpc>
              <a:spcBef>
                <a:spcPts val="1400"/>
              </a:spcBef>
              <a:spcAft>
                <a:spcPts val="0"/>
              </a:spcAft>
              <a:buClr>
                <a:schemeClr val="dk1"/>
              </a:buClr>
              <a:buSzPts val="1100"/>
              <a:buFont typeface="Arial"/>
              <a:buNone/>
            </a:pPr>
            <a:r>
              <a:rPr lang="en-GB">
                <a:solidFill>
                  <a:srgbClr val="292A2B"/>
                </a:solidFill>
              </a:rPr>
              <a:t>The instruction contains four clear overall points that clearly summarises our mission:</a:t>
            </a:r>
            <a:endParaRPr>
              <a:solidFill>
                <a:srgbClr val="292A2B"/>
              </a:solidFill>
            </a:endParaRPr>
          </a:p>
          <a:p>
            <a:pPr indent="-298450" lvl="0" marL="457200" rtl="0" algn="l">
              <a:lnSpc>
                <a:spcPct val="150000"/>
              </a:lnSpc>
              <a:spcBef>
                <a:spcPts val="1400"/>
              </a:spcBef>
              <a:spcAft>
                <a:spcPts val="0"/>
              </a:spcAft>
              <a:buClr>
                <a:srgbClr val="292A2B"/>
              </a:buClr>
              <a:buSzPts val="1100"/>
              <a:buChar char="●"/>
            </a:pPr>
            <a:r>
              <a:rPr lang="en-GB">
                <a:solidFill>
                  <a:srgbClr val="292A2B"/>
                </a:solidFill>
              </a:rPr>
              <a:t>We coordinate and support the digitalisation of public administration.</a:t>
            </a:r>
            <a:endParaRPr>
              <a:solidFill>
                <a:srgbClr val="292A2B"/>
              </a:solidFill>
            </a:endParaRPr>
          </a:p>
          <a:p>
            <a:pPr indent="-298450" lvl="0" marL="457200" rtl="0" algn="l">
              <a:lnSpc>
                <a:spcPct val="150000"/>
              </a:lnSpc>
              <a:spcBef>
                <a:spcPts val="0"/>
              </a:spcBef>
              <a:spcAft>
                <a:spcPts val="0"/>
              </a:spcAft>
              <a:buClr>
                <a:srgbClr val="292A2B"/>
              </a:buClr>
              <a:buSzPts val="1100"/>
              <a:buChar char="●"/>
            </a:pPr>
            <a:r>
              <a:rPr lang="en-GB">
                <a:solidFill>
                  <a:srgbClr val="292A2B"/>
                </a:solidFill>
              </a:rPr>
              <a:t>We are responsible for Sweden's digital infrastructure.</a:t>
            </a:r>
            <a:endParaRPr>
              <a:solidFill>
                <a:srgbClr val="292A2B"/>
              </a:solidFill>
            </a:endParaRPr>
          </a:p>
          <a:p>
            <a:pPr indent="-298450" lvl="0" marL="457200" rtl="0" algn="l">
              <a:lnSpc>
                <a:spcPct val="150000"/>
              </a:lnSpc>
              <a:spcBef>
                <a:spcPts val="0"/>
              </a:spcBef>
              <a:spcAft>
                <a:spcPts val="0"/>
              </a:spcAft>
              <a:buClr>
                <a:srgbClr val="292A2B"/>
              </a:buClr>
              <a:buSzPts val="1100"/>
              <a:buChar char="●"/>
            </a:pPr>
            <a:r>
              <a:rPr lang="en-GB">
                <a:solidFill>
                  <a:srgbClr val="292A2B"/>
                </a:solidFill>
              </a:rPr>
              <a:t>We follow up and analyse the digitalisation of society.</a:t>
            </a:r>
            <a:endParaRPr>
              <a:solidFill>
                <a:srgbClr val="292A2B"/>
              </a:solidFill>
            </a:endParaRPr>
          </a:p>
          <a:p>
            <a:pPr indent="-298450" lvl="0" marL="457200" rtl="0" algn="l">
              <a:lnSpc>
                <a:spcPct val="150000"/>
              </a:lnSpc>
              <a:spcBef>
                <a:spcPts val="0"/>
              </a:spcBef>
              <a:spcAft>
                <a:spcPts val="0"/>
              </a:spcAft>
              <a:buClr>
                <a:srgbClr val="292A2B"/>
              </a:buClr>
              <a:buSzPts val="1100"/>
              <a:buChar char="●"/>
            </a:pPr>
            <a:r>
              <a:rPr lang="en-GB">
                <a:solidFill>
                  <a:srgbClr val="292A2B"/>
                </a:solidFill>
              </a:rPr>
              <a:t>We help the government make well-informed decisions.</a:t>
            </a:r>
            <a:endParaRPr>
              <a:solidFill>
                <a:srgbClr val="292A2B"/>
              </a:solidFill>
            </a:endParaRPr>
          </a:p>
          <a:p>
            <a:pPr indent="0" lvl="0" marL="0" rtl="0" algn="l">
              <a:lnSpc>
                <a:spcPct val="150000"/>
              </a:lnSpc>
              <a:spcBef>
                <a:spcPts val="1400"/>
              </a:spcBef>
              <a:spcAft>
                <a:spcPts val="1400"/>
              </a:spcAft>
              <a:buNone/>
            </a:pPr>
            <a:r>
              <a:rPr lang="en-GB">
                <a:solidFill>
                  <a:srgbClr val="292A2B"/>
                </a:solidFill>
              </a:rPr>
              <a:t>In the context of the open data directive from 2019, DIGG has come up with recommendations for licences for public authorities</a:t>
            </a:r>
            <a:endParaRPr>
              <a:solidFill>
                <a:srgbClr val="292A2B"/>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35404423be0_0_1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35404423be0_0_1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The Agency for Digital Governance has come up with recommendations for </a:t>
            </a:r>
            <a:br>
              <a:rPr lang="en-GB">
                <a:solidFill>
                  <a:schemeClr val="dk1"/>
                </a:solidFill>
              </a:rPr>
            </a:br>
            <a:endParaRPr>
              <a:solidFill>
                <a:schemeClr val="dk1"/>
              </a:solidFill>
            </a:endParaRPr>
          </a:p>
          <a:p>
            <a:pPr indent="0" lvl="0" marL="0" rtl="0" algn="l">
              <a:spcBef>
                <a:spcPts val="0"/>
              </a:spcBef>
              <a:spcAft>
                <a:spcPts val="0"/>
              </a:spcAft>
              <a:buNone/>
            </a:pPr>
            <a:r>
              <a:rPr lang="en-GB">
                <a:solidFill>
                  <a:schemeClr val="dk1"/>
                </a:solidFill>
              </a:rPr>
              <a:t>For information and data created by a public authority that is not subject to copyright or other intellectual property protection, the marking PDM or CC0 is recommended. For databases created by a public authority for the exercise of public authority, the marking CC0 is recommended.</a:t>
            </a:r>
            <a:endParaRPr>
              <a:solidFill>
                <a:schemeClr val="dk1"/>
              </a:solidFill>
            </a:endParaRPr>
          </a:p>
          <a:p>
            <a:pPr indent="0" lvl="0" marL="0" rtl="0" algn="l">
              <a:spcBef>
                <a:spcPts val="0"/>
              </a:spcBef>
              <a:spcAft>
                <a:spcPts val="0"/>
              </a:spcAft>
              <a:buNone/>
            </a:pPr>
            <a:r>
              <a:rPr lang="en-GB">
                <a:solidFill>
                  <a:schemeClr val="dk1"/>
                </a:solidFill>
              </a:rPr>
              <a:t>The recommendation presupposes that unrestricted further use can take place in accordance with other legislation. </a:t>
            </a:r>
            <a:endParaRPr>
              <a:solidFill>
                <a:schemeClr val="dk1"/>
              </a:solidFill>
            </a:endParaRPr>
          </a:p>
          <a:p>
            <a:pPr indent="0" lvl="0" marL="0" rtl="0" algn="l">
              <a:spcBef>
                <a:spcPts val="0"/>
              </a:spcBef>
              <a:spcAft>
                <a:spcPts val="0"/>
              </a:spcAft>
              <a:buNone/>
            </a:pPr>
            <a:br>
              <a:rPr lang="en-GB">
                <a:solidFill>
                  <a:schemeClr val="dk1"/>
                </a:solidFill>
              </a:rPr>
            </a:br>
            <a:r>
              <a:rPr lang="en-GB">
                <a:solidFill>
                  <a:schemeClr val="dk1"/>
                </a:solidFill>
              </a:rPr>
              <a:t>For other information created by a public authority that is subject to copyright protection as a work or performance, the license CC BY 4.0 is recommended. This also presupposes that the authority has acquired sufficient rights or has fully taken over the economic rights from the creator through an agreement.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The authority is advised against using the CC BY-SA license, as the condition that others' processing of such information must be licensed under the same license entails a limitation. Authorities should not impose this type of condition or control compliance.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The DIGG has more extensive recommendations also for software. Unfortunately this is only in Swedish but using a translating tool could make them useful. Please have a look at their website.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50a89410d3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50a89410d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Here are some suggestions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35404423be0_0_1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35404423be0_0_1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you are not to follow the recommendations from DIGG for some reason. There are tools that can help you choose a licence. </a:t>
            </a:r>
            <a:br>
              <a:rPr lang="en-GB"/>
            </a:br>
            <a:br>
              <a:rPr lang="en-GB"/>
            </a:br>
            <a:r>
              <a:rPr lang="en-GB"/>
              <a:t>[Maybe showcase one of them]</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5404423be0_0_15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35404423be0_0_1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 we’ve seen earlier when speaking of identifiers, repositories that have been around for some time might have their own solution regarding terms of use that are not standardised licences. One example of this is EMBL-EBI data repositories.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Disadvantages:</a:t>
            </a:r>
            <a:endParaRPr/>
          </a:p>
          <a:p>
            <a:pPr indent="0" lvl="0" marL="0" rtl="0" algn="l">
              <a:spcBef>
                <a:spcPts val="0"/>
              </a:spcBef>
              <a:spcAft>
                <a:spcPts val="0"/>
              </a:spcAft>
              <a:buNone/>
            </a:pPr>
            <a:r>
              <a:rPr lang="en-GB"/>
              <a:t>Not </a:t>
            </a:r>
            <a:r>
              <a:rPr lang="en-GB"/>
              <a:t>standardised</a:t>
            </a:r>
            <a:endParaRPr/>
          </a:p>
          <a:p>
            <a:pPr indent="0" lvl="0" marL="0" rtl="0" algn="l">
              <a:spcBef>
                <a:spcPts val="0"/>
              </a:spcBef>
              <a:spcAft>
                <a:spcPts val="0"/>
              </a:spcAft>
              <a:buNone/>
            </a:pPr>
            <a:r>
              <a:rPr lang="en-GB"/>
              <a:t>Not machine actionable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solidFill>
                  <a:schemeClr val="hlink"/>
                </a:solidFill>
                <a:hlinkClick r:id="rId2"/>
              </a:rPr>
              <a:t>https://www.science.org/doi/10.1126/science.298.5597.1333b</a:t>
            </a:r>
            <a:r>
              <a:rPr lang="en-GB"/>
              <a:t> </a:t>
            </a:r>
            <a:endParaRPr/>
          </a:p>
          <a:p>
            <a:pPr indent="0" lvl="0" marL="0" rtl="0" algn="l">
              <a:lnSpc>
                <a:spcPct val="142100"/>
              </a:lnSpc>
              <a:spcBef>
                <a:spcPts val="2400"/>
              </a:spcBef>
              <a:spcAft>
                <a:spcPts val="0"/>
              </a:spcAft>
              <a:buNone/>
            </a:pPr>
            <a:r>
              <a:rPr lang="en-GB" sz="1450">
                <a:solidFill>
                  <a:srgbClr val="1A1C1A"/>
                </a:solidFill>
              </a:rPr>
              <a:t>We will:</a:t>
            </a:r>
            <a:endParaRPr sz="1450">
              <a:solidFill>
                <a:srgbClr val="1A1C1A"/>
              </a:solidFill>
            </a:endParaRPr>
          </a:p>
          <a:p>
            <a:pPr indent="-320675" lvl="0" marL="457200" rtl="0" algn="l">
              <a:lnSpc>
                <a:spcPct val="142100"/>
              </a:lnSpc>
              <a:spcBef>
                <a:spcPts val="2400"/>
              </a:spcBef>
              <a:spcAft>
                <a:spcPts val="0"/>
              </a:spcAft>
              <a:buClr>
                <a:srgbClr val="1A1C1A"/>
              </a:buClr>
              <a:buSzPts val="1450"/>
              <a:buAutoNum type="arabicPeriod"/>
            </a:pPr>
            <a:r>
              <a:rPr lang="en-GB" sz="1450">
                <a:solidFill>
                  <a:srgbClr val="1A1C1A"/>
                </a:solidFill>
              </a:rPr>
              <a:t>Standardise the licences used across EMBL-EBI resources.</a:t>
            </a:r>
            <a:endParaRPr sz="1450">
              <a:solidFill>
                <a:srgbClr val="1A1C1A"/>
              </a:solidFill>
            </a:endParaRPr>
          </a:p>
          <a:p>
            <a:pPr indent="-320675" lvl="0" marL="457200" rtl="0" algn="l">
              <a:lnSpc>
                <a:spcPct val="142100"/>
              </a:lnSpc>
              <a:spcBef>
                <a:spcPts val="0"/>
              </a:spcBef>
              <a:spcAft>
                <a:spcPts val="0"/>
              </a:spcAft>
              <a:buClr>
                <a:srgbClr val="1A1C1A"/>
              </a:buClr>
              <a:buSzPts val="1450"/>
              <a:buAutoNum type="arabicPeriod"/>
            </a:pPr>
            <a:r>
              <a:rPr lang="en-GB" sz="1450">
                <a:solidFill>
                  <a:srgbClr val="1A1C1A"/>
                </a:solidFill>
              </a:rPr>
              <a:t>Use licences that present the lowest barriers to data reuse. CC0 is preferred over CC-BY. CC0 is most in line with the spirit of the EMBL-EBI Terms of Use.</a:t>
            </a:r>
            <a:endParaRPr sz="1450">
              <a:solidFill>
                <a:srgbClr val="1A1C1A"/>
              </a:solidFill>
            </a:endParaRPr>
          </a:p>
          <a:p>
            <a:pPr indent="-320675" lvl="0" marL="457200" rtl="0" algn="l">
              <a:lnSpc>
                <a:spcPct val="142100"/>
              </a:lnSpc>
              <a:spcBef>
                <a:spcPts val="0"/>
              </a:spcBef>
              <a:spcAft>
                <a:spcPts val="0"/>
              </a:spcAft>
              <a:buClr>
                <a:srgbClr val="1A1C1A"/>
              </a:buClr>
              <a:buSzPts val="1450"/>
              <a:buAutoNum type="arabicPeriod"/>
            </a:pPr>
            <a:r>
              <a:rPr lang="en-GB" sz="1450">
                <a:solidFill>
                  <a:srgbClr val="1A1C1A"/>
                </a:solidFill>
              </a:rPr>
              <a:t>State the licence explicitly on the resource as a whole and at the record level, in both human and machine-readable formats.</a:t>
            </a:r>
            <a:endParaRPr sz="1450">
              <a:solidFill>
                <a:srgbClr val="1A1C1A"/>
              </a:solidFill>
            </a:endParaRPr>
          </a:p>
          <a:p>
            <a:pPr indent="0" lvl="0" marL="0" rtl="0" algn="l">
              <a:lnSpc>
                <a:spcPct val="142100"/>
              </a:lnSpc>
              <a:spcBef>
                <a:spcPts val="2400"/>
              </a:spcBef>
              <a:spcAft>
                <a:spcPts val="0"/>
              </a:spcAft>
              <a:buNone/>
            </a:pPr>
            <a:r>
              <a:rPr lang="en-GB" sz="1450">
                <a:solidFill>
                  <a:srgbClr val="1A1C1A"/>
                </a:solidFill>
              </a:rPr>
              <a:t>In some cases EMBL-EBI’s Terms of Use may have to be retained (for example, for a data resource that aggregates content with existing multiple licence types).</a:t>
            </a:r>
            <a:endParaRPr sz="1450">
              <a:solidFill>
                <a:srgbClr val="1A1C1A"/>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35404423be0_0_15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35404423be0_0_1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2021 EMBL-EBI decided to start a transition to adhere to standardised licences instead of custom </a:t>
            </a:r>
            <a:r>
              <a:rPr lang="en-GB"/>
              <a:t>policies</a:t>
            </a:r>
            <a:r>
              <a:rPr lang="en-GB"/>
              <a:t> and terms of use. Here we see the progress between 2020 and 2024</a:t>
            </a:r>
            <a:br>
              <a:rPr lang="en-GB"/>
            </a:br>
            <a:endParaRPr/>
          </a:p>
          <a:p>
            <a:pPr indent="0" lvl="0" marL="0" rtl="0" algn="l">
              <a:spcBef>
                <a:spcPts val="0"/>
              </a:spcBef>
              <a:spcAft>
                <a:spcPts val="0"/>
              </a:spcAft>
              <a:buNone/>
            </a:pPr>
            <a:r>
              <a:rPr lang="en-GB"/>
              <a:t> </a:t>
            </a:r>
            <a:r>
              <a:rPr lang="en-GB" u="sng">
                <a:solidFill>
                  <a:schemeClr val="hlink"/>
                </a:solidFill>
                <a:hlinkClick r:id="rId2"/>
              </a:rPr>
              <a:t>https://www.ebi.ac.uk/licencing/</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solidFill>
                  <a:schemeClr val="hlink"/>
                </a:solidFill>
                <a:hlinkClick r:id="rId3"/>
              </a:rPr>
              <a:t>https://www.science.org/doi/10.1126/science.298.5597.1333b</a:t>
            </a:r>
            <a:r>
              <a:rPr lang="en-GB"/>
              <a:t> </a:t>
            </a:r>
            <a:endParaRPr/>
          </a:p>
          <a:p>
            <a:pPr indent="0" lvl="0" marL="0" rtl="0" algn="l">
              <a:lnSpc>
                <a:spcPct val="142100"/>
              </a:lnSpc>
              <a:spcBef>
                <a:spcPts val="2400"/>
              </a:spcBef>
              <a:spcAft>
                <a:spcPts val="0"/>
              </a:spcAft>
              <a:buNone/>
            </a:pPr>
            <a:r>
              <a:rPr lang="en-GB" sz="1450">
                <a:solidFill>
                  <a:srgbClr val="1A1C1A"/>
                </a:solidFill>
              </a:rPr>
              <a:t>We will:</a:t>
            </a:r>
            <a:endParaRPr sz="1450">
              <a:solidFill>
                <a:srgbClr val="1A1C1A"/>
              </a:solidFill>
            </a:endParaRPr>
          </a:p>
          <a:p>
            <a:pPr indent="-320675" lvl="0" marL="457200" rtl="0" algn="l">
              <a:lnSpc>
                <a:spcPct val="142100"/>
              </a:lnSpc>
              <a:spcBef>
                <a:spcPts val="2400"/>
              </a:spcBef>
              <a:spcAft>
                <a:spcPts val="0"/>
              </a:spcAft>
              <a:buClr>
                <a:srgbClr val="1A1C1A"/>
              </a:buClr>
              <a:buSzPts val="1450"/>
              <a:buAutoNum type="arabicPeriod"/>
            </a:pPr>
            <a:r>
              <a:rPr lang="en-GB" sz="1450">
                <a:solidFill>
                  <a:srgbClr val="1A1C1A"/>
                </a:solidFill>
              </a:rPr>
              <a:t>Standardise the licences used across EMBL-EBI resources.</a:t>
            </a:r>
            <a:endParaRPr sz="1450">
              <a:solidFill>
                <a:srgbClr val="1A1C1A"/>
              </a:solidFill>
            </a:endParaRPr>
          </a:p>
          <a:p>
            <a:pPr indent="-320675" lvl="0" marL="457200" rtl="0" algn="l">
              <a:lnSpc>
                <a:spcPct val="142100"/>
              </a:lnSpc>
              <a:spcBef>
                <a:spcPts val="0"/>
              </a:spcBef>
              <a:spcAft>
                <a:spcPts val="0"/>
              </a:spcAft>
              <a:buClr>
                <a:srgbClr val="1A1C1A"/>
              </a:buClr>
              <a:buSzPts val="1450"/>
              <a:buAutoNum type="arabicPeriod"/>
            </a:pPr>
            <a:r>
              <a:rPr lang="en-GB" sz="1450">
                <a:solidFill>
                  <a:srgbClr val="1A1C1A"/>
                </a:solidFill>
              </a:rPr>
              <a:t>Use licences that present the lowest barriers to data reuse. CC0 is preferred over CC-BY. CC0 is most in line with the spirit of the EMBL-EBI Terms of Use.</a:t>
            </a:r>
            <a:endParaRPr sz="1450">
              <a:solidFill>
                <a:srgbClr val="1A1C1A"/>
              </a:solidFill>
            </a:endParaRPr>
          </a:p>
          <a:p>
            <a:pPr indent="-320675" lvl="0" marL="457200" rtl="0" algn="l">
              <a:lnSpc>
                <a:spcPct val="142100"/>
              </a:lnSpc>
              <a:spcBef>
                <a:spcPts val="0"/>
              </a:spcBef>
              <a:spcAft>
                <a:spcPts val="0"/>
              </a:spcAft>
              <a:buClr>
                <a:srgbClr val="1A1C1A"/>
              </a:buClr>
              <a:buSzPts val="1450"/>
              <a:buAutoNum type="arabicPeriod"/>
            </a:pPr>
            <a:r>
              <a:rPr lang="en-GB" sz="1450">
                <a:solidFill>
                  <a:srgbClr val="1A1C1A"/>
                </a:solidFill>
              </a:rPr>
              <a:t>State the licence explicitly on the resource as a whole and at the record level, in both human and machine-readable formats.</a:t>
            </a:r>
            <a:endParaRPr sz="1450">
              <a:solidFill>
                <a:srgbClr val="1A1C1A"/>
              </a:solidFill>
            </a:endParaRPr>
          </a:p>
          <a:p>
            <a:pPr indent="0" lvl="0" marL="0" rtl="0" algn="l">
              <a:lnSpc>
                <a:spcPct val="142100"/>
              </a:lnSpc>
              <a:spcBef>
                <a:spcPts val="2400"/>
              </a:spcBef>
              <a:spcAft>
                <a:spcPts val="0"/>
              </a:spcAft>
              <a:buNone/>
            </a:pPr>
            <a:r>
              <a:rPr lang="en-GB" sz="1450">
                <a:solidFill>
                  <a:srgbClr val="1A1C1A"/>
                </a:solidFill>
              </a:rPr>
              <a:t>In some cases EMBL-EBI’s Terms of Use may have to be retained (for example, for a data resource that aggregates content with existing multiple licence types).</a:t>
            </a:r>
            <a:endParaRPr sz="1450">
              <a:solidFill>
                <a:srgbClr val="1A1C1A"/>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354dccbe742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354dccbe74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 repositories with restricted access the Creative commons licenses are not suitable. Often the Terms of use or data access agreements are dataset specific.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355426a32f2_0_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In order to standardise and streamline the access conditions a Data use ontology has been implemented. You can apply terms that are machine </a:t>
            </a:r>
            <a:r>
              <a:rPr lang="en-GB"/>
              <a:t>readable</a:t>
            </a:r>
            <a:r>
              <a:rPr lang="en-GB"/>
              <a:t> to the </a:t>
            </a:r>
            <a:r>
              <a:rPr lang="en-GB"/>
              <a:t>dataset</a:t>
            </a:r>
            <a:r>
              <a:rPr lang="en-GB"/>
              <a:t> to make it easier to find for the prospective reuser. </a:t>
            </a:r>
            <a:endParaRPr/>
          </a:p>
        </p:txBody>
      </p:sp>
      <p:sp>
        <p:nvSpPr>
          <p:cNvPr id="679" name="Google Shape;679;g355426a32f2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350a89410d3_0_7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350a89410d3_0_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When choosing a license for sharing research outpts there are quite a few things to consider and factors to assess.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350a89410d3_0_7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350a89410d3_0_7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On top of this there might be additional institutional policies and national laws and reguations</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355426a32f2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355426a32f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Now you will get to try writing a Data Management Plan. There are 2 set of exercises to choose from. The first one will mainly be for those of you who are life scientist. You can try out the tool from SciLifeLab and either create a DMP for a pre-defined scenario in the material or create a DMP for your own project.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second one is good for everyone so life scientists might also choose that one. It has 2 parts. First, find out if your organisation/institution has a DMP tool or template. Search your intranet, ask your support function or library if you have one etc.</a:t>
            </a:r>
            <a:br>
              <a:rPr lang="en-GB"/>
            </a:br>
            <a:r>
              <a:rPr lang="en-GB"/>
              <a:t>Then, use the DMP checklist from SND and reflect over the questions in the checklist. Would they be applicable to you/your project or not.</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350339bf161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350339bf16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350339bf161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350339bf16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5548a8897d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5548a8897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and some tools or solutions to help us enable reuse of the outputs we produce. </a:t>
            </a:r>
            <a:endParaRPr>
              <a:solidFill>
                <a:schemeClr val="dk1"/>
              </a:solidFill>
            </a:endParaRPr>
          </a:p>
          <a:p>
            <a:pPr indent="0" lvl="0" marL="0" rtl="0" algn="l">
              <a:spcBef>
                <a:spcPts val="0"/>
              </a:spcBef>
              <a:spcAft>
                <a:spcPts val="0"/>
              </a:spcAft>
              <a:buNone/>
            </a:pPr>
            <a:br>
              <a:rPr lang="en-GB"/>
            </a:br>
            <a:r>
              <a:rPr lang="en-GB"/>
              <a:t>So what do we mean?</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355426a32f2_0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355426a32f2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Do you agree or disagree with this statement?</a:t>
            </a:r>
            <a:br>
              <a:rPr lang="en-GB"/>
            </a:br>
            <a:r>
              <a:rPr lang="en-GB"/>
              <a:t>Could you give me some reasons for why using repositories is a good idea?</a:t>
            </a:r>
            <a:endParaRPr/>
          </a:p>
          <a:p>
            <a:pPr indent="0" lvl="0" marL="0" rtl="0" algn="l">
              <a:spcBef>
                <a:spcPts val="0"/>
              </a:spcBef>
              <a:spcAft>
                <a:spcPts val="0"/>
              </a:spcAft>
              <a:buNone/>
            </a:pPr>
            <a:r>
              <a:rPr lang="en-GB"/>
              <a:t>When should we start identifying a repository?</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355426a32f2_0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355426a32f2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Do you agree or disagree with this statement?</a:t>
            </a:r>
            <a:br>
              <a:rPr lang="en-GB"/>
            </a:br>
            <a:r>
              <a:rPr lang="en-GB"/>
              <a:t>Could you give me some reasons for why using repositories is a good idea?</a:t>
            </a:r>
            <a:endParaRPr/>
          </a:p>
          <a:p>
            <a:pPr indent="0" lvl="0" marL="0" rtl="0" algn="l">
              <a:spcBef>
                <a:spcPts val="0"/>
              </a:spcBef>
              <a:spcAft>
                <a:spcPts val="0"/>
              </a:spcAft>
              <a:buNone/>
            </a:pPr>
            <a:r>
              <a:rPr lang="en-GB"/>
              <a:t>When should we start identifying a repository?</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350a89410d3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350a89410d3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GB" sz="1700">
                <a:solidFill>
                  <a:srgbClr val="57606A"/>
                </a:solidFill>
                <a:highlight>
                  <a:srgbClr val="FFFFFF"/>
                </a:highlight>
              </a:rPr>
              <a:t>Evaluate the suitability of a repository</a:t>
            </a:r>
            <a:endParaRPr b="1" sz="1700">
              <a:solidFill>
                <a:srgbClr val="57606A"/>
              </a:solidFill>
              <a:highlight>
                <a:srgbClr val="FFFFFF"/>
              </a:highlight>
            </a:endParaRPr>
          </a:p>
          <a:p>
            <a:pPr indent="0" lvl="0" marL="0" rtl="0" algn="l">
              <a:lnSpc>
                <a:spcPct val="135714"/>
              </a:lnSpc>
              <a:spcBef>
                <a:spcPts val="1200"/>
              </a:spcBef>
              <a:spcAft>
                <a:spcPts val="0"/>
              </a:spcAft>
              <a:buClr>
                <a:schemeClr val="dk1"/>
              </a:buClr>
              <a:buSzPts val="1100"/>
              <a:buFont typeface="Arial"/>
              <a:buNone/>
            </a:pPr>
            <a:r>
              <a:rPr lang="en-GB" sz="1200">
                <a:solidFill>
                  <a:srgbClr val="57606A"/>
                </a:solidFill>
                <a:highlight>
                  <a:srgbClr val="FFFFFF"/>
                </a:highlight>
              </a:rPr>
              <a:t>How do you know if a repository is trustworthy? Say that you find a repository that might fit your purposes, how can you evaluate if it is suitable? Apart from accepting your type of data, there are some questions to consider when deciding if a certain repository is suitable or not:</a:t>
            </a:r>
            <a:endParaRPr sz="1050">
              <a:solidFill>
                <a:schemeClr val="dk1"/>
              </a:solidFill>
              <a:highlight>
                <a:srgbClr val="FFFFFF"/>
              </a:highlight>
              <a:latin typeface="Courier New"/>
              <a:ea typeface="Courier New"/>
              <a:cs typeface="Courier New"/>
              <a:sym typeface="Courier New"/>
            </a:endParaRPr>
          </a:p>
          <a:p>
            <a:pPr indent="-304800" lvl="0" marL="457200" rtl="0" algn="l">
              <a:lnSpc>
                <a:spcPct val="115000"/>
              </a:lnSpc>
              <a:spcBef>
                <a:spcPts val="0"/>
              </a:spcBef>
              <a:spcAft>
                <a:spcPts val="0"/>
              </a:spcAft>
              <a:buClr>
                <a:srgbClr val="57606A"/>
              </a:buClr>
              <a:buSzPts val="1200"/>
              <a:buChar char="●"/>
            </a:pPr>
            <a:r>
              <a:rPr lang="en-GB" sz="1200">
                <a:solidFill>
                  <a:srgbClr val="57606A"/>
                </a:solidFill>
                <a:highlight>
                  <a:srgbClr val="FFFFFF"/>
                </a:highlight>
              </a:rPr>
              <a:t>Are others in the community using it? Explore what datasets are already in it.</a:t>
            </a:r>
            <a:endParaRPr sz="1200">
              <a:solidFill>
                <a:srgbClr val="57606A"/>
              </a:solidFill>
              <a:highlight>
                <a:srgbClr val="FFFFFF"/>
              </a:highlight>
            </a:endParaRPr>
          </a:p>
          <a:p>
            <a:pPr indent="-304800" lvl="0" marL="457200" rtl="0" algn="l">
              <a:lnSpc>
                <a:spcPct val="115000"/>
              </a:lnSpc>
              <a:spcBef>
                <a:spcPts val="300"/>
              </a:spcBef>
              <a:spcAft>
                <a:spcPts val="0"/>
              </a:spcAft>
              <a:buClr>
                <a:srgbClr val="57606A"/>
              </a:buClr>
              <a:buSzPts val="1200"/>
              <a:buChar char="●"/>
            </a:pPr>
            <a:r>
              <a:rPr lang="en-GB" sz="1200">
                <a:solidFill>
                  <a:srgbClr val="57606A"/>
                </a:solidFill>
                <a:highlight>
                  <a:srgbClr val="FFFFFF"/>
                </a:highlight>
              </a:rPr>
              <a:t>While exploring it, is it easy to navigate / user-friendly?</a:t>
            </a:r>
            <a:endParaRPr sz="1200">
              <a:solidFill>
                <a:srgbClr val="57606A"/>
              </a:solidFill>
              <a:highlight>
                <a:srgbClr val="FFFFFF"/>
              </a:highlight>
            </a:endParaRPr>
          </a:p>
          <a:p>
            <a:pPr indent="-304800" lvl="0" marL="457200" rtl="0" algn="l">
              <a:lnSpc>
                <a:spcPct val="115000"/>
              </a:lnSpc>
              <a:spcBef>
                <a:spcPts val="300"/>
              </a:spcBef>
              <a:spcAft>
                <a:spcPts val="0"/>
              </a:spcAft>
              <a:buClr>
                <a:srgbClr val="57606A"/>
              </a:buClr>
              <a:buSzPts val="1200"/>
              <a:buChar char="●"/>
            </a:pPr>
            <a:r>
              <a:rPr lang="en-GB" sz="1200">
                <a:solidFill>
                  <a:srgbClr val="57606A"/>
                </a:solidFill>
                <a:highlight>
                  <a:srgbClr val="FFFFFF"/>
                </a:highlight>
              </a:rPr>
              <a:t>Is there support / guidance for submission and reuse?</a:t>
            </a:r>
            <a:endParaRPr sz="1200">
              <a:solidFill>
                <a:srgbClr val="57606A"/>
              </a:solidFill>
              <a:highlight>
                <a:srgbClr val="FFFFFF"/>
              </a:highlight>
            </a:endParaRPr>
          </a:p>
          <a:p>
            <a:pPr indent="-304800" lvl="0" marL="457200" rtl="0" algn="l">
              <a:lnSpc>
                <a:spcPct val="115000"/>
              </a:lnSpc>
              <a:spcBef>
                <a:spcPts val="300"/>
              </a:spcBef>
              <a:spcAft>
                <a:spcPts val="0"/>
              </a:spcAft>
              <a:buClr>
                <a:srgbClr val="57606A"/>
              </a:buClr>
              <a:buSzPts val="1200"/>
              <a:buChar char="●"/>
            </a:pPr>
            <a:r>
              <a:rPr lang="en-GB" sz="1200">
                <a:solidFill>
                  <a:srgbClr val="57606A"/>
                </a:solidFill>
                <a:highlight>
                  <a:srgbClr val="FFFFFF"/>
                </a:highlight>
              </a:rPr>
              <a:t>Is it sustainable, i.e. will the repository be around for a while? Is there a long-term plan for financing the repository, is it managed by a trustworthy group?</a:t>
            </a:r>
            <a:endParaRPr sz="1200">
              <a:solidFill>
                <a:srgbClr val="57606A"/>
              </a:solidFill>
              <a:highlight>
                <a:srgbClr val="FFFFFF"/>
              </a:highlight>
            </a:endParaRPr>
          </a:p>
          <a:p>
            <a:pPr indent="-298450" lvl="0" marL="457200" rtl="0" algn="l">
              <a:spcBef>
                <a:spcPts val="0"/>
              </a:spcBef>
              <a:spcAft>
                <a:spcPts val="0"/>
              </a:spcAft>
              <a:buSzPts val="1100"/>
              <a:buChar char="●"/>
            </a:pPr>
            <a:r>
              <a:rPr lang="en-GB" sz="1200">
                <a:solidFill>
                  <a:srgbClr val="57606A"/>
                </a:solidFill>
                <a:highlight>
                  <a:srgbClr val="FFFFFF"/>
                </a:highlight>
              </a:rPr>
              <a:t>Will the datasets obtain persistent identifiers? Is the repository itself FAIR?</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350a89410d3_1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350a89410d3_1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50a89410d3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50a89410d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Instead of only making this presentation “available for anyone with the link” we used the SciLifeLab Data </a:t>
            </a:r>
            <a:r>
              <a:rPr lang="en-GB"/>
              <a:t>repository</a:t>
            </a:r>
            <a:r>
              <a:rPr lang="en-GB"/>
              <a:t> to make it openly available. Let’s see what that looks like. [Click on the presentation to reach the record]</a:t>
            </a:r>
            <a:endParaRPr/>
          </a:p>
          <a:p>
            <a:pPr indent="0" lvl="0" marL="0" rtl="0" algn="l">
              <a:spcBef>
                <a:spcPts val="0"/>
              </a:spcBef>
              <a:spcAft>
                <a:spcPts val="0"/>
              </a:spcAft>
              <a:buNone/>
            </a:pPr>
            <a:br>
              <a:rPr lang="en-GB"/>
            </a:br>
            <a:r>
              <a:rPr lang="en-GB"/>
              <a:t>And the </a:t>
            </a:r>
            <a:r>
              <a:rPr lang="en-GB"/>
              <a:t>repository</a:t>
            </a:r>
            <a:r>
              <a:rPr lang="en-GB"/>
              <a:t> allows us to provide detailed information about the file. Also in this example, the record is indexed on google by the repository and makes it findable when googling.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So let’s talk a bit more about repositories:</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50a89410d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50a89410d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There are different types of repositories:</a:t>
            </a:r>
            <a:endParaRPr/>
          </a:p>
          <a:p>
            <a:pPr indent="0" lvl="0" marL="0" rtl="0" algn="l">
              <a:spcBef>
                <a:spcPts val="0"/>
              </a:spcBef>
              <a:spcAft>
                <a:spcPts val="0"/>
              </a:spcAft>
              <a:buNone/>
            </a:pPr>
            <a:r>
              <a:rPr lang="en-GB"/>
              <a:t>Domain specific repositories:</a:t>
            </a:r>
            <a:endParaRPr/>
          </a:p>
          <a:p>
            <a:pPr indent="-298450" lvl="0" marL="457200" rtl="0" algn="l">
              <a:spcBef>
                <a:spcPts val="0"/>
              </a:spcBef>
              <a:spcAft>
                <a:spcPts val="0"/>
              </a:spcAft>
              <a:buSzPts val="1100"/>
              <a:buChar char="-"/>
            </a:pPr>
            <a:r>
              <a:rPr lang="en-GB">
                <a:solidFill>
                  <a:schemeClr val="dk1"/>
                </a:solidFill>
              </a:rPr>
              <a:t>These are </a:t>
            </a:r>
            <a:r>
              <a:rPr b="1" lang="en-GB">
                <a:solidFill>
                  <a:schemeClr val="dk1"/>
                </a:solidFill>
              </a:rPr>
              <a:t>repositories dedicated to specific scientific domains</a:t>
            </a:r>
            <a:r>
              <a:rPr lang="en-GB">
                <a:solidFill>
                  <a:schemeClr val="dk1"/>
                </a:solidFill>
              </a:rPr>
              <a:t> (e.g., genomics, physics, ecology).</a:t>
            </a:r>
            <a:endParaRPr/>
          </a:p>
          <a:p>
            <a:pPr indent="-298450" lvl="0" marL="457200" rtl="0" algn="l">
              <a:spcBef>
                <a:spcPts val="0"/>
              </a:spcBef>
              <a:spcAft>
                <a:spcPts val="0"/>
              </a:spcAft>
              <a:buSzPts val="1100"/>
              <a:buChar char="-"/>
            </a:pPr>
            <a:r>
              <a:rPr lang="en-GB"/>
              <a:t>Best choice if there is a suitable one for your data type. They have long-term plan for sustainability, they are typically free of charge, and has maximum reach in your research community.</a:t>
            </a:r>
            <a:endParaRPr/>
          </a:p>
          <a:p>
            <a:pPr indent="-298450" lvl="0" marL="457200" rtl="0" algn="l">
              <a:spcBef>
                <a:spcPts val="0"/>
              </a:spcBef>
              <a:spcAft>
                <a:spcPts val="0"/>
              </a:spcAft>
              <a:buSzPts val="1100"/>
              <a:buChar char="-"/>
            </a:pPr>
            <a:r>
              <a:rPr lang="en-GB"/>
              <a:t>E.g. European Nucleotide Archive, ArrayExpress</a:t>
            </a:r>
            <a:endParaRPr/>
          </a:p>
          <a:p>
            <a:pPr indent="0" lvl="0" marL="0" rtl="0" algn="l">
              <a:spcBef>
                <a:spcPts val="0"/>
              </a:spcBef>
              <a:spcAft>
                <a:spcPts val="0"/>
              </a:spcAft>
              <a:buNone/>
            </a:pPr>
            <a:r>
              <a:rPr lang="en-GB"/>
              <a:t>General purpose repositories:</a:t>
            </a:r>
            <a:endParaRPr/>
          </a:p>
          <a:p>
            <a:pPr indent="-298450" lvl="0" marL="457200" rtl="0" algn="l">
              <a:spcBef>
                <a:spcPts val="0"/>
              </a:spcBef>
              <a:spcAft>
                <a:spcPts val="0"/>
              </a:spcAft>
              <a:buSzPts val="1100"/>
              <a:buChar char="-"/>
            </a:pPr>
            <a:r>
              <a:rPr lang="en-GB">
                <a:solidFill>
                  <a:schemeClr val="dk1"/>
                </a:solidFill>
              </a:rPr>
              <a:t>These repositories are designed to accept </a:t>
            </a:r>
            <a:r>
              <a:rPr b="1" lang="en-GB">
                <a:solidFill>
                  <a:schemeClr val="dk1"/>
                </a:solidFill>
              </a:rPr>
              <a:t>datasets from any field of research</a:t>
            </a:r>
            <a:r>
              <a:rPr lang="en-GB">
                <a:solidFill>
                  <a:schemeClr val="dk1"/>
                </a:solidFill>
              </a:rPr>
              <a:t>. They are </a:t>
            </a:r>
            <a:r>
              <a:rPr b="1" lang="en-GB">
                <a:solidFill>
                  <a:schemeClr val="dk1"/>
                </a:solidFill>
              </a:rPr>
              <a:t>more generalized</a:t>
            </a:r>
            <a:r>
              <a:rPr lang="en-GB">
                <a:solidFill>
                  <a:schemeClr val="dk1"/>
                </a:solidFill>
              </a:rPr>
              <a:t>, meaning they accept a broader range of data types. </a:t>
            </a:r>
            <a:endParaRPr/>
          </a:p>
          <a:p>
            <a:pPr indent="-298450" lvl="0" marL="457200" rtl="0" algn="l">
              <a:spcBef>
                <a:spcPts val="0"/>
              </a:spcBef>
              <a:spcAft>
                <a:spcPts val="0"/>
              </a:spcAft>
              <a:buSzPts val="1100"/>
              <a:buChar char="-"/>
            </a:pPr>
            <a:r>
              <a:rPr lang="en-GB"/>
              <a:t>If there is no domain specific repository, a general purpose repository is the best choice. They also have  long-term plan for sustainability, but might cost (now or in future), and they do have good reach. However, the metadata is less specific which means it is more difficult for future users to judge if a dataset will be useful to them or not.</a:t>
            </a:r>
            <a:endParaRPr/>
          </a:p>
          <a:p>
            <a:pPr indent="-298450" lvl="0" marL="457200" rtl="0" algn="l">
              <a:spcBef>
                <a:spcPts val="0"/>
              </a:spcBef>
              <a:spcAft>
                <a:spcPts val="0"/>
              </a:spcAft>
              <a:buSzPts val="1100"/>
              <a:buChar char="-"/>
            </a:pPr>
            <a:r>
              <a:rPr lang="en-GB"/>
              <a:t>E.g. Zenodo, Figshare, Dryad</a:t>
            </a:r>
            <a:endParaRPr/>
          </a:p>
          <a:p>
            <a:pPr indent="-298450" lvl="0" marL="457200" rtl="0" algn="l">
              <a:spcBef>
                <a:spcPts val="0"/>
              </a:spcBef>
              <a:spcAft>
                <a:spcPts val="0"/>
              </a:spcAft>
              <a:buSzPts val="1100"/>
              <a:buChar char="-"/>
            </a:pPr>
            <a:r>
              <a:rPr lang="en-GB"/>
              <a:t>Some general </a:t>
            </a:r>
            <a:r>
              <a:rPr lang="en-GB"/>
              <a:t>purpose</a:t>
            </a:r>
            <a:r>
              <a:rPr lang="en-GB"/>
              <a:t> repositories have metadata profiles</a:t>
            </a:r>
            <a:endParaRPr/>
          </a:p>
          <a:p>
            <a:pPr indent="0" lvl="0" marL="0" rtl="0" algn="l">
              <a:spcBef>
                <a:spcPts val="0"/>
              </a:spcBef>
              <a:spcAft>
                <a:spcPts val="0"/>
              </a:spcAft>
              <a:buNone/>
            </a:pPr>
            <a:r>
              <a:rPr lang="en-GB"/>
              <a:t>In house/institutional repositories:</a:t>
            </a:r>
            <a:endParaRPr/>
          </a:p>
          <a:p>
            <a:pPr indent="-298450" lvl="0" marL="457200" rtl="0" algn="l">
              <a:spcBef>
                <a:spcPts val="0"/>
              </a:spcBef>
              <a:spcAft>
                <a:spcPts val="0"/>
              </a:spcAft>
              <a:buSzPts val="1100"/>
              <a:buChar char="-"/>
            </a:pPr>
            <a:r>
              <a:rPr lang="en-GB">
                <a:solidFill>
                  <a:schemeClr val="dk1"/>
                </a:solidFill>
              </a:rPr>
              <a:t>These are repositories that are run by specific </a:t>
            </a:r>
            <a:r>
              <a:rPr b="1" lang="en-GB">
                <a:solidFill>
                  <a:schemeClr val="dk1"/>
                </a:solidFill>
              </a:rPr>
              <a:t>institutions</a:t>
            </a:r>
            <a:r>
              <a:rPr lang="en-GB">
                <a:solidFill>
                  <a:schemeClr val="dk1"/>
                </a:solidFill>
              </a:rPr>
              <a:t> (universities, research centers) primarily for </a:t>
            </a:r>
            <a:r>
              <a:rPr b="1" lang="en-GB">
                <a:solidFill>
                  <a:schemeClr val="dk1"/>
                </a:solidFill>
              </a:rPr>
              <a:t>archiving</a:t>
            </a:r>
            <a:r>
              <a:rPr lang="en-GB">
                <a:solidFill>
                  <a:schemeClr val="dk1"/>
                </a:solidFill>
              </a:rPr>
              <a:t> and </a:t>
            </a:r>
            <a:r>
              <a:rPr b="1" lang="en-GB">
                <a:solidFill>
                  <a:schemeClr val="dk1"/>
                </a:solidFill>
              </a:rPr>
              <a:t>backup</a:t>
            </a:r>
            <a:r>
              <a:rPr lang="en-GB">
                <a:solidFill>
                  <a:schemeClr val="dk1"/>
                </a:solidFill>
              </a:rPr>
              <a:t> purposes</a:t>
            </a:r>
            <a:endParaRPr/>
          </a:p>
          <a:p>
            <a:pPr indent="-298450" lvl="0" marL="457200" rtl="0" algn="l">
              <a:spcBef>
                <a:spcPts val="0"/>
              </a:spcBef>
              <a:spcAft>
                <a:spcPts val="0"/>
              </a:spcAft>
              <a:buSzPts val="1100"/>
              <a:buChar char="-"/>
            </a:pPr>
            <a:r>
              <a:rPr lang="en-GB"/>
              <a:t>This type of repository is for archive/backup purpose mainly, since it has limited reach outside the institution, they are typically not ‘googlable’, unless also published in a public (indexed) data catalogue. Also, it </a:t>
            </a:r>
            <a:r>
              <a:rPr lang="en-GB">
                <a:solidFill>
                  <a:schemeClr val="dk1"/>
                </a:solidFill>
              </a:rPr>
              <a:t>might be associated with a cost. </a:t>
            </a:r>
            <a:endParaRPr/>
          </a:p>
          <a:p>
            <a:pPr indent="0" lvl="0" marL="0" rtl="0" algn="l">
              <a:lnSpc>
                <a:spcPct val="125000"/>
              </a:lnSpc>
              <a:spcBef>
                <a:spcPts val="1800"/>
              </a:spcBef>
              <a:spcAft>
                <a:spcPts val="0"/>
              </a:spcAft>
              <a:buNone/>
            </a:pPr>
            <a:r>
              <a:rPr b="1" lang="en-GB" sz="1650">
                <a:solidFill>
                  <a:srgbClr val="24292F"/>
                </a:solidFill>
                <a:highlight>
                  <a:srgbClr val="FFFFFF"/>
                </a:highlight>
              </a:rPr>
              <a:t>Domain-specific repositories</a:t>
            </a:r>
            <a:endParaRPr b="1" sz="1650">
              <a:solidFill>
                <a:srgbClr val="24292F"/>
              </a:solidFill>
              <a:highlight>
                <a:srgbClr val="FFFFFF"/>
              </a:highlight>
            </a:endParaRPr>
          </a:p>
          <a:p>
            <a:pPr indent="0" lvl="0" marL="0" rtl="0" algn="l">
              <a:lnSpc>
                <a:spcPct val="115000"/>
              </a:lnSpc>
              <a:spcBef>
                <a:spcPts val="1200"/>
              </a:spcBef>
              <a:spcAft>
                <a:spcPts val="0"/>
              </a:spcAft>
              <a:buNone/>
            </a:pPr>
            <a:r>
              <a:rPr lang="en-GB" sz="1200">
                <a:solidFill>
                  <a:srgbClr val="24292F"/>
                </a:solidFill>
                <a:highlight>
                  <a:srgbClr val="FFFFFF"/>
                </a:highlight>
              </a:rPr>
              <a:t>This type of repository focuses on specific data types and is typically the best choice if you can find one that is suitable for your research data. It will reach your research community, so that others working in your field can find and reuse your data, and incorporates metadata standards in order to make the data as widely useful as possible. The repositories usually have long-term sustainability plan, i.e. they will be available for a long time, and are typically free of charge.</a:t>
            </a:r>
            <a:endParaRPr sz="1200">
              <a:solidFill>
                <a:srgbClr val="24292F"/>
              </a:solidFill>
              <a:highlight>
                <a:srgbClr val="FFFFFF"/>
              </a:highlight>
            </a:endParaRPr>
          </a:p>
          <a:p>
            <a:pPr indent="-304800" lvl="0" marL="457200" rtl="0" algn="l">
              <a:lnSpc>
                <a:spcPct val="115000"/>
              </a:lnSpc>
              <a:spcBef>
                <a:spcPts val="1200"/>
              </a:spcBef>
              <a:spcAft>
                <a:spcPts val="0"/>
              </a:spcAft>
              <a:buClr>
                <a:srgbClr val="24292F"/>
              </a:buClr>
              <a:buSzPts val="1200"/>
              <a:buChar char="●"/>
            </a:pPr>
            <a:r>
              <a:rPr lang="en-GB" sz="1200">
                <a:solidFill>
                  <a:schemeClr val="hlink"/>
                </a:solidFill>
                <a:highlight>
                  <a:srgbClr val="FFFFFF"/>
                </a:highlight>
                <a:uFill>
                  <a:noFill/>
                </a:uFill>
                <a:hlinkClick r:id="rId2"/>
              </a:rPr>
              <a:t>European Nucleotide Archive</a:t>
            </a:r>
            <a:r>
              <a:rPr lang="en-GB" sz="1200">
                <a:solidFill>
                  <a:srgbClr val="24292F"/>
                </a:solidFill>
                <a:highlight>
                  <a:srgbClr val="FFFFFF"/>
                </a:highlight>
              </a:rPr>
              <a:t> (ENA) - for genomic sequence data (non-human)</a:t>
            </a:r>
            <a:endParaRPr sz="1200">
              <a:solidFill>
                <a:srgbClr val="24292F"/>
              </a:solidFill>
              <a:highlight>
                <a:srgbClr val="FFFFFF"/>
              </a:highlight>
            </a:endParaRPr>
          </a:p>
          <a:p>
            <a:pPr indent="-304800" lvl="0" marL="457200" rtl="0" algn="l">
              <a:lnSpc>
                <a:spcPct val="115000"/>
              </a:lnSpc>
              <a:spcBef>
                <a:spcPts val="1200"/>
              </a:spcBef>
              <a:spcAft>
                <a:spcPts val="0"/>
              </a:spcAft>
              <a:buClr>
                <a:srgbClr val="24292F"/>
              </a:buClr>
              <a:buSzPts val="1200"/>
              <a:buChar char="●"/>
            </a:pPr>
            <a:r>
              <a:rPr lang="en-GB" sz="1200">
                <a:solidFill>
                  <a:schemeClr val="hlink"/>
                </a:solidFill>
                <a:highlight>
                  <a:srgbClr val="FFFFFF"/>
                </a:highlight>
                <a:uFill>
                  <a:noFill/>
                </a:uFill>
                <a:hlinkClick r:id="rId3"/>
              </a:rPr>
              <a:t>European Genome Phenome Archive</a:t>
            </a:r>
            <a:r>
              <a:rPr lang="en-GB" sz="1200">
                <a:solidFill>
                  <a:srgbClr val="24292F"/>
                </a:solidFill>
                <a:highlight>
                  <a:srgbClr val="FFFFFF"/>
                </a:highlight>
              </a:rPr>
              <a:t> (EGA) - for human genomic sequence data</a:t>
            </a:r>
            <a:endParaRPr sz="1200">
              <a:solidFill>
                <a:srgbClr val="24292F"/>
              </a:solidFill>
              <a:highlight>
                <a:srgbClr val="FFFFFF"/>
              </a:highlight>
            </a:endParaRPr>
          </a:p>
          <a:p>
            <a:pPr indent="-304800" lvl="0" marL="457200" rtl="0" algn="l">
              <a:lnSpc>
                <a:spcPct val="115000"/>
              </a:lnSpc>
              <a:spcBef>
                <a:spcPts val="1200"/>
              </a:spcBef>
              <a:spcAft>
                <a:spcPts val="0"/>
              </a:spcAft>
              <a:buClr>
                <a:srgbClr val="24292F"/>
              </a:buClr>
              <a:buSzPts val="1200"/>
              <a:buChar char="●"/>
            </a:pPr>
            <a:r>
              <a:rPr lang="en-GB" sz="1200">
                <a:solidFill>
                  <a:schemeClr val="hlink"/>
                </a:solidFill>
                <a:highlight>
                  <a:srgbClr val="FFFFFF"/>
                </a:highlight>
                <a:uFill>
                  <a:noFill/>
                </a:uFill>
                <a:hlinkClick r:id="rId4"/>
              </a:rPr>
              <a:t>ArrayExpress</a:t>
            </a:r>
            <a:r>
              <a:rPr lang="en-GB" sz="1200">
                <a:solidFill>
                  <a:srgbClr val="24292F"/>
                </a:solidFill>
                <a:highlight>
                  <a:srgbClr val="FFFFFF"/>
                </a:highlight>
              </a:rPr>
              <a:t> - for gene expression data</a:t>
            </a:r>
            <a:endParaRPr sz="1200">
              <a:solidFill>
                <a:srgbClr val="24292F"/>
              </a:solidFill>
              <a:highlight>
                <a:srgbClr val="FFFFFF"/>
              </a:highlight>
            </a:endParaRPr>
          </a:p>
          <a:p>
            <a:pPr indent="-304800" lvl="0" marL="457200" rtl="0" algn="l">
              <a:lnSpc>
                <a:spcPct val="115000"/>
              </a:lnSpc>
              <a:spcBef>
                <a:spcPts val="1200"/>
              </a:spcBef>
              <a:spcAft>
                <a:spcPts val="0"/>
              </a:spcAft>
              <a:buClr>
                <a:srgbClr val="24292F"/>
              </a:buClr>
              <a:buSzPts val="1200"/>
              <a:buChar char="●"/>
            </a:pPr>
            <a:r>
              <a:rPr lang="en-GB" sz="1200">
                <a:solidFill>
                  <a:schemeClr val="hlink"/>
                </a:solidFill>
                <a:highlight>
                  <a:srgbClr val="FFFFFF"/>
                </a:highlight>
                <a:uFill>
                  <a:noFill/>
                </a:uFill>
                <a:hlinkClick r:id="rId5"/>
              </a:rPr>
              <a:t>PRIDE</a:t>
            </a:r>
            <a:r>
              <a:rPr lang="en-GB" sz="1200">
                <a:solidFill>
                  <a:srgbClr val="24292F"/>
                </a:solidFill>
                <a:highlight>
                  <a:srgbClr val="FFFFFF"/>
                </a:highlight>
              </a:rPr>
              <a:t> - for proteomics data</a:t>
            </a:r>
            <a:endParaRPr sz="1200">
              <a:solidFill>
                <a:srgbClr val="24292F"/>
              </a:solidFill>
              <a:highlight>
                <a:srgbClr val="FFFFFF"/>
              </a:highlight>
            </a:endParaRPr>
          </a:p>
          <a:p>
            <a:pPr indent="0" lvl="0" marL="0" rtl="0" algn="l">
              <a:lnSpc>
                <a:spcPct val="115000"/>
              </a:lnSpc>
              <a:spcBef>
                <a:spcPts val="1200"/>
              </a:spcBef>
              <a:spcAft>
                <a:spcPts val="0"/>
              </a:spcAft>
              <a:buNone/>
            </a:pPr>
            <a:r>
              <a:rPr lang="en-GB" sz="1200">
                <a:solidFill>
                  <a:srgbClr val="24292F"/>
                </a:solidFill>
                <a:highlight>
                  <a:srgbClr val="FFFFFF"/>
                </a:highlight>
              </a:rPr>
              <a:t>It could also be a repository for a specific output such as </a:t>
            </a:r>
            <a:endParaRPr sz="1200">
              <a:solidFill>
                <a:srgbClr val="24292F"/>
              </a:solidFill>
              <a:highlight>
                <a:srgbClr val="FFFFFF"/>
              </a:highlight>
            </a:endParaRPr>
          </a:p>
          <a:p>
            <a:pPr indent="0" lvl="0" marL="0" rtl="0" algn="l">
              <a:lnSpc>
                <a:spcPct val="125000"/>
              </a:lnSpc>
              <a:spcBef>
                <a:spcPts val="1800"/>
              </a:spcBef>
              <a:spcAft>
                <a:spcPts val="0"/>
              </a:spcAft>
              <a:buNone/>
            </a:pPr>
            <a:r>
              <a:rPr b="1" lang="en-GB" sz="1650">
                <a:solidFill>
                  <a:srgbClr val="24292F"/>
                </a:solidFill>
                <a:highlight>
                  <a:srgbClr val="FFFFFF"/>
                </a:highlight>
              </a:rPr>
              <a:t>General purpose repositories</a:t>
            </a:r>
            <a:endParaRPr b="1" sz="1650">
              <a:solidFill>
                <a:srgbClr val="24292F"/>
              </a:solidFill>
              <a:highlight>
                <a:srgbClr val="FFFFFF"/>
              </a:highlight>
            </a:endParaRPr>
          </a:p>
          <a:p>
            <a:pPr indent="0" lvl="0" marL="0" rtl="0" algn="l">
              <a:lnSpc>
                <a:spcPct val="115000"/>
              </a:lnSpc>
              <a:spcBef>
                <a:spcPts val="1200"/>
              </a:spcBef>
              <a:spcAft>
                <a:spcPts val="0"/>
              </a:spcAft>
              <a:buNone/>
            </a:pPr>
            <a:r>
              <a:rPr lang="en-GB" sz="1200">
                <a:solidFill>
                  <a:srgbClr val="24292F"/>
                </a:solidFill>
                <a:highlight>
                  <a:srgbClr val="FFFFFF"/>
                </a:highlight>
              </a:rPr>
              <a:t>From time to time you will most likely come across situations when there is no suitable domain-specific repository for your data type, for example if you have a new data type. Another situation you might find yourself in is that you have done registry-based research with human data, and you are not allowed to share this data but still want to publish the methodology openly. Making a metadata record in a general purpose repository will then allow others to easily find it, without violating the agreements with the registry holders.</a:t>
            </a:r>
            <a:endParaRPr sz="1200">
              <a:solidFill>
                <a:srgbClr val="24292F"/>
              </a:solidFill>
              <a:highlight>
                <a:srgbClr val="FFFFFF"/>
              </a:highlight>
            </a:endParaRPr>
          </a:p>
          <a:p>
            <a:pPr indent="0" lvl="0" marL="0" rtl="0" algn="l">
              <a:lnSpc>
                <a:spcPct val="115000"/>
              </a:lnSpc>
              <a:spcBef>
                <a:spcPts val="1200"/>
              </a:spcBef>
              <a:spcAft>
                <a:spcPts val="0"/>
              </a:spcAft>
              <a:buNone/>
            </a:pPr>
            <a:r>
              <a:rPr lang="en-GB" sz="1200">
                <a:solidFill>
                  <a:srgbClr val="24292F"/>
                </a:solidFill>
                <a:highlight>
                  <a:srgbClr val="FFFFFF"/>
                </a:highlight>
              </a:rPr>
              <a:t>General purpose repositories usually accepts anything and everything related to research, i.e. they are also useful for other purposes, besides publishing research data, e.g. posters and presentations can be made publicly available and obtain a persistent identifier (DOI).</a:t>
            </a:r>
            <a:endParaRPr sz="1200">
              <a:solidFill>
                <a:srgbClr val="24292F"/>
              </a:solidFill>
              <a:highlight>
                <a:srgbClr val="FFFFFF"/>
              </a:highlight>
            </a:endParaRPr>
          </a:p>
          <a:p>
            <a:pPr indent="0" lvl="0" marL="0" rtl="0" algn="l">
              <a:lnSpc>
                <a:spcPct val="115000"/>
              </a:lnSpc>
              <a:spcBef>
                <a:spcPts val="1200"/>
              </a:spcBef>
              <a:spcAft>
                <a:spcPts val="0"/>
              </a:spcAft>
              <a:buNone/>
            </a:pPr>
            <a:r>
              <a:rPr lang="en-GB" sz="1200">
                <a:solidFill>
                  <a:srgbClr val="24292F"/>
                </a:solidFill>
                <a:highlight>
                  <a:srgbClr val="FFFFFF"/>
                </a:highlight>
              </a:rPr>
              <a:t>This type of repository is typically indexed, so you can find its content via search engines, and thus it has good reach. However, since the repository accepts many data types, the metadata will be less specific (no or very high level metadata standards), with the result that is more difficult for future users to judge if a dataset will be useful for them. The repositories usually have long-term sustainability plan, i.e. they will be available for a long time, but might cost (now or in future).</a:t>
            </a:r>
            <a:endParaRPr sz="1200">
              <a:solidFill>
                <a:srgbClr val="24292F"/>
              </a:solidFill>
              <a:highlight>
                <a:srgbClr val="FFFFFF"/>
              </a:highlight>
            </a:endParaRPr>
          </a:p>
          <a:p>
            <a:pPr indent="-304800" lvl="0" marL="457200" rtl="0" algn="l">
              <a:lnSpc>
                <a:spcPct val="115000"/>
              </a:lnSpc>
              <a:spcBef>
                <a:spcPts val="1200"/>
              </a:spcBef>
              <a:spcAft>
                <a:spcPts val="0"/>
              </a:spcAft>
              <a:buClr>
                <a:srgbClr val="24292F"/>
              </a:buClr>
              <a:buSzPts val="1200"/>
              <a:buChar char="●"/>
            </a:pPr>
            <a:r>
              <a:rPr lang="en-GB" sz="1200">
                <a:solidFill>
                  <a:schemeClr val="hlink"/>
                </a:solidFill>
                <a:highlight>
                  <a:srgbClr val="FFFFFF"/>
                </a:highlight>
                <a:uFill>
                  <a:noFill/>
                </a:uFill>
                <a:hlinkClick r:id="rId6"/>
              </a:rPr>
              <a:t>Zenodo</a:t>
            </a:r>
            <a:endParaRPr sz="1200">
              <a:solidFill>
                <a:schemeClr val="hlink"/>
              </a:solidFill>
              <a:highlight>
                <a:srgbClr val="FFFFFF"/>
              </a:highlight>
            </a:endParaRPr>
          </a:p>
          <a:p>
            <a:pPr indent="-304800" lvl="0" marL="457200" rtl="0" algn="l">
              <a:lnSpc>
                <a:spcPct val="115000"/>
              </a:lnSpc>
              <a:spcBef>
                <a:spcPts val="1200"/>
              </a:spcBef>
              <a:spcAft>
                <a:spcPts val="0"/>
              </a:spcAft>
              <a:buClr>
                <a:srgbClr val="24292F"/>
              </a:buClr>
              <a:buSzPts val="1200"/>
              <a:buChar char="●"/>
            </a:pPr>
            <a:r>
              <a:rPr lang="en-GB" sz="1200">
                <a:solidFill>
                  <a:schemeClr val="hlink"/>
                </a:solidFill>
                <a:highlight>
                  <a:srgbClr val="FFFFFF"/>
                </a:highlight>
                <a:uFill>
                  <a:noFill/>
                </a:uFill>
                <a:hlinkClick r:id="rId7"/>
              </a:rPr>
              <a:t>Figshare</a:t>
            </a:r>
            <a:endParaRPr sz="1200">
              <a:solidFill>
                <a:schemeClr val="hlink"/>
              </a:solidFill>
              <a:highlight>
                <a:srgbClr val="FFFFFF"/>
              </a:highlight>
            </a:endParaRPr>
          </a:p>
          <a:p>
            <a:pPr indent="-304800" lvl="0" marL="457200" rtl="0" algn="l">
              <a:lnSpc>
                <a:spcPct val="115000"/>
              </a:lnSpc>
              <a:spcBef>
                <a:spcPts val="1200"/>
              </a:spcBef>
              <a:spcAft>
                <a:spcPts val="0"/>
              </a:spcAft>
              <a:buClr>
                <a:srgbClr val="24292F"/>
              </a:buClr>
              <a:buSzPts val="1200"/>
              <a:buChar char="●"/>
            </a:pPr>
            <a:r>
              <a:rPr lang="en-GB" sz="1200">
                <a:solidFill>
                  <a:schemeClr val="hlink"/>
                </a:solidFill>
                <a:highlight>
                  <a:srgbClr val="FFFFFF"/>
                </a:highlight>
                <a:uFill>
                  <a:noFill/>
                </a:uFill>
                <a:hlinkClick r:id="rId8"/>
              </a:rPr>
              <a:t>SciLifeLab Data Repository (Figshare)</a:t>
            </a:r>
            <a:endParaRPr sz="1200">
              <a:solidFill>
                <a:schemeClr val="hlink"/>
              </a:solidFill>
              <a:highlight>
                <a:srgbClr val="FFFFFF"/>
              </a:highlight>
            </a:endParaRPr>
          </a:p>
          <a:p>
            <a:pPr indent="-304800" lvl="0" marL="457200" rtl="0" algn="l">
              <a:lnSpc>
                <a:spcPct val="115000"/>
              </a:lnSpc>
              <a:spcBef>
                <a:spcPts val="1200"/>
              </a:spcBef>
              <a:spcAft>
                <a:spcPts val="0"/>
              </a:spcAft>
              <a:buClr>
                <a:srgbClr val="24292F"/>
              </a:buClr>
              <a:buSzPts val="1200"/>
              <a:buChar char="●"/>
            </a:pPr>
            <a:r>
              <a:rPr lang="en-GB" sz="1200">
                <a:solidFill>
                  <a:schemeClr val="hlink"/>
                </a:solidFill>
                <a:highlight>
                  <a:srgbClr val="FFFFFF"/>
                </a:highlight>
                <a:uFill>
                  <a:noFill/>
                </a:uFill>
                <a:hlinkClick r:id="rId9"/>
              </a:rPr>
              <a:t>Dryad</a:t>
            </a:r>
            <a:endParaRPr sz="1200">
              <a:solidFill>
                <a:schemeClr val="hlink"/>
              </a:solidFill>
              <a:highlight>
                <a:srgbClr val="FFFFFF"/>
              </a:highlight>
            </a:endParaRPr>
          </a:p>
          <a:p>
            <a:pPr indent="0" lvl="0" marL="0" rtl="0" algn="l">
              <a:lnSpc>
                <a:spcPct val="125000"/>
              </a:lnSpc>
              <a:spcBef>
                <a:spcPts val="1800"/>
              </a:spcBef>
              <a:spcAft>
                <a:spcPts val="0"/>
              </a:spcAft>
              <a:buNone/>
            </a:pPr>
            <a:r>
              <a:rPr b="1" lang="en-GB" sz="1650">
                <a:solidFill>
                  <a:srgbClr val="24292F"/>
                </a:solidFill>
                <a:highlight>
                  <a:srgbClr val="FFFFFF"/>
                </a:highlight>
              </a:rPr>
              <a:t>In-house/institutional repositories</a:t>
            </a:r>
            <a:endParaRPr b="1" sz="1650">
              <a:solidFill>
                <a:srgbClr val="24292F"/>
              </a:solidFill>
              <a:highlight>
                <a:srgbClr val="FFFFFF"/>
              </a:highlight>
            </a:endParaRPr>
          </a:p>
          <a:p>
            <a:pPr indent="0" lvl="0" marL="0" rtl="0" algn="l">
              <a:lnSpc>
                <a:spcPct val="115000"/>
              </a:lnSpc>
              <a:spcBef>
                <a:spcPts val="1200"/>
              </a:spcBef>
              <a:spcAft>
                <a:spcPts val="0"/>
              </a:spcAft>
              <a:buNone/>
            </a:pPr>
            <a:r>
              <a:rPr lang="en-GB" sz="1200">
                <a:solidFill>
                  <a:srgbClr val="24292F"/>
                </a:solidFill>
                <a:highlight>
                  <a:srgbClr val="FFFFFF"/>
                </a:highlight>
              </a:rPr>
              <a:t>Many institutions offer local repositories, and might even require that affiliated researchers put their research outputs there. However, unless the repository is indexed (so that search engines can find its content) this type of repository is for archive/backup purpose mainly.</a:t>
            </a:r>
            <a:endParaRPr sz="1200">
              <a:solidFill>
                <a:srgbClr val="24292F"/>
              </a:solidFill>
              <a:highlight>
                <a:srgbClr val="FFFFFF"/>
              </a:highlight>
            </a:endParaRPr>
          </a:p>
          <a:p>
            <a:pPr indent="0" lvl="0" marL="0" rtl="0" algn="l">
              <a:lnSpc>
                <a:spcPct val="115000"/>
              </a:lnSpc>
              <a:spcBef>
                <a:spcPts val="1200"/>
              </a:spcBef>
              <a:spcAft>
                <a:spcPts val="0"/>
              </a:spcAft>
              <a:buNone/>
            </a:pPr>
            <a:r>
              <a:rPr lang="en-GB" sz="1200">
                <a:solidFill>
                  <a:srgbClr val="24292F"/>
                </a:solidFill>
                <a:highlight>
                  <a:srgbClr val="FFFFFF"/>
                </a:highlight>
              </a:rPr>
              <a:t>You can also choose to create and host an in-house repository yourself, but that put a lot of responsibility on your shoulders. For how long will you be able to sustain it? It also requires considerable labour in order to make the repository FAIR, and without that the repository will have limited reach unless you also publish in a data catalogue.</a:t>
            </a:r>
            <a:endParaRPr sz="1200">
              <a:solidFill>
                <a:schemeClr val="hlink"/>
              </a:solidFill>
              <a:highlight>
                <a:srgbClr val="FFFFFF"/>
              </a:highlight>
            </a:endParaRPr>
          </a:p>
          <a:p>
            <a:pPr indent="0" lvl="0" marL="0" rtl="0" algn="l">
              <a:lnSpc>
                <a:spcPct val="115000"/>
              </a:lnSpc>
              <a:spcBef>
                <a:spcPts val="1200"/>
              </a:spcBef>
              <a:spcAft>
                <a:spcPts val="0"/>
              </a:spcAft>
              <a:buNone/>
            </a:pPr>
            <a:r>
              <a:t/>
            </a:r>
            <a:endParaRPr sz="1200">
              <a:solidFill>
                <a:srgbClr val="24292F"/>
              </a:solidFill>
              <a:highlight>
                <a:srgbClr val="FFFFFF"/>
              </a:highlight>
            </a:endParaRPr>
          </a:p>
          <a:p>
            <a:pPr indent="0" lvl="0" marL="0" rtl="0" algn="l">
              <a:lnSpc>
                <a:spcPct val="115000"/>
              </a:lnSpc>
              <a:spcBef>
                <a:spcPts val="1200"/>
              </a:spcBef>
              <a:spcAft>
                <a:spcPts val="0"/>
              </a:spcAft>
              <a:buNone/>
            </a:pPr>
            <a:r>
              <a:t/>
            </a:r>
            <a:endParaRPr sz="1200">
              <a:solidFill>
                <a:srgbClr val="24292F"/>
              </a:solidFill>
              <a:highlight>
                <a:srgbClr val="FFFFFF"/>
              </a:highlight>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50a89410d3_1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50a89410d3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rgbClr val="212529"/>
                </a:solidFill>
                <a:highlight>
                  <a:srgbClr val="FFFFFF"/>
                </a:highlight>
                <a:latin typeface="Lato"/>
                <a:ea typeface="Lato"/>
                <a:cs typeface="Lato"/>
                <a:sym typeface="Lato"/>
              </a:rPr>
              <a:t>Apart from searching directly in repositories where data typically is shared there are data catalogues where you can search and discover published outputs. Note that datasets might have been collected for completely different purposes and still serve your goals.</a:t>
            </a:r>
            <a:endParaRPr sz="1200">
              <a:solidFill>
                <a:srgbClr val="212529"/>
              </a:solidFill>
              <a:highlight>
                <a:srgbClr val="FFFFFF"/>
              </a:highlight>
              <a:latin typeface="Lato"/>
              <a:ea typeface="Lato"/>
              <a:cs typeface="Lato"/>
              <a:sym typeface="Lato"/>
            </a:endParaRPr>
          </a:p>
          <a:p>
            <a:pPr indent="-304800" lvl="0" marL="457200" rtl="0" algn="l">
              <a:lnSpc>
                <a:spcPct val="115000"/>
              </a:lnSpc>
              <a:spcBef>
                <a:spcPts val="1200"/>
              </a:spcBef>
              <a:spcAft>
                <a:spcPts val="0"/>
              </a:spcAft>
              <a:buClr>
                <a:srgbClr val="212529"/>
              </a:buClr>
              <a:buSzPts val="1200"/>
              <a:buFont typeface="Lato"/>
              <a:buChar char="●"/>
            </a:pPr>
            <a:r>
              <a:rPr lang="en-GB" sz="1200">
                <a:solidFill>
                  <a:srgbClr val="212529"/>
                </a:solidFill>
                <a:highlight>
                  <a:srgbClr val="FFFFFF"/>
                </a:highlight>
                <a:latin typeface="Lato"/>
                <a:ea typeface="Lato"/>
                <a:cs typeface="Lato"/>
                <a:sym typeface="Lato"/>
              </a:rPr>
              <a:t>Visit the </a:t>
            </a:r>
            <a:r>
              <a:rPr lang="en-GB" sz="1200" u="sng">
                <a:solidFill>
                  <a:srgbClr val="045C64"/>
                </a:solidFill>
                <a:highlight>
                  <a:srgbClr val="FFFFFF"/>
                </a:highlight>
                <a:latin typeface="Lato"/>
                <a:ea typeface="Lato"/>
                <a:cs typeface="Lato"/>
                <a:sym typeface="Lato"/>
                <a:hlinkClick r:id="rId2">
                  <a:extLst>
                    <a:ext uri="{A12FA001-AC4F-418D-AE19-62706E023703}">
                      <ahyp:hlinkClr val="tx"/>
                    </a:ext>
                  </a:extLst>
                </a:hlinkClick>
              </a:rPr>
              <a:t>Swedish Pathogens Portal list of available data</a:t>
            </a:r>
            <a:r>
              <a:rPr lang="en-GB" sz="1200">
                <a:solidFill>
                  <a:srgbClr val="212529"/>
                </a:solidFill>
                <a:highlight>
                  <a:srgbClr val="FFFFFF"/>
                </a:highlight>
                <a:latin typeface="Lato"/>
                <a:ea typeface="Lato"/>
                <a:cs typeface="Lato"/>
                <a:sym typeface="Lato"/>
              </a:rPr>
              <a:t> in order to find publications about COVID-19/SARS-CoV-2 that </a:t>
            </a:r>
            <a:endParaRPr sz="1200">
              <a:solidFill>
                <a:srgbClr val="212529"/>
              </a:solidFill>
              <a:highlight>
                <a:srgbClr val="FFFFFF"/>
              </a:highlight>
              <a:latin typeface="Lato"/>
              <a:ea typeface="Lato"/>
              <a:cs typeface="Lato"/>
              <a:sym typeface="Lato"/>
            </a:endParaRPr>
          </a:p>
          <a:p>
            <a:pPr indent="-304800" lvl="0" marL="457200" rtl="0" algn="l">
              <a:lnSpc>
                <a:spcPct val="115000"/>
              </a:lnSpc>
              <a:spcBef>
                <a:spcPts val="0"/>
              </a:spcBef>
              <a:spcAft>
                <a:spcPts val="0"/>
              </a:spcAft>
              <a:buClr>
                <a:srgbClr val="212529"/>
              </a:buClr>
              <a:buSzPts val="1200"/>
              <a:buFont typeface="Lato"/>
              <a:buChar char="●"/>
            </a:pPr>
            <a:r>
              <a:rPr lang="en-GB" sz="1200">
                <a:solidFill>
                  <a:srgbClr val="212529"/>
                </a:solidFill>
                <a:highlight>
                  <a:srgbClr val="FFFFFF"/>
                </a:highlight>
                <a:latin typeface="Lato"/>
                <a:ea typeface="Lato"/>
                <a:cs typeface="Lato"/>
                <a:sym typeface="Lato"/>
              </a:rPr>
              <a:t>Search in the Registry of Research Data Repositories </a:t>
            </a:r>
            <a:r>
              <a:rPr lang="en-GB" sz="1200" u="sng">
                <a:solidFill>
                  <a:srgbClr val="045C64"/>
                </a:solidFill>
                <a:highlight>
                  <a:srgbClr val="FFFFFF"/>
                </a:highlight>
                <a:latin typeface="Lato"/>
                <a:ea typeface="Lato"/>
                <a:cs typeface="Lato"/>
                <a:sym typeface="Lato"/>
                <a:hlinkClick r:id="rId3">
                  <a:extLst>
                    <a:ext uri="{A12FA001-AC4F-418D-AE19-62706E023703}">
                      <ahyp:hlinkClr val="tx"/>
                    </a:ext>
                  </a:extLst>
                </a:hlinkClick>
              </a:rPr>
              <a:t>re3data</a:t>
            </a:r>
            <a:r>
              <a:rPr lang="en-GB" sz="1200">
                <a:solidFill>
                  <a:srgbClr val="212529"/>
                </a:solidFill>
                <a:highlight>
                  <a:srgbClr val="FFFFFF"/>
                </a:highlight>
                <a:latin typeface="Lato"/>
                <a:ea typeface="Lato"/>
                <a:cs typeface="Lato"/>
                <a:sym typeface="Lato"/>
              </a:rPr>
              <a:t> to find discipline-specific repositories for your field.</a:t>
            </a:r>
            <a:endParaRPr sz="1200">
              <a:solidFill>
                <a:srgbClr val="212529"/>
              </a:solidFill>
              <a:highlight>
                <a:srgbClr val="FFFFFF"/>
              </a:highlight>
              <a:latin typeface="Lato"/>
              <a:ea typeface="Lato"/>
              <a:cs typeface="Lato"/>
              <a:sym typeface="Lato"/>
            </a:endParaRPr>
          </a:p>
          <a:p>
            <a:pPr indent="-304800" lvl="0" marL="457200" rtl="0" algn="l">
              <a:lnSpc>
                <a:spcPct val="115000"/>
              </a:lnSpc>
              <a:spcBef>
                <a:spcPts val="0"/>
              </a:spcBef>
              <a:spcAft>
                <a:spcPts val="0"/>
              </a:spcAft>
              <a:buClr>
                <a:srgbClr val="212529"/>
              </a:buClr>
              <a:buSzPts val="1200"/>
              <a:buFont typeface="Lato"/>
              <a:buChar char="●"/>
            </a:pPr>
            <a:r>
              <a:rPr lang="en-GB" sz="1200">
                <a:solidFill>
                  <a:srgbClr val="212529"/>
                </a:solidFill>
                <a:highlight>
                  <a:srgbClr val="FFFFFF"/>
                </a:highlight>
                <a:latin typeface="Lato"/>
                <a:ea typeface="Lato"/>
                <a:cs typeface="Lato"/>
                <a:sym typeface="Lato"/>
              </a:rPr>
              <a:t>2 national  web portals The Swedish National Data Service (SND) research data catalogue on </a:t>
            </a:r>
            <a:r>
              <a:rPr lang="en-GB" sz="1200" u="sng">
                <a:solidFill>
                  <a:srgbClr val="045C64"/>
                </a:solidFill>
                <a:highlight>
                  <a:srgbClr val="FFFFFF"/>
                </a:highlight>
                <a:latin typeface="Lato"/>
                <a:ea typeface="Lato"/>
                <a:cs typeface="Lato"/>
                <a:sym typeface="Lato"/>
                <a:hlinkClick r:id="rId4">
                  <a:extLst>
                    <a:ext uri="{A12FA001-AC4F-418D-AE19-62706E023703}">
                      <ahyp:hlinkClr val="tx"/>
                    </a:ext>
                  </a:extLst>
                </a:hlinkClick>
              </a:rPr>
              <a:t>Researchdata.se</a:t>
            </a:r>
            <a:r>
              <a:rPr lang="en-GB" sz="1200">
                <a:solidFill>
                  <a:srgbClr val="212529"/>
                </a:solidFill>
                <a:highlight>
                  <a:srgbClr val="FFFFFF"/>
                </a:highlight>
                <a:latin typeface="Lato"/>
                <a:ea typeface="Lato"/>
                <a:cs typeface="Lato"/>
                <a:sym typeface="Lato"/>
              </a:rPr>
              <a:t> can also be used to search for data from a variety of research disciplines.</a:t>
            </a:r>
            <a:endParaRPr sz="1200">
              <a:solidFill>
                <a:srgbClr val="212529"/>
              </a:solidFill>
              <a:highlight>
                <a:srgbClr val="FFFFFF"/>
              </a:highlight>
              <a:latin typeface="Lato"/>
              <a:ea typeface="Lato"/>
              <a:cs typeface="Lato"/>
              <a:sym typeface="Lato"/>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0" name="Shape 10"/>
        <p:cNvGrpSpPr/>
        <p:nvPr/>
      </p:nvGrpSpPr>
      <p:grpSpPr>
        <a:xfrm>
          <a:off x="0" y="0"/>
          <a:ext cx="0" cy="0"/>
          <a:chOff x="0" y="0"/>
          <a:chExt cx="0" cy="0"/>
        </a:xfrm>
      </p:grpSpPr>
      <p:sp>
        <p:nvSpPr>
          <p:cNvPr id="11" name="Google Shape;11;p2"/>
          <p:cNvSpPr/>
          <p:nvPr/>
        </p:nvSpPr>
        <p:spPr>
          <a:xfrm>
            <a:off x="-50" y="3712250"/>
            <a:ext cx="9144000" cy="1432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 name="Google Shape;12;p2"/>
          <p:cNvSpPr txBox="1"/>
          <p:nvPr>
            <p:ph type="ctrTitle"/>
          </p:nvPr>
        </p:nvSpPr>
        <p:spPr>
          <a:xfrm>
            <a:off x="1143000" y="1200150"/>
            <a:ext cx="6858000" cy="1432500"/>
          </a:xfrm>
          <a:prstGeom prst="rect">
            <a:avLst/>
          </a:prstGeom>
          <a:noFill/>
          <a:ln>
            <a:noFill/>
          </a:ln>
        </p:spPr>
        <p:txBody>
          <a:bodyPr anchorCtr="0" anchor="b" bIns="25700" lIns="51425" spcFirstLastPara="1" rIns="51425" wrap="square" tIns="25700">
            <a:normAutofit/>
          </a:bodyPr>
          <a:lstStyle>
            <a:lvl1pPr lvl="0" algn="ctr">
              <a:lnSpc>
                <a:spcPct val="90000"/>
              </a:lnSpc>
              <a:spcBef>
                <a:spcPts val="0"/>
              </a:spcBef>
              <a:spcAft>
                <a:spcPts val="0"/>
              </a:spcAft>
              <a:buClr>
                <a:srgbClr val="171616"/>
              </a:buClr>
              <a:buSzPts val="2300"/>
              <a:buFont typeface="Arial"/>
              <a:buNone/>
              <a:defRPr sz="3000"/>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13" name="Google Shape;13;p2"/>
          <p:cNvSpPr txBox="1"/>
          <p:nvPr>
            <p:ph idx="1" type="subTitle"/>
          </p:nvPr>
        </p:nvSpPr>
        <p:spPr>
          <a:xfrm>
            <a:off x="1143000" y="2701529"/>
            <a:ext cx="6858000" cy="1241700"/>
          </a:xfrm>
          <a:prstGeom prst="rect">
            <a:avLst/>
          </a:prstGeom>
          <a:noFill/>
          <a:ln>
            <a:noFill/>
          </a:ln>
        </p:spPr>
        <p:txBody>
          <a:bodyPr anchorCtr="0" anchor="t" bIns="25700" lIns="51425" spcFirstLastPara="1" rIns="51425" wrap="square" tIns="25700">
            <a:normAutofit/>
          </a:bodyPr>
          <a:lstStyle>
            <a:lvl1pPr lvl="0" algn="ctr">
              <a:lnSpc>
                <a:spcPct val="90000"/>
              </a:lnSpc>
              <a:spcBef>
                <a:spcPts val="800"/>
              </a:spcBef>
              <a:spcAft>
                <a:spcPts val="0"/>
              </a:spcAft>
              <a:buClr>
                <a:srgbClr val="757070"/>
              </a:buClr>
              <a:buSzPts val="1400"/>
              <a:buNone/>
              <a:defRPr sz="1800">
                <a:solidFill>
                  <a:srgbClr val="757070"/>
                </a:solidFill>
              </a:defRPr>
            </a:lvl1pPr>
            <a:lvl2pPr lvl="1" algn="ctr">
              <a:lnSpc>
                <a:spcPct val="90000"/>
              </a:lnSpc>
              <a:spcBef>
                <a:spcPts val="400"/>
              </a:spcBef>
              <a:spcAft>
                <a:spcPts val="0"/>
              </a:spcAft>
              <a:buClr>
                <a:srgbClr val="171616"/>
              </a:buClr>
              <a:buSzPts val="1100"/>
              <a:buNone/>
              <a:defRPr sz="1500"/>
            </a:lvl2pPr>
            <a:lvl3pPr lvl="2" algn="ctr">
              <a:lnSpc>
                <a:spcPct val="90000"/>
              </a:lnSpc>
              <a:spcBef>
                <a:spcPts val="400"/>
              </a:spcBef>
              <a:spcAft>
                <a:spcPts val="0"/>
              </a:spcAft>
              <a:buClr>
                <a:srgbClr val="171616"/>
              </a:buClr>
              <a:buSzPts val="1100"/>
              <a:buNone/>
              <a:defRPr sz="1400"/>
            </a:lvl3pPr>
            <a:lvl4pPr lvl="3" algn="ctr">
              <a:lnSpc>
                <a:spcPct val="90000"/>
              </a:lnSpc>
              <a:spcBef>
                <a:spcPts val="400"/>
              </a:spcBef>
              <a:spcAft>
                <a:spcPts val="0"/>
              </a:spcAft>
              <a:buClr>
                <a:srgbClr val="171616"/>
              </a:buClr>
              <a:buSzPts val="900"/>
              <a:buNone/>
              <a:defRPr sz="1200"/>
            </a:lvl4pPr>
            <a:lvl5pPr lvl="4" algn="ctr">
              <a:lnSpc>
                <a:spcPct val="90000"/>
              </a:lnSpc>
              <a:spcBef>
                <a:spcPts val="400"/>
              </a:spcBef>
              <a:spcAft>
                <a:spcPts val="0"/>
              </a:spcAft>
              <a:buClr>
                <a:srgbClr val="171616"/>
              </a:buClr>
              <a:buSzPts val="900"/>
              <a:buNone/>
              <a:defRPr sz="1200"/>
            </a:lvl5pPr>
            <a:lvl6pPr lvl="5" algn="ctr">
              <a:lnSpc>
                <a:spcPct val="90000"/>
              </a:lnSpc>
              <a:spcBef>
                <a:spcPts val="400"/>
              </a:spcBef>
              <a:spcAft>
                <a:spcPts val="0"/>
              </a:spcAft>
              <a:buClr>
                <a:schemeClr val="dk1"/>
              </a:buClr>
              <a:buSzPts val="900"/>
              <a:buNone/>
              <a:defRPr sz="1200"/>
            </a:lvl6pPr>
            <a:lvl7pPr lvl="6" algn="ctr">
              <a:lnSpc>
                <a:spcPct val="90000"/>
              </a:lnSpc>
              <a:spcBef>
                <a:spcPts val="400"/>
              </a:spcBef>
              <a:spcAft>
                <a:spcPts val="0"/>
              </a:spcAft>
              <a:buClr>
                <a:schemeClr val="dk1"/>
              </a:buClr>
              <a:buSzPts val="900"/>
              <a:buNone/>
              <a:defRPr sz="1200"/>
            </a:lvl7pPr>
            <a:lvl8pPr lvl="7" algn="ctr">
              <a:lnSpc>
                <a:spcPct val="90000"/>
              </a:lnSpc>
              <a:spcBef>
                <a:spcPts val="400"/>
              </a:spcBef>
              <a:spcAft>
                <a:spcPts val="0"/>
              </a:spcAft>
              <a:buClr>
                <a:schemeClr val="dk1"/>
              </a:buClr>
              <a:buSzPts val="900"/>
              <a:buNone/>
              <a:defRPr sz="1200"/>
            </a:lvl8pPr>
            <a:lvl9pPr lvl="8" algn="ctr">
              <a:lnSpc>
                <a:spcPct val="90000"/>
              </a:lnSpc>
              <a:spcBef>
                <a:spcPts val="400"/>
              </a:spcBef>
              <a:spcAft>
                <a:spcPts val="0"/>
              </a:spcAft>
              <a:buClr>
                <a:schemeClr val="dk1"/>
              </a:buClr>
              <a:buSzPts val="900"/>
              <a:buNone/>
              <a:defRPr sz="1200"/>
            </a:lvl9pPr>
          </a:lstStyle>
          <a:p/>
        </p:txBody>
      </p:sp>
      <p:pic>
        <p:nvPicPr>
          <p:cNvPr descr="A close up of a logo&#10;&#10;Description automatically generated" id="14" name="Google Shape;14;p2"/>
          <p:cNvPicPr preferRelativeResize="0"/>
          <p:nvPr/>
        </p:nvPicPr>
        <p:blipFill rotWithShape="1">
          <a:blip r:embed="rId2">
            <a:alphaModFix/>
          </a:blip>
          <a:srcRect b="0" l="0" r="0" t="0"/>
          <a:stretch/>
        </p:blipFill>
        <p:spPr>
          <a:xfrm>
            <a:off x="6134576" y="128462"/>
            <a:ext cx="2704148" cy="587570"/>
          </a:xfrm>
          <a:prstGeom prst="rect">
            <a:avLst/>
          </a:prstGeom>
          <a:noFill/>
          <a:ln>
            <a:noFill/>
          </a:ln>
        </p:spPr>
      </p:pic>
      <p:cxnSp>
        <p:nvCxnSpPr>
          <p:cNvPr id="15" name="Google Shape;15;p2"/>
          <p:cNvCxnSpPr/>
          <p:nvPr/>
        </p:nvCxnSpPr>
        <p:spPr>
          <a:xfrm rot="10800000">
            <a:off x="0" y="5108777"/>
            <a:ext cx="9144000" cy="0"/>
          </a:xfrm>
          <a:prstGeom prst="straightConnector1">
            <a:avLst/>
          </a:prstGeom>
          <a:noFill/>
          <a:ln cap="flat" cmpd="sng" w="101600">
            <a:solidFill>
              <a:schemeClr val="accent1"/>
            </a:solidFill>
            <a:prstDash val="solid"/>
            <a:miter lim="800000"/>
            <a:headEnd len="sm" w="sm" type="none"/>
            <a:tailEnd len="sm" w="sm" type="none"/>
          </a:ln>
        </p:spPr>
      </p:cxnSp>
      <p:pic>
        <p:nvPicPr>
          <p:cNvPr id="16" name="Google Shape;16;p2"/>
          <p:cNvPicPr preferRelativeResize="0"/>
          <p:nvPr/>
        </p:nvPicPr>
        <p:blipFill rotWithShape="1">
          <a:blip r:embed="rId3">
            <a:alphaModFix/>
          </a:blip>
          <a:srcRect b="0" l="0" r="0" t="0"/>
          <a:stretch/>
        </p:blipFill>
        <p:spPr>
          <a:xfrm>
            <a:off x="145472" y="128462"/>
            <a:ext cx="1414611" cy="7548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columns-only title">
  <p:cSld name="1_One column_no bulletpoints_1">
    <p:spTree>
      <p:nvGrpSpPr>
        <p:cNvPr id="53" name="Shape 53"/>
        <p:cNvGrpSpPr/>
        <p:nvPr/>
      </p:nvGrpSpPr>
      <p:grpSpPr>
        <a:xfrm>
          <a:off x="0" y="0"/>
          <a:ext cx="0" cy="0"/>
          <a:chOff x="0" y="0"/>
          <a:chExt cx="0" cy="0"/>
        </a:xfrm>
      </p:grpSpPr>
      <p:sp>
        <p:nvSpPr>
          <p:cNvPr id="54" name="Google Shape;54;p11"/>
          <p:cNvSpPr txBox="1"/>
          <p:nvPr>
            <p:ph type="title"/>
          </p:nvPr>
        </p:nvSpPr>
        <p:spPr>
          <a:xfrm>
            <a:off x="323407" y="240992"/>
            <a:ext cx="8497200" cy="409500"/>
          </a:xfrm>
          <a:prstGeom prst="rect">
            <a:avLst/>
          </a:prstGeom>
          <a:noFill/>
          <a:ln>
            <a:noFill/>
          </a:ln>
        </p:spPr>
        <p:txBody>
          <a:bodyPr anchorCtr="0" anchor="ctr" bIns="26325" lIns="51425" spcFirstLastPara="1" rIns="51425" wrap="square" tIns="25700">
            <a:normAutofit/>
          </a:bodyPr>
          <a:lstStyle>
            <a:lvl1pPr lvl="0" algn="ctr">
              <a:lnSpc>
                <a:spcPct val="90000"/>
              </a:lnSpc>
              <a:spcBef>
                <a:spcPts val="0"/>
              </a:spcBef>
              <a:spcAft>
                <a:spcPts val="0"/>
              </a:spcAft>
              <a:buClr>
                <a:srgbClr val="171616"/>
              </a:buClr>
              <a:buSzPts val="2300"/>
              <a:buFont typeface="Arial"/>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cxnSp>
        <p:nvCxnSpPr>
          <p:cNvPr id="55" name="Google Shape;55;p11"/>
          <p:cNvCxnSpPr/>
          <p:nvPr/>
        </p:nvCxnSpPr>
        <p:spPr>
          <a:xfrm>
            <a:off x="323407" y="661361"/>
            <a:ext cx="8497200" cy="0"/>
          </a:xfrm>
          <a:prstGeom prst="straightConnector1">
            <a:avLst/>
          </a:prstGeom>
          <a:noFill/>
          <a:ln cap="flat" cmpd="sng" w="12700">
            <a:solidFill>
              <a:schemeClr val="accent1"/>
            </a:solidFill>
            <a:prstDash val="solid"/>
            <a:miter lim="800000"/>
            <a:headEnd len="sm" w="sm" type="none"/>
            <a:tailEnd len="sm" w="sm" type="none"/>
          </a:ln>
        </p:spPr>
      </p:cxnSp>
      <p:pic>
        <p:nvPicPr>
          <p:cNvPr id="56" name="Google Shape;56;p11"/>
          <p:cNvPicPr preferRelativeResize="0"/>
          <p:nvPr/>
        </p:nvPicPr>
        <p:blipFill rotWithShape="1">
          <a:blip r:embed="rId2">
            <a:alphaModFix/>
          </a:blip>
          <a:srcRect b="0" l="0" r="0" t="0"/>
          <a:stretch/>
        </p:blipFill>
        <p:spPr>
          <a:xfrm>
            <a:off x="108497" y="4703613"/>
            <a:ext cx="972282" cy="3585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_no bulletpoints">
  <p:cSld name="One column_no bulletpoints">
    <p:spTree>
      <p:nvGrpSpPr>
        <p:cNvPr id="57" name="Shape 57"/>
        <p:cNvGrpSpPr/>
        <p:nvPr/>
      </p:nvGrpSpPr>
      <p:grpSpPr>
        <a:xfrm>
          <a:off x="0" y="0"/>
          <a:ext cx="0" cy="0"/>
          <a:chOff x="0" y="0"/>
          <a:chExt cx="0" cy="0"/>
        </a:xfrm>
      </p:grpSpPr>
      <p:sp>
        <p:nvSpPr>
          <p:cNvPr id="58" name="Google Shape;58;p12"/>
          <p:cNvSpPr txBox="1"/>
          <p:nvPr>
            <p:ph idx="1" type="body"/>
          </p:nvPr>
        </p:nvSpPr>
        <p:spPr>
          <a:xfrm>
            <a:off x="323407" y="800973"/>
            <a:ext cx="8497200" cy="38268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171616"/>
              </a:buClr>
              <a:buSzPts val="1500"/>
              <a:buNone/>
              <a:defRPr sz="1500"/>
            </a:lvl1pPr>
            <a:lvl2pPr indent="-228600" lvl="1" marL="914400" algn="l">
              <a:lnSpc>
                <a:spcPct val="90000"/>
              </a:lnSpc>
              <a:spcBef>
                <a:spcPts val="400"/>
              </a:spcBef>
              <a:spcAft>
                <a:spcPts val="0"/>
              </a:spcAft>
              <a:buClr>
                <a:srgbClr val="171616"/>
              </a:buClr>
              <a:buSzPts val="1200"/>
              <a:buNone/>
              <a:defRPr/>
            </a:lvl2pPr>
            <a:lvl3pPr indent="-228600" lvl="2" marL="1371600" algn="l">
              <a:lnSpc>
                <a:spcPct val="90000"/>
              </a:lnSpc>
              <a:spcBef>
                <a:spcPts val="400"/>
              </a:spcBef>
              <a:spcAft>
                <a:spcPts val="0"/>
              </a:spcAft>
              <a:buClr>
                <a:srgbClr val="171616"/>
              </a:buClr>
              <a:buSzPts val="1100"/>
              <a:buNone/>
              <a:defRPr/>
            </a:lvl3pPr>
            <a:lvl4pPr indent="-228600" lvl="3" marL="1828800" algn="l">
              <a:lnSpc>
                <a:spcPct val="90000"/>
              </a:lnSpc>
              <a:spcBef>
                <a:spcPts val="400"/>
              </a:spcBef>
              <a:spcAft>
                <a:spcPts val="0"/>
              </a:spcAft>
              <a:buClr>
                <a:srgbClr val="171616"/>
              </a:buClr>
              <a:buSzPts val="1100"/>
              <a:buNone/>
              <a:defRPr/>
            </a:lvl4pPr>
            <a:lvl5pPr indent="-228600" lvl="4" marL="2286000" algn="l">
              <a:lnSpc>
                <a:spcPct val="90000"/>
              </a:lnSpc>
              <a:spcBef>
                <a:spcPts val="400"/>
              </a:spcBef>
              <a:spcAft>
                <a:spcPts val="0"/>
              </a:spcAft>
              <a:buClr>
                <a:srgbClr val="171616"/>
              </a:buClr>
              <a:buSzPts val="11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 name="Google Shape;59;p12"/>
          <p:cNvSpPr txBox="1"/>
          <p:nvPr>
            <p:ph type="title"/>
          </p:nvPr>
        </p:nvSpPr>
        <p:spPr>
          <a:xfrm>
            <a:off x="323407" y="240992"/>
            <a:ext cx="8497200" cy="409500"/>
          </a:xfrm>
          <a:prstGeom prst="rect">
            <a:avLst/>
          </a:prstGeom>
          <a:noFill/>
          <a:ln>
            <a:noFill/>
          </a:ln>
        </p:spPr>
        <p:txBody>
          <a:bodyPr anchorCtr="0" anchor="ctr" bIns="35100" lIns="68575" spcFirstLastPara="1" rIns="68575" wrap="square" tIns="34275">
            <a:normAutofit/>
          </a:bodyPr>
          <a:lstStyle>
            <a:lvl1pPr lvl="0" algn="ctr">
              <a:lnSpc>
                <a:spcPct val="90000"/>
              </a:lnSpc>
              <a:spcBef>
                <a:spcPts val="0"/>
              </a:spcBef>
              <a:spcAft>
                <a:spcPts val="0"/>
              </a:spcAft>
              <a:buClr>
                <a:srgbClr val="171616"/>
              </a:buClr>
              <a:buSzPts val="30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A picture containing light&#10;&#10;Description automatically generated" id="60" name="Google Shape;60;p12"/>
          <p:cNvPicPr preferRelativeResize="0"/>
          <p:nvPr/>
        </p:nvPicPr>
        <p:blipFill rotWithShape="1">
          <a:blip r:embed="rId2">
            <a:alphaModFix/>
          </a:blip>
          <a:srcRect b="0" l="0" r="0" t="0"/>
          <a:stretch/>
        </p:blipFill>
        <p:spPr>
          <a:xfrm>
            <a:off x="8656317" y="4703614"/>
            <a:ext cx="379186" cy="358578"/>
          </a:xfrm>
          <a:prstGeom prst="rect">
            <a:avLst/>
          </a:prstGeom>
          <a:noFill/>
          <a:ln>
            <a:noFill/>
          </a:ln>
        </p:spPr>
      </p:pic>
      <p:cxnSp>
        <p:nvCxnSpPr>
          <p:cNvPr id="61" name="Google Shape;61;p12"/>
          <p:cNvCxnSpPr/>
          <p:nvPr/>
        </p:nvCxnSpPr>
        <p:spPr>
          <a:xfrm>
            <a:off x="323407" y="661361"/>
            <a:ext cx="8497200" cy="0"/>
          </a:xfrm>
          <a:prstGeom prst="straightConnector1">
            <a:avLst/>
          </a:prstGeom>
          <a:noFill/>
          <a:ln cap="flat" cmpd="sng" w="12700">
            <a:solidFill>
              <a:schemeClr val="accent1"/>
            </a:solidFill>
            <a:prstDash val="solid"/>
            <a:miter lim="800000"/>
            <a:headEnd len="sm" w="sm" type="none"/>
            <a:tailEnd len="sm" w="sm" type="none"/>
          </a:ln>
        </p:spPr>
      </p:cxnSp>
      <p:pic>
        <p:nvPicPr>
          <p:cNvPr id="62" name="Google Shape;62;p12"/>
          <p:cNvPicPr preferRelativeResize="0"/>
          <p:nvPr/>
        </p:nvPicPr>
        <p:blipFill rotWithShape="1">
          <a:blip r:embed="rId3">
            <a:alphaModFix/>
          </a:blip>
          <a:srcRect b="0" l="0" r="0" t="0"/>
          <a:stretch/>
        </p:blipFill>
        <p:spPr>
          <a:xfrm>
            <a:off x="108497" y="4703612"/>
            <a:ext cx="972281" cy="3585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_no bulletpoints 1">
  <p:cSld name="1_One column_no bulletpoints_2">
    <p:spTree>
      <p:nvGrpSpPr>
        <p:cNvPr id="63" name="Shape 63"/>
        <p:cNvGrpSpPr/>
        <p:nvPr/>
      </p:nvGrpSpPr>
      <p:grpSpPr>
        <a:xfrm>
          <a:off x="0" y="0"/>
          <a:ext cx="0" cy="0"/>
          <a:chOff x="0" y="0"/>
          <a:chExt cx="0" cy="0"/>
        </a:xfrm>
      </p:grpSpPr>
      <p:sp>
        <p:nvSpPr>
          <p:cNvPr id="64" name="Google Shape;64;p13"/>
          <p:cNvSpPr txBox="1"/>
          <p:nvPr>
            <p:ph type="title"/>
          </p:nvPr>
        </p:nvSpPr>
        <p:spPr>
          <a:xfrm>
            <a:off x="323407" y="240992"/>
            <a:ext cx="8497200" cy="409500"/>
          </a:xfrm>
          <a:prstGeom prst="rect">
            <a:avLst/>
          </a:prstGeom>
          <a:noFill/>
          <a:ln>
            <a:noFill/>
          </a:ln>
        </p:spPr>
        <p:txBody>
          <a:bodyPr anchorCtr="0" anchor="ctr" bIns="26325" lIns="51425" spcFirstLastPara="1" rIns="51425" wrap="square" tIns="25700">
            <a:normAutofit/>
          </a:bodyPr>
          <a:lstStyle>
            <a:lvl1pPr lvl="0" algn="ctr">
              <a:lnSpc>
                <a:spcPct val="90000"/>
              </a:lnSpc>
              <a:spcBef>
                <a:spcPts val="0"/>
              </a:spcBef>
              <a:spcAft>
                <a:spcPts val="0"/>
              </a:spcAft>
              <a:buClr>
                <a:srgbClr val="171616"/>
              </a:buClr>
              <a:buSzPts val="2300"/>
              <a:buFont typeface="Arial"/>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pic>
        <p:nvPicPr>
          <p:cNvPr descr="A picture containing light&#10;&#10;Description automatically generated" id="65" name="Google Shape;65;p13"/>
          <p:cNvPicPr preferRelativeResize="0"/>
          <p:nvPr/>
        </p:nvPicPr>
        <p:blipFill rotWithShape="1">
          <a:blip r:embed="rId2">
            <a:alphaModFix/>
          </a:blip>
          <a:srcRect b="0" l="0" r="0" t="0"/>
          <a:stretch/>
        </p:blipFill>
        <p:spPr>
          <a:xfrm>
            <a:off x="8656317" y="4703614"/>
            <a:ext cx="379186" cy="358578"/>
          </a:xfrm>
          <a:prstGeom prst="rect">
            <a:avLst/>
          </a:prstGeom>
          <a:noFill/>
          <a:ln>
            <a:noFill/>
          </a:ln>
        </p:spPr>
      </p:pic>
      <p:cxnSp>
        <p:nvCxnSpPr>
          <p:cNvPr id="66" name="Google Shape;66;p13"/>
          <p:cNvCxnSpPr/>
          <p:nvPr/>
        </p:nvCxnSpPr>
        <p:spPr>
          <a:xfrm>
            <a:off x="323407" y="661361"/>
            <a:ext cx="8497200" cy="0"/>
          </a:xfrm>
          <a:prstGeom prst="straightConnector1">
            <a:avLst/>
          </a:prstGeom>
          <a:noFill/>
          <a:ln cap="flat" cmpd="sng" w="12700">
            <a:solidFill>
              <a:schemeClr val="accent1"/>
            </a:solidFill>
            <a:prstDash val="solid"/>
            <a:miter lim="800000"/>
            <a:headEnd len="sm" w="sm" type="none"/>
            <a:tailEnd len="sm" w="sm" type="none"/>
          </a:ln>
        </p:spPr>
      </p:cxnSp>
      <p:pic>
        <p:nvPicPr>
          <p:cNvPr id="67" name="Google Shape;67;p13"/>
          <p:cNvPicPr preferRelativeResize="0"/>
          <p:nvPr/>
        </p:nvPicPr>
        <p:blipFill rotWithShape="1">
          <a:blip r:embed="rId3">
            <a:alphaModFix/>
          </a:blip>
          <a:srcRect b="0" l="0" r="0" t="0"/>
          <a:stretch/>
        </p:blipFill>
        <p:spPr>
          <a:xfrm>
            <a:off x="108497" y="4703613"/>
            <a:ext cx="972281" cy="358579"/>
          </a:xfrm>
          <a:prstGeom prst="rect">
            <a:avLst/>
          </a:prstGeom>
          <a:noFill/>
          <a:ln>
            <a:noFill/>
          </a:ln>
        </p:spPr>
      </p:pic>
      <p:sp>
        <p:nvSpPr>
          <p:cNvPr id="68" name="Google Shape;68;p13"/>
          <p:cNvSpPr txBox="1"/>
          <p:nvPr>
            <p:ph idx="1" type="body"/>
          </p:nvPr>
        </p:nvSpPr>
        <p:spPr>
          <a:xfrm>
            <a:off x="323407" y="879614"/>
            <a:ext cx="8497200" cy="3510000"/>
          </a:xfrm>
          <a:prstGeom prst="rect">
            <a:avLst/>
          </a:prstGeom>
          <a:noFill/>
          <a:ln>
            <a:noFill/>
          </a:ln>
        </p:spPr>
        <p:txBody>
          <a:bodyPr anchorCtr="0" anchor="t" bIns="25700" lIns="51425" spcFirstLastPara="1" rIns="51425" wrap="square" tIns="25700">
            <a:normAutofit/>
          </a:bodyPr>
          <a:lstStyle>
            <a:lvl1pPr indent="-228600" lvl="0" marL="457200" algn="l">
              <a:lnSpc>
                <a:spcPct val="90000"/>
              </a:lnSpc>
              <a:spcBef>
                <a:spcPts val="800"/>
              </a:spcBef>
              <a:spcAft>
                <a:spcPts val="0"/>
              </a:spcAft>
              <a:buClr>
                <a:srgbClr val="171616"/>
              </a:buClr>
              <a:buSzPts val="1100"/>
              <a:buNone/>
              <a:defRPr sz="1500"/>
            </a:lvl1pPr>
            <a:lvl2pPr indent="-228600" lvl="1" marL="914400" algn="l">
              <a:lnSpc>
                <a:spcPct val="90000"/>
              </a:lnSpc>
              <a:spcBef>
                <a:spcPts val="400"/>
              </a:spcBef>
              <a:spcAft>
                <a:spcPts val="0"/>
              </a:spcAft>
              <a:buClr>
                <a:srgbClr val="171616"/>
              </a:buClr>
              <a:buSzPts val="900"/>
              <a:buNone/>
              <a:defRPr/>
            </a:lvl2pPr>
            <a:lvl3pPr indent="-228600" lvl="2" marL="1371600" algn="l">
              <a:lnSpc>
                <a:spcPct val="90000"/>
              </a:lnSpc>
              <a:spcBef>
                <a:spcPts val="400"/>
              </a:spcBef>
              <a:spcAft>
                <a:spcPts val="0"/>
              </a:spcAft>
              <a:buClr>
                <a:srgbClr val="171616"/>
              </a:buClr>
              <a:buSzPts val="800"/>
              <a:buNone/>
              <a:defRPr/>
            </a:lvl3pPr>
            <a:lvl4pPr indent="-228600" lvl="3" marL="1828800" algn="l">
              <a:lnSpc>
                <a:spcPct val="90000"/>
              </a:lnSpc>
              <a:spcBef>
                <a:spcPts val="400"/>
              </a:spcBef>
              <a:spcAft>
                <a:spcPts val="0"/>
              </a:spcAft>
              <a:buClr>
                <a:srgbClr val="171616"/>
              </a:buClr>
              <a:buSzPts val="800"/>
              <a:buNone/>
              <a:defRPr/>
            </a:lvl4pPr>
            <a:lvl5pPr indent="-228600" lvl="4" marL="2286000" algn="l">
              <a:lnSpc>
                <a:spcPct val="90000"/>
              </a:lnSpc>
              <a:spcBef>
                <a:spcPts val="400"/>
              </a:spcBef>
              <a:spcAft>
                <a:spcPts val="0"/>
              </a:spcAft>
              <a:buClr>
                <a:srgbClr val="171616"/>
              </a:buClr>
              <a:buSzPts val="800"/>
              <a:buNone/>
              <a:defRPr/>
            </a:lvl5pPr>
            <a:lvl6pPr indent="-298450" lvl="5" marL="2743200" algn="l">
              <a:lnSpc>
                <a:spcPct val="90000"/>
              </a:lnSpc>
              <a:spcBef>
                <a:spcPts val="400"/>
              </a:spcBef>
              <a:spcAft>
                <a:spcPts val="0"/>
              </a:spcAft>
              <a:buClr>
                <a:schemeClr val="dk1"/>
              </a:buClr>
              <a:buSzPts val="1100"/>
              <a:buChar char="•"/>
              <a:defRPr/>
            </a:lvl6pPr>
            <a:lvl7pPr indent="-298450" lvl="6" marL="3200400" algn="l">
              <a:lnSpc>
                <a:spcPct val="90000"/>
              </a:lnSpc>
              <a:spcBef>
                <a:spcPts val="400"/>
              </a:spcBef>
              <a:spcAft>
                <a:spcPts val="0"/>
              </a:spcAft>
              <a:buClr>
                <a:schemeClr val="dk1"/>
              </a:buClr>
              <a:buSzPts val="1100"/>
              <a:buChar char="•"/>
              <a:defRPr/>
            </a:lvl7pPr>
            <a:lvl8pPr indent="-298450" lvl="7" marL="3657600" algn="l">
              <a:lnSpc>
                <a:spcPct val="90000"/>
              </a:lnSpc>
              <a:spcBef>
                <a:spcPts val="400"/>
              </a:spcBef>
              <a:spcAft>
                <a:spcPts val="0"/>
              </a:spcAft>
              <a:buClr>
                <a:schemeClr val="dk1"/>
              </a:buClr>
              <a:buSzPts val="1100"/>
              <a:buChar char="•"/>
              <a:defRPr/>
            </a:lvl8pPr>
            <a:lvl9pPr indent="-298450" lvl="8" marL="4114800" algn="l">
              <a:lnSpc>
                <a:spcPct val="90000"/>
              </a:lnSpc>
              <a:spcBef>
                <a:spcPts val="400"/>
              </a:spcBef>
              <a:spcAft>
                <a:spcPts val="0"/>
              </a:spcAft>
              <a:buClr>
                <a:schemeClr val="dk1"/>
              </a:buClr>
              <a:buSzPts val="11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_no bulletpoints 2">
  <p:cSld name="No title - one column">
    <p:spTree>
      <p:nvGrpSpPr>
        <p:cNvPr id="69" name="Shape 69"/>
        <p:cNvGrpSpPr/>
        <p:nvPr/>
      </p:nvGrpSpPr>
      <p:grpSpPr>
        <a:xfrm>
          <a:off x="0" y="0"/>
          <a:ext cx="0" cy="0"/>
          <a:chOff x="0" y="0"/>
          <a:chExt cx="0" cy="0"/>
        </a:xfrm>
      </p:grpSpPr>
      <p:sp>
        <p:nvSpPr>
          <p:cNvPr id="70" name="Google Shape;70;p14"/>
          <p:cNvSpPr txBox="1"/>
          <p:nvPr>
            <p:ph idx="1" type="body"/>
          </p:nvPr>
        </p:nvSpPr>
        <p:spPr>
          <a:xfrm>
            <a:off x="323407" y="497909"/>
            <a:ext cx="8497200" cy="4129800"/>
          </a:xfrm>
          <a:prstGeom prst="rect">
            <a:avLst/>
          </a:prstGeom>
          <a:noFill/>
          <a:ln>
            <a:noFill/>
          </a:ln>
        </p:spPr>
        <p:txBody>
          <a:bodyPr anchorCtr="0" anchor="t" bIns="25700" lIns="51425" spcFirstLastPara="1" rIns="51425" wrap="square" tIns="25700">
            <a:normAutofit/>
          </a:bodyPr>
          <a:lstStyle>
            <a:lvl1pPr indent="-228600" lvl="0" marL="457200" algn="l">
              <a:lnSpc>
                <a:spcPct val="90000"/>
              </a:lnSpc>
              <a:spcBef>
                <a:spcPts val="800"/>
              </a:spcBef>
              <a:spcAft>
                <a:spcPts val="0"/>
              </a:spcAft>
              <a:buClr>
                <a:srgbClr val="171616"/>
              </a:buClr>
              <a:buSzPts val="1100"/>
              <a:buNone/>
              <a:defRPr sz="1500"/>
            </a:lvl1pPr>
            <a:lvl2pPr indent="-228600" lvl="1" marL="914400" algn="l">
              <a:lnSpc>
                <a:spcPct val="90000"/>
              </a:lnSpc>
              <a:spcBef>
                <a:spcPts val="400"/>
              </a:spcBef>
              <a:spcAft>
                <a:spcPts val="0"/>
              </a:spcAft>
              <a:buClr>
                <a:srgbClr val="171616"/>
              </a:buClr>
              <a:buSzPts val="900"/>
              <a:buNone/>
              <a:defRPr/>
            </a:lvl2pPr>
            <a:lvl3pPr indent="-228600" lvl="2" marL="1371600" algn="l">
              <a:lnSpc>
                <a:spcPct val="90000"/>
              </a:lnSpc>
              <a:spcBef>
                <a:spcPts val="400"/>
              </a:spcBef>
              <a:spcAft>
                <a:spcPts val="0"/>
              </a:spcAft>
              <a:buClr>
                <a:srgbClr val="171616"/>
              </a:buClr>
              <a:buSzPts val="800"/>
              <a:buNone/>
              <a:defRPr/>
            </a:lvl3pPr>
            <a:lvl4pPr indent="-228600" lvl="3" marL="1828800" algn="l">
              <a:lnSpc>
                <a:spcPct val="90000"/>
              </a:lnSpc>
              <a:spcBef>
                <a:spcPts val="400"/>
              </a:spcBef>
              <a:spcAft>
                <a:spcPts val="0"/>
              </a:spcAft>
              <a:buClr>
                <a:srgbClr val="171616"/>
              </a:buClr>
              <a:buSzPts val="800"/>
              <a:buNone/>
              <a:defRPr/>
            </a:lvl4pPr>
            <a:lvl5pPr indent="-228600" lvl="4" marL="2286000" algn="l">
              <a:lnSpc>
                <a:spcPct val="90000"/>
              </a:lnSpc>
              <a:spcBef>
                <a:spcPts val="400"/>
              </a:spcBef>
              <a:spcAft>
                <a:spcPts val="0"/>
              </a:spcAft>
              <a:buClr>
                <a:srgbClr val="171616"/>
              </a:buClr>
              <a:buSzPts val="800"/>
              <a:buNone/>
              <a:defRPr/>
            </a:lvl5pPr>
            <a:lvl6pPr indent="-298450" lvl="5" marL="2743200" algn="l">
              <a:lnSpc>
                <a:spcPct val="90000"/>
              </a:lnSpc>
              <a:spcBef>
                <a:spcPts val="400"/>
              </a:spcBef>
              <a:spcAft>
                <a:spcPts val="0"/>
              </a:spcAft>
              <a:buClr>
                <a:schemeClr val="dk1"/>
              </a:buClr>
              <a:buSzPts val="1100"/>
              <a:buChar char="•"/>
              <a:defRPr/>
            </a:lvl6pPr>
            <a:lvl7pPr indent="-298450" lvl="6" marL="3200400" algn="l">
              <a:lnSpc>
                <a:spcPct val="90000"/>
              </a:lnSpc>
              <a:spcBef>
                <a:spcPts val="400"/>
              </a:spcBef>
              <a:spcAft>
                <a:spcPts val="0"/>
              </a:spcAft>
              <a:buClr>
                <a:schemeClr val="dk1"/>
              </a:buClr>
              <a:buSzPts val="1100"/>
              <a:buChar char="•"/>
              <a:defRPr/>
            </a:lvl7pPr>
            <a:lvl8pPr indent="-298450" lvl="7" marL="3657600" algn="l">
              <a:lnSpc>
                <a:spcPct val="90000"/>
              </a:lnSpc>
              <a:spcBef>
                <a:spcPts val="400"/>
              </a:spcBef>
              <a:spcAft>
                <a:spcPts val="0"/>
              </a:spcAft>
              <a:buClr>
                <a:schemeClr val="dk1"/>
              </a:buClr>
              <a:buSzPts val="1100"/>
              <a:buChar char="•"/>
              <a:defRPr/>
            </a:lvl8pPr>
            <a:lvl9pPr indent="-298450" lvl="8" marL="4114800" algn="l">
              <a:lnSpc>
                <a:spcPct val="90000"/>
              </a:lnSpc>
              <a:spcBef>
                <a:spcPts val="400"/>
              </a:spcBef>
              <a:spcAft>
                <a:spcPts val="0"/>
              </a:spcAft>
              <a:buClr>
                <a:schemeClr val="dk1"/>
              </a:buClr>
              <a:buSzPts val="1100"/>
              <a:buChar char="•"/>
              <a:defRPr/>
            </a:lvl9pPr>
          </a:lstStyle>
          <a:p/>
        </p:txBody>
      </p:sp>
      <p:pic>
        <p:nvPicPr>
          <p:cNvPr descr="A picture containing light&#10;&#10;Description automatically generated" id="71" name="Google Shape;71;p14"/>
          <p:cNvPicPr preferRelativeResize="0"/>
          <p:nvPr/>
        </p:nvPicPr>
        <p:blipFill rotWithShape="1">
          <a:blip r:embed="rId2">
            <a:alphaModFix/>
          </a:blip>
          <a:srcRect b="0" l="0" r="0" t="0"/>
          <a:stretch/>
        </p:blipFill>
        <p:spPr>
          <a:xfrm>
            <a:off x="8656317" y="4703614"/>
            <a:ext cx="379186" cy="358578"/>
          </a:xfrm>
          <a:prstGeom prst="rect">
            <a:avLst/>
          </a:prstGeom>
          <a:noFill/>
          <a:ln>
            <a:noFill/>
          </a:ln>
        </p:spPr>
      </p:pic>
      <p:pic>
        <p:nvPicPr>
          <p:cNvPr id="72" name="Google Shape;72;p14"/>
          <p:cNvPicPr preferRelativeResize="0"/>
          <p:nvPr/>
        </p:nvPicPr>
        <p:blipFill rotWithShape="1">
          <a:blip r:embed="rId3">
            <a:alphaModFix/>
          </a:blip>
          <a:srcRect b="0" l="0" r="0" t="0"/>
          <a:stretch/>
        </p:blipFill>
        <p:spPr>
          <a:xfrm>
            <a:off x="108497" y="4703613"/>
            <a:ext cx="972281" cy="3585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_no bulletpoints 3">
  <p:cSld name="1_One column_no bulletpoints_3">
    <p:spTree>
      <p:nvGrpSpPr>
        <p:cNvPr id="73" name="Shape 73"/>
        <p:cNvGrpSpPr/>
        <p:nvPr/>
      </p:nvGrpSpPr>
      <p:grpSpPr>
        <a:xfrm>
          <a:off x="0" y="0"/>
          <a:ext cx="0" cy="0"/>
          <a:chOff x="0" y="0"/>
          <a:chExt cx="0" cy="0"/>
        </a:xfrm>
      </p:grpSpPr>
      <p:sp>
        <p:nvSpPr>
          <p:cNvPr id="74" name="Google Shape;74;p15"/>
          <p:cNvSpPr txBox="1"/>
          <p:nvPr>
            <p:ph type="title"/>
          </p:nvPr>
        </p:nvSpPr>
        <p:spPr>
          <a:xfrm>
            <a:off x="323407" y="240992"/>
            <a:ext cx="8497200" cy="409500"/>
          </a:xfrm>
          <a:prstGeom prst="rect">
            <a:avLst/>
          </a:prstGeom>
          <a:noFill/>
          <a:ln>
            <a:noFill/>
          </a:ln>
        </p:spPr>
        <p:txBody>
          <a:bodyPr anchorCtr="0" anchor="ctr" bIns="26325" lIns="51425" spcFirstLastPara="1" rIns="51425" wrap="square" tIns="25700">
            <a:normAutofit/>
          </a:bodyPr>
          <a:lstStyle>
            <a:lvl1pPr lvl="0" algn="ctr">
              <a:lnSpc>
                <a:spcPct val="90000"/>
              </a:lnSpc>
              <a:spcBef>
                <a:spcPts val="0"/>
              </a:spcBef>
              <a:spcAft>
                <a:spcPts val="0"/>
              </a:spcAft>
              <a:buClr>
                <a:srgbClr val="171616"/>
              </a:buClr>
              <a:buSzPts val="2300"/>
              <a:buFont typeface="Arial"/>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pic>
        <p:nvPicPr>
          <p:cNvPr descr="A picture containing light&#10;&#10;Description automatically generated" id="75" name="Google Shape;75;p15"/>
          <p:cNvPicPr preferRelativeResize="0"/>
          <p:nvPr/>
        </p:nvPicPr>
        <p:blipFill rotWithShape="1">
          <a:blip r:embed="rId2">
            <a:alphaModFix/>
          </a:blip>
          <a:srcRect b="0" l="0" r="0" t="0"/>
          <a:stretch/>
        </p:blipFill>
        <p:spPr>
          <a:xfrm>
            <a:off x="8656317" y="4703614"/>
            <a:ext cx="379186" cy="358578"/>
          </a:xfrm>
          <a:prstGeom prst="rect">
            <a:avLst/>
          </a:prstGeom>
          <a:noFill/>
          <a:ln>
            <a:noFill/>
          </a:ln>
        </p:spPr>
      </p:pic>
      <p:cxnSp>
        <p:nvCxnSpPr>
          <p:cNvPr id="76" name="Google Shape;76;p15"/>
          <p:cNvCxnSpPr/>
          <p:nvPr/>
        </p:nvCxnSpPr>
        <p:spPr>
          <a:xfrm>
            <a:off x="323407" y="661361"/>
            <a:ext cx="8497200" cy="0"/>
          </a:xfrm>
          <a:prstGeom prst="straightConnector1">
            <a:avLst/>
          </a:prstGeom>
          <a:noFill/>
          <a:ln cap="flat" cmpd="sng" w="12700">
            <a:solidFill>
              <a:schemeClr val="accent1"/>
            </a:solidFill>
            <a:prstDash val="solid"/>
            <a:miter lim="800000"/>
            <a:headEnd len="sm" w="sm" type="none"/>
            <a:tailEnd len="sm" w="sm" type="none"/>
          </a:ln>
        </p:spPr>
      </p:cxnSp>
      <p:pic>
        <p:nvPicPr>
          <p:cNvPr id="77" name="Google Shape;77;p15"/>
          <p:cNvPicPr preferRelativeResize="0"/>
          <p:nvPr/>
        </p:nvPicPr>
        <p:blipFill rotWithShape="1">
          <a:blip r:embed="rId3">
            <a:alphaModFix/>
          </a:blip>
          <a:srcRect b="0" l="0" r="0" t="0"/>
          <a:stretch/>
        </p:blipFill>
        <p:spPr>
          <a:xfrm>
            <a:off x="108497" y="4703613"/>
            <a:ext cx="972281" cy="358579"/>
          </a:xfrm>
          <a:prstGeom prst="rect">
            <a:avLst/>
          </a:prstGeom>
          <a:noFill/>
          <a:ln>
            <a:noFill/>
          </a:ln>
        </p:spPr>
      </p:pic>
      <p:sp>
        <p:nvSpPr>
          <p:cNvPr id="78" name="Google Shape;78;p15"/>
          <p:cNvSpPr txBox="1"/>
          <p:nvPr>
            <p:ph idx="1" type="body"/>
          </p:nvPr>
        </p:nvSpPr>
        <p:spPr>
          <a:xfrm>
            <a:off x="323407" y="879614"/>
            <a:ext cx="8497200" cy="3510000"/>
          </a:xfrm>
          <a:prstGeom prst="rect">
            <a:avLst/>
          </a:prstGeom>
          <a:noFill/>
          <a:ln>
            <a:noFill/>
          </a:ln>
        </p:spPr>
        <p:txBody>
          <a:bodyPr anchorCtr="0" anchor="t" bIns="25700" lIns="51425" spcFirstLastPara="1" rIns="51425" wrap="square" tIns="25700">
            <a:normAutofit/>
          </a:bodyPr>
          <a:lstStyle>
            <a:lvl1pPr indent="-228600" lvl="0" marL="457200" algn="l">
              <a:lnSpc>
                <a:spcPct val="90000"/>
              </a:lnSpc>
              <a:spcBef>
                <a:spcPts val="800"/>
              </a:spcBef>
              <a:spcAft>
                <a:spcPts val="0"/>
              </a:spcAft>
              <a:buClr>
                <a:srgbClr val="171616"/>
              </a:buClr>
              <a:buSzPts val="1100"/>
              <a:buNone/>
              <a:defRPr sz="1500"/>
            </a:lvl1pPr>
            <a:lvl2pPr indent="-228600" lvl="1" marL="914400" algn="l">
              <a:lnSpc>
                <a:spcPct val="90000"/>
              </a:lnSpc>
              <a:spcBef>
                <a:spcPts val="400"/>
              </a:spcBef>
              <a:spcAft>
                <a:spcPts val="0"/>
              </a:spcAft>
              <a:buClr>
                <a:srgbClr val="171616"/>
              </a:buClr>
              <a:buSzPts val="900"/>
              <a:buNone/>
              <a:defRPr/>
            </a:lvl2pPr>
            <a:lvl3pPr indent="-228600" lvl="2" marL="1371600" algn="l">
              <a:lnSpc>
                <a:spcPct val="90000"/>
              </a:lnSpc>
              <a:spcBef>
                <a:spcPts val="400"/>
              </a:spcBef>
              <a:spcAft>
                <a:spcPts val="0"/>
              </a:spcAft>
              <a:buClr>
                <a:srgbClr val="171616"/>
              </a:buClr>
              <a:buSzPts val="800"/>
              <a:buNone/>
              <a:defRPr/>
            </a:lvl3pPr>
            <a:lvl4pPr indent="-228600" lvl="3" marL="1828800" algn="l">
              <a:lnSpc>
                <a:spcPct val="90000"/>
              </a:lnSpc>
              <a:spcBef>
                <a:spcPts val="400"/>
              </a:spcBef>
              <a:spcAft>
                <a:spcPts val="0"/>
              </a:spcAft>
              <a:buClr>
                <a:srgbClr val="171616"/>
              </a:buClr>
              <a:buSzPts val="800"/>
              <a:buNone/>
              <a:defRPr/>
            </a:lvl4pPr>
            <a:lvl5pPr indent="-228600" lvl="4" marL="2286000" algn="l">
              <a:lnSpc>
                <a:spcPct val="90000"/>
              </a:lnSpc>
              <a:spcBef>
                <a:spcPts val="400"/>
              </a:spcBef>
              <a:spcAft>
                <a:spcPts val="0"/>
              </a:spcAft>
              <a:buClr>
                <a:srgbClr val="171616"/>
              </a:buClr>
              <a:buSzPts val="800"/>
              <a:buNone/>
              <a:defRPr/>
            </a:lvl5pPr>
            <a:lvl6pPr indent="-298450" lvl="5" marL="2743200" algn="l">
              <a:lnSpc>
                <a:spcPct val="90000"/>
              </a:lnSpc>
              <a:spcBef>
                <a:spcPts val="400"/>
              </a:spcBef>
              <a:spcAft>
                <a:spcPts val="0"/>
              </a:spcAft>
              <a:buClr>
                <a:schemeClr val="dk1"/>
              </a:buClr>
              <a:buSzPts val="1100"/>
              <a:buChar char="•"/>
              <a:defRPr/>
            </a:lvl6pPr>
            <a:lvl7pPr indent="-298450" lvl="6" marL="3200400" algn="l">
              <a:lnSpc>
                <a:spcPct val="90000"/>
              </a:lnSpc>
              <a:spcBef>
                <a:spcPts val="400"/>
              </a:spcBef>
              <a:spcAft>
                <a:spcPts val="0"/>
              </a:spcAft>
              <a:buClr>
                <a:schemeClr val="dk1"/>
              </a:buClr>
              <a:buSzPts val="1100"/>
              <a:buChar char="•"/>
              <a:defRPr/>
            </a:lvl7pPr>
            <a:lvl8pPr indent="-298450" lvl="7" marL="3657600" algn="l">
              <a:lnSpc>
                <a:spcPct val="90000"/>
              </a:lnSpc>
              <a:spcBef>
                <a:spcPts val="400"/>
              </a:spcBef>
              <a:spcAft>
                <a:spcPts val="0"/>
              </a:spcAft>
              <a:buClr>
                <a:schemeClr val="dk1"/>
              </a:buClr>
              <a:buSzPts val="1100"/>
              <a:buChar char="•"/>
              <a:defRPr/>
            </a:lvl8pPr>
            <a:lvl9pPr indent="-298450" lvl="8" marL="4114800" algn="l">
              <a:lnSpc>
                <a:spcPct val="90000"/>
              </a:lnSpc>
              <a:spcBef>
                <a:spcPts val="400"/>
              </a:spcBef>
              <a:spcAft>
                <a:spcPts val="0"/>
              </a:spcAft>
              <a:buClr>
                <a:schemeClr val="dk1"/>
              </a:buClr>
              <a:buSzPts val="11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_no bulletpoints 4">
  <p:cSld name="Two columns">
    <p:spTree>
      <p:nvGrpSpPr>
        <p:cNvPr id="79" name="Shape 79"/>
        <p:cNvGrpSpPr/>
        <p:nvPr/>
      </p:nvGrpSpPr>
      <p:grpSpPr>
        <a:xfrm>
          <a:off x="0" y="0"/>
          <a:ext cx="0" cy="0"/>
          <a:chOff x="0" y="0"/>
          <a:chExt cx="0" cy="0"/>
        </a:xfrm>
      </p:grpSpPr>
      <p:sp>
        <p:nvSpPr>
          <p:cNvPr id="80" name="Google Shape;80;p16"/>
          <p:cNvSpPr txBox="1"/>
          <p:nvPr>
            <p:ph type="title"/>
          </p:nvPr>
        </p:nvSpPr>
        <p:spPr>
          <a:xfrm>
            <a:off x="323407" y="240992"/>
            <a:ext cx="8497200" cy="409500"/>
          </a:xfrm>
          <a:prstGeom prst="rect">
            <a:avLst/>
          </a:prstGeom>
          <a:noFill/>
          <a:ln>
            <a:noFill/>
          </a:ln>
        </p:spPr>
        <p:txBody>
          <a:bodyPr anchorCtr="0" anchor="ctr" bIns="26325" lIns="51425" spcFirstLastPara="1" rIns="51425" wrap="square" tIns="25700">
            <a:normAutofit/>
          </a:bodyPr>
          <a:lstStyle>
            <a:lvl1pPr lvl="0" algn="ctr">
              <a:lnSpc>
                <a:spcPct val="90000"/>
              </a:lnSpc>
              <a:spcBef>
                <a:spcPts val="0"/>
              </a:spcBef>
              <a:spcAft>
                <a:spcPts val="0"/>
              </a:spcAft>
              <a:buClr>
                <a:srgbClr val="171616"/>
              </a:buClr>
              <a:buSzPts val="2300"/>
              <a:buFont typeface="Arial"/>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pic>
        <p:nvPicPr>
          <p:cNvPr descr="A picture containing light&#10;&#10;Description automatically generated" id="81" name="Google Shape;81;p16"/>
          <p:cNvPicPr preferRelativeResize="0"/>
          <p:nvPr/>
        </p:nvPicPr>
        <p:blipFill rotWithShape="1">
          <a:blip r:embed="rId2">
            <a:alphaModFix/>
          </a:blip>
          <a:srcRect b="0" l="0" r="0" t="0"/>
          <a:stretch/>
        </p:blipFill>
        <p:spPr>
          <a:xfrm>
            <a:off x="8656317" y="4703614"/>
            <a:ext cx="379186" cy="358578"/>
          </a:xfrm>
          <a:prstGeom prst="rect">
            <a:avLst/>
          </a:prstGeom>
          <a:noFill/>
          <a:ln>
            <a:noFill/>
          </a:ln>
        </p:spPr>
      </p:pic>
      <p:cxnSp>
        <p:nvCxnSpPr>
          <p:cNvPr id="82" name="Google Shape;82;p16"/>
          <p:cNvCxnSpPr/>
          <p:nvPr/>
        </p:nvCxnSpPr>
        <p:spPr>
          <a:xfrm>
            <a:off x="323407" y="661361"/>
            <a:ext cx="8497200" cy="0"/>
          </a:xfrm>
          <a:prstGeom prst="straightConnector1">
            <a:avLst/>
          </a:prstGeom>
          <a:noFill/>
          <a:ln cap="flat" cmpd="sng" w="12700">
            <a:solidFill>
              <a:schemeClr val="accent1"/>
            </a:solidFill>
            <a:prstDash val="solid"/>
            <a:miter lim="800000"/>
            <a:headEnd len="sm" w="sm" type="none"/>
            <a:tailEnd len="sm" w="sm" type="none"/>
          </a:ln>
        </p:spPr>
      </p:cxnSp>
      <p:pic>
        <p:nvPicPr>
          <p:cNvPr id="83" name="Google Shape;83;p16"/>
          <p:cNvPicPr preferRelativeResize="0"/>
          <p:nvPr/>
        </p:nvPicPr>
        <p:blipFill rotWithShape="1">
          <a:blip r:embed="rId3">
            <a:alphaModFix/>
          </a:blip>
          <a:srcRect b="0" l="0" r="0" t="0"/>
          <a:stretch/>
        </p:blipFill>
        <p:spPr>
          <a:xfrm>
            <a:off x="108497" y="4703613"/>
            <a:ext cx="972281" cy="358579"/>
          </a:xfrm>
          <a:prstGeom prst="rect">
            <a:avLst/>
          </a:prstGeom>
          <a:noFill/>
          <a:ln>
            <a:noFill/>
          </a:ln>
        </p:spPr>
      </p:pic>
      <p:sp>
        <p:nvSpPr>
          <p:cNvPr id="84" name="Google Shape;84;p16"/>
          <p:cNvSpPr txBox="1"/>
          <p:nvPr>
            <p:ph idx="1" type="body"/>
          </p:nvPr>
        </p:nvSpPr>
        <p:spPr>
          <a:xfrm>
            <a:off x="628650" y="1115102"/>
            <a:ext cx="3886200" cy="3517500"/>
          </a:xfrm>
          <a:prstGeom prst="rect">
            <a:avLst/>
          </a:prstGeom>
          <a:noFill/>
          <a:ln>
            <a:noFill/>
          </a:ln>
        </p:spPr>
        <p:txBody>
          <a:bodyPr anchorCtr="0" anchor="t" bIns="25700" lIns="51425" spcFirstLastPara="1" rIns="51425" wrap="square" tIns="25700">
            <a:normAutofit/>
          </a:bodyPr>
          <a:lstStyle>
            <a:lvl1pPr indent="-298450" lvl="0" marL="457200" algn="l">
              <a:lnSpc>
                <a:spcPct val="90000"/>
              </a:lnSpc>
              <a:spcBef>
                <a:spcPts val="600"/>
              </a:spcBef>
              <a:spcAft>
                <a:spcPts val="0"/>
              </a:spcAft>
              <a:buSzPts val="1100"/>
              <a:buChar char="•"/>
              <a:defRPr/>
            </a:lvl1pPr>
            <a:lvl2pPr indent="-285750" lvl="1" marL="914400" algn="l">
              <a:lnSpc>
                <a:spcPct val="90000"/>
              </a:lnSpc>
              <a:spcBef>
                <a:spcPts val="300"/>
              </a:spcBef>
              <a:spcAft>
                <a:spcPts val="0"/>
              </a:spcAft>
              <a:buSzPts val="900"/>
              <a:buChar char="•"/>
              <a:defRPr/>
            </a:lvl2pPr>
            <a:lvl3pPr indent="-279400" lvl="2" marL="1371600" algn="l">
              <a:lnSpc>
                <a:spcPct val="90000"/>
              </a:lnSpc>
              <a:spcBef>
                <a:spcPts val="300"/>
              </a:spcBef>
              <a:spcAft>
                <a:spcPts val="0"/>
              </a:spcAft>
              <a:buSzPts val="800"/>
              <a:buChar char="•"/>
              <a:defRPr/>
            </a:lvl3pPr>
            <a:lvl4pPr indent="-279400" lvl="3" marL="1828800" algn="l">
              <a:lnSpc>
                <a:spcPct val="90000"/>
              </a:lnSpc>
              <a:spcBef>
                <a:spcPts val="300"/>
              </a:spcBef>
              <a:spcAft>
                <a:spcPts val="0"/>
              </a:spcAft>
              <a:buSzPts val="800"/>
              <a:buChar char="•"/>
              <a:defRPr/>
            </a:lvl4pPr>
            <a:lvl5pPr indent="-279400" lvl="4" marL="2286000" algn="l">
              <a:lnSpc>
                <a:spcPct val="90000"/>
              </a:lnSpc>
              <a:spcBef>
                <a:spcPts val="300"/>
              </a:spcBef>
              <a:spcAft>
                <a:spcPts val="0"/>
              </a:spcAft>
              <a:buSzPts val="800"/>
              <a:buChar char="•"/>
              <a:defRPr/>
            </a:lvl5pPr>
            <a:lvl6pPr indent="-298450" lvl="5" marL="2743200" algn="l">
              <a:lnSpc>
                <a:spcPct val="90000"/>
              </a:lnSpc>
              <a:spcBef>
                <a:spcPts val="300"/>
              </a:spcBef>
              <a:spcAft>
                <a:spcPts val="0"/>
              </a:spcAft>
              <a:buSzPts val="1100"/>
              <a:buChar char="•"/>
              <a:defRPr/>
            </a:lvl6pPr>
            <a:lvl7pPr indent="-298450" lvl="6" marL="3200400" algn="l">
              <a:lnSpc>
                <a:spcPct val="90000"/>
              </a:lnSpc>
              <a:spcBef>
                <a:spcPts val="300"/>
              </a:spcBef>
              <a:spcAft>
                <a:spcPts val="0"/>
              </a:spcAft>
              <a:buSzPts val="1100"/>
              <a:buChar char="•"/>
              <a:defRPr/>
            </a:lvl7pPr>
            <a:lvl8pPr indent="-298450" lvl="7" marL="3657600" algn="l">
              <a:lnSpc>
                <a:spcPct val="90000"/>
              </a:lnSpc>
              <a:spcBef>
                <a:spcPts val="300"/>
              </a:spcBef>
              <a:spcAft>
                <a:spcPts val="0"/>
              </a:spcAft>
              <a:buSzPts val="1100"/>
              <a:buChar char="•"/>
              <a:defRPr/>
            </a:lvl8pPr>
            <a:lvl9pPr indent="-298450" lvl="8" marL="4114800" algn="l">
              <a:lnSpc>
                <a:spcPct val="90000"/>
              </a:lnSpc>
              <a:spcBef>
                <a:spcPts val="300"/>
              </a:spcBef>
              <a:spcAft>
                <a:spcPts val="0"/>
              </a:spcAft>
              <a:buSzPts val="1100"/>
              <a:buChar char="•"/>
              <a:defRPr/>
            </a:lvl9pPr>
          </a:lstStyle>
          <a:p/>
        </p:txBody>
      </p:sp>
      <p:sp>
        <p:nvSpPr>
          <p:cNvPr id="85" name="Google Shape;85;p16"/>
          <p:cNvSpPr txBox="1"/>
          <p:nvPr>
            <p:ph idx="2" type="body"/>
          </p:nvPr>
        </p:nvSpPr>
        <p:spPr>
          <a:xfrm>
            <a:off x="4629150" y="1115102"/>
            <a:ext cx="3886200" cy="3517500"/>
          </a:xfrm>
          <a:prstGeom prst="rect">
            <a:avLst/>
          </a:prstGeom>
          <a:noFill/>
          <a:ln>
            <a:noFill/>
          </a:ln>
        </p:spPr>
        <p:txBody>
          <a:bodyPr anchorCtr="0" anchor="t" bIns="25700" lIns="51425" spcFirstLastPara="1" rIns="51425" wrap="square" tIns="25700">
            <a:normAutofit/>
          </a:bodyPr>
          <a:lstStyle>
            <a:lvl1pPr indent="-298450" lvl="0" marL="457200" algn="l">
              <a:lnSpc>
                <a:spcPct val="90000"/>
              </a:lnSpc>
              <a:spcBef>
                <a:spcPts val="600"/>
              </a:spcBef>
              <a:spcAft>
                <a:spcPts val="0"/>
              </a:spcAft>
              <a:buSzPts val="1100"/>
              <a:buChar char="•"/>
              <a:defRPr/>
            </a:lvl1pPr>
            <a:lvl2pPr indent="-285750" lvl="1" marL="914400" algn="l">
              <a:lnSpc>
                <a:spcPct val="90000"/>
              </a:lnSpc>
              <a:spcBef>
                <a:spcPts val="300"/>
              </a:spcBef>
              <a:spcAft>
                <a:spcPts val="0"/>
              </a:spcAft>
              <a:buSzPts val="900"/>
              <a:buChar char="•"/>
              <a:defRPr/>
            </a:lvl2pPr>
            <a:lvl3pPr indent="-279400" lvl="2" marL="1371600" algn="l">
              <a:lnSpc>
                <a:spcPct val="90000"/>
              </a:lnSpc>
              <a:spcBef>
                <a:spcPts val="300"/>
              </a:spcBef>
              <a:spcAft>
                <a:spcPts val="0"/>
              </a:spcAft>
              <a:buSzPts val="800"/>
              <a:buChar char="•"/>
              <a:defRPr/>
            </a:lvl3pPr>
            <a:lvl4pPr indent="-279400" lvl="3" marL="1828800" algn="l">
              <a:lnSpc>
                <a:spcPct val="90000"/>
              </a:lnSpc>
              <a:spcBef>
                <a:spcPts val="300"/>
              </a:spcBef>
              <a:spcAft>
                <a:spcPts val="0"/>
              </a:spcAft>
              <a:buSzPts val="800"/>
              <a:buChar char="•"/>
              <a:defRPr/>
            </a:lvl4pPr>
            <a:lvl5pPr indent="-279400" lvl="4" marL="2286000" algn="l">
              <a:lnSpc>
                <a:spcPct val="90000"/>
              </a:lnSpc>
              <a:spcBef>
                <a:spcPts val="300"/>
              </a:spcBef>
              <a:spcAft>
                <a:spcPts val="0"/>
              </a:spcAft>
              <a:buSzPts val="800"/>
              <a:buChar char="•"/>
              <a:defRPr/>
            </a:lvl5pPr>
            <a:lvl6pPr indent="-298450" lvl="5" marL="2743200" algn="l">
              <a:lnSpc>
                <a:spcPct val="90000"/>
              </a:lnSpc>
              <a:spcBef>
                <a:spcPts val="300"/>
              </a:spcBef>
              <a:spcAft>
                <a:spcPts val="0"/>
              </a:spcAft>
              <a:buSzPts val="1100"/>
              <a:buChar char="•"/>
              <a:defRPr/>
            </a:lvl6pPr>
            <a:lvl7pPr indent="-298450" lvl="6" marL="3200400" algn="l">
              <a:lnSpc>
                <a:spcPct val="90000"/>
              </a:lnSpc>
              <a:spcBef>
                <a:spcPts val="300"/>
              </a:spcBef>
              <a:spcAft>
                <a:spcPts val="0"/>
              </a:spcAft>
              <a:buSzPts val="1100"/>
              <a:buChar char="•"/>
              <a:defRPr/>
            </a:lvl7pPr>
            <a:lvl8pPr indent="-298450" lvl="7" marL="3657600" algn="l">
              <a:lnSpc>
                <a:spcPct val="90000"/>
              </a:lnSpc>
              <a:spcBef>
                <a:spcPts val="300"/>
              </a:spcBef>
              <a:spcAft>
                <a:spcPts val="0"/>
              </a:spcAft>
              <a:buSzPts val="1100"/>
              <a:buChar char="•"/>
              <a:defRPr/>
            </a:lvl8pPr>
            <a:lvl9pPr indent="-298450" lvl="8" marL="4114800" algn="l">
              <a:lnSpc>
                <a:spcPct val="90000"/>
              </a:lnSpc>
              <a:spcBef>
                <a:spcPts val="300"/>
              </a:spcBef>
              <a:spcAft>
                <a:spcPts val="0"/>
              </a:spcAft>
              <a:buSzPts val="11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8" name="Google Shape;88;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9" name="Google Shape;8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90" name="Shape 90"/>
        <p:cNvGrpSpPr/>
        <p:nvPr/>
      </p:nvGrpSpPr>
      <p:grpSpPr>
        <a:xfrm>
          <a:off x="0" y="0"/>
          <a:ext cx="0" cy="0"/>
          <a:chOff x="0" y="0"/>
          <a:chExt cx="0" cy="0"/>
        </a:xfrm>
      </p:grpSpPr>
      <p:sp>
        <p:nvSpPr>
          <p:cNvPr id="91" name="Google Shape;9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_no bulletpoints 1 1">
  <p:cSld name="One column_no bulletpoints_1">
    <p:spTree>
      <p:nvGrpSpPr>
        <p:cNvPr id="92" name="Shape 92"/>
        <p:cNvGrpSpPr/>
        <p:nvPr/>
      </p:nvGrpSpPr>
      <p:grpSpPr>
        <a:xfrm>
          <a:off x="0" y="0"/>
          <a:ext cx="0" cy="0"/>
          <a:chOff x="0" y="0"/>
          <a:chExt cx="0" cy="0"/>
        </a:xfrm>
      </p:grpSpPr>
      <p:sp>
        <p:nvSpPr>
          <p:cNvPr id="93" name="Google Shape;93;p19"/>
          <p:cNvSpPr txBox="1"/>
          <p:nvPr>
            <p:ph idx="1" type="body"/>
          </p:nvPr>
        </p:nvSpPr>
        <p:spPr>
          <a:xfrm>
            <a:off x="323407" y="800973"/>
            <a:ext cx="8497200" cy="38268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171616"/>
              </a:buClr>
              <a:buSzPts val="1500"/>
              <a:buNone/>
              <a:defRPr sz="1500"/>
            </a:lvl1pPr>
            <a:lvl2pPr indent="-228600" lvl="1" marL="914400" algn="l">
              <a:lnSpc>
                <a:spcPct val="90000"/>
              </a:lnSpc>
              <a:spcBef>
                <a:spcPts val="400"/>
              </a:spcBef>
              <a:spcAft>
                <a:spcPts val="0"/>
              </a:spcAft>
              <a:buClr>
                <a:srgbClr val="171616"/>
              </a:buClr>
              <a:buSzPts val="1200"/>
              <a:buNone/>
              <a:defRPr/>
            </a:lvl2pPr>
            <a:lvl3pPr indent="-228600" lvl="2" marL="1371600" algn="l">
              <a:lnSpc>
                <a:spcPct val="90000"/>
              </a:lnSpc>
              <a:spcBef>
                <a:spcPts val="400"/>
              </a:spcBef>
              <a:spcAft>
                <a:spcPts val="0"/>
              </a:spcAft>
              <a:buClr>
                <a:srgbClr val="171616"/>
              </a:buClr>
              <a:buSzPts val="1100"/>
              <a:buNone/>
              <a:defRPr/>
            </a:lvl3pPr>
            <a:lvl4pPr indent="-228600" lvl="3" marL="1828800" algn="l">
              <a:lnSpc>
                <a:spcPct val="90000"/>
              </a:lnSpc>
              <a:spcBef>
                <a:spcPts val="400"/>
              </a:spcBef>
              <a:spcAft>
                <a:spcPts val="0"/>
              </a:spcAft>
              <a:buClr>
                <a:srgbClr val="171616"/>
              </a:buClr>
              <a:buSzPts val="1100"/>
              <a:buNone/>
              <a:defRPr/>
            </a:lvl4pPr>
            <a:lvl5pPr indent="-228600" lvl="4" marL="2286000" algn="l">
              <a:lnSpc>
                <a:spcPct val="90000"/>
              </a:lnSpc>
              <a:spcBef>
                <a:spcPts val="400"/>
              </a:spcBef>
              <a:spcAft>
                <a:spcPts val="0"/>
              </a:spcAft>
              <a:buClr>
                <a:srgbClr val="171616"/>
              </a:buClr>
              <a:buSzPts val="11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 name="Google Shape;94;p19"/>
          <p:cNvSpPr txBox="1"/>
          <p:nvPr>
            <p:ph type="title"/>
          </p:nvPr>
        </p:nvSpPr>
        <p:spPr>
          <a:xfrm>
            <a:off x="323407" y="240992"/>
            <a:ext cx="8497200" cy="409500"/>
          </a:xfrm>
          <a:prstGeom prst="rect">
            <a:avLst/>
          </a:prstGeom>
          <a:noFill/>
          <a:ln>
            <a:noFill/>
          </a:ln>
        </p:spPr>
        <p:txBody>
          <a:bodyPr anchorCtr="0" anchor="ctr" bIns="35100" lIns="68575" spcFirstLastPara="1" rIns="68575" wrap="square" tIns="34275">
            <a:normAutofit/>
          </a:bodyPr>
          <a:lstStyle>
            <a:lvl1pPr lvl="0" algn="ctr">
              <a:lnSpc>
                <a:spcPct val="90000"/>
              </a:lnSpc>
              <a:spcBef>
                <a:spcPts val="0"/>
              </a:spcBef>
              <a:spcAft>
                <a:spcPts val="0"/>
              </a:spcAft>
              <a:buClr>
                <a:srgbClr val="171616"/>
              </a:buClr>
              <a:buSzPts val="30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A picture containing light&#10;&#10;Description automatically generated" id="95" name="Google Shape;95;p19"/>
          <p:cNvPicPr preferRelativeResize="0"/>
          <p:nvPr/>
        </p:nvPicPr>
        <p:blipFill rotWithShape="1">
          <a:blip r:embed="rId2">
            <a:alphaModFix/>
          </a:blip>
          <a:srcRect b="0" l="0" r="0" t="0"/>
          <a:stretch/>
        </p:blipFill>
        <p:spPr>
          <a:xfrm>
            <a:off x="8656317" y="4703614"/>
            <a:ext cx="379186" cy="358578"/>
          </a:xfrm>
          <a:prstGeom prst="rect">
            <a:avLst/>
          </a:prstGeom>
          <a:noFill/>
          <a:ln>
            <a:noFill/>
          </a:ln>
        </p:spPr>
      </p:pic>
      <p:cxnSp>
        <p:nvCxnSpPr>
          <p:cNvPr id="96" name="Google Shape;96;p19"/>
          <p:cNvCxnSpPr/>
          <p:nvPr/>
        </p:nvCxnSpPr>
        <p:spPr>
          <a:xfrm>
            <a:off x="323407" y="661361"/>
            <a:ext cx="8497200" cy="0"/>
          </a:xfrm>
          <a:prstGeom prst="straightConnector1">
            <a:avLst/>
          </a:prstGeom>
          <a:noFill/>
          <a:ln cap="flat" cmpd="sng" w="12700">
            <a:solidFill>
              <a:schemeClr val="accent1"/>
            </a:solidFill>
            <a:prstDash val="solid"/>
            <a:miter lim="800000"/>
            <a:headEnd len="sm" w="sm" type="none"/>
            <a:tailEnd len="sm" w="sm" type="none"/>
          </a:ln>
        </p:spPr>
      </p:cxnSp>
      <p:pic>
        <p:nvPicPr>
          <p:cNvPr id="97" name="Google Shape;97;p19"/>
          <p:cNvPicPr preferRelativeResize="0"/>
          <p:nvPr/>
        </p:nvPicPr>
        <p:blipFill rotWithShape="1">
          <a:blip r:embed="rId3">
            <a:alphaModFix/>
          </a:blip>
          <a:srcRect b="30887" l="0" r="0" t="0"/>
          <a:stretch/>
        </p:blipFill>
        <p:spPr>
          <a:xfrm>
            <a:off x="108497" y="4703612"/>
            <a:ext cx="972281" cy="35858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02" name="Shape 102"/>
        <p:cNvGrpSpPr/>
        <p:nvPr/>
      </p:nvGrpSpPr>
      <p:grpSpPr>
        <a:xfrm>
          <a:off x="0" y="0"/>
          <a:ext cx="0" cy="0"/>
          <a:chOff x="0" y="0"/>
          <a:chExt cx="0" cy="0"/>
        </a:xfrm>
      </p:grpSpPr>
      <p:sp>
        <p:nvSpPr>
          <p:cNvPr id="103" name="Google Shape;103;p21"/>
          <p:cNvSpPr txBox="1"/>
          <p:nvPr>
            <p:ph type="title"/>
          </p:nvPr>
        </p:nvSpPr>
        <p:spPr>
          <a:xfrm>
            <a:off x="1143000" y="841772"/>
            <a:ext cx="6858000" cy="1790700"/>
          </a:xfrm>
          <a:prstGeom prst="rect">
            <a:avLst/>
          </a:prstGeom>
          <a:noFill/>
          <a:ln>
            <a:noFill/>
          </a:ln>
        </p:spPr>
        <p:txBody>
          <a:bodyPr anchorCtr="0" anchor="b" bIns="34275" lIns="34275" spcFirstLastPara="1" rIns="34275" wrap="square" tIns="34275">
            <a:normAutofit/>
          </a:bodyPr>
          <a:lstStyle>
            <a:lvl1pPr lvl="0" algn="ctr">
              <a:lnSpc>
                <a:spcPct val="90000"/>
              </a:lnSpc>
              <a:spcBef>
                <a:spcPts val="0"/>
              </a:spcBef>
              <a:spcAft>
                <a:spcPts val="0"/>
              </a:spcAft>
              <a:buClr>
                <a:srgbClr val="000000"/>
              </a:buClr>
              <a:buSzPts val="4500"/>
              <a:buFont typeface="Century Gothic"/>
              <a:buNone/>
              <a:defRPr sz="4500"/>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p:txBody>
      </p:sp>
      <p:sp>
        <p:nvSpPr>
          <p:cNvPr id="104" name="Google Shape;104;p21"/>
          <p:cNvSpPr txBox="1"/>
          <p:nvPr>
            <p:ph idx="1" type="body"/>
          </p:nvPr>
        </p:nvSpPr>
        <p:spPr>
          <a:xfrm>
            <a:off x="1143000" y="2701528"/>
            <a:ext cx="6858000" cy="1241700"/>
          </a:xfrm>
          <a:prstGeom prst="rect">
            <a:avLst/>
          </a:prstGeom>
          <a:noFill/>
          <a:ln>
            <a:noFill/>
          </a:ln>
        </p:spPr>
        <p:txBody>
          <a:bodyPr anchorCtr="0" anchor="t" bIns="34275" lIns="34275" spcFirstLastPara="1" rIns="34275" wrap="square" tIns="34275">
            <a:normAutofit/>
          </a:bodyPr>
          <a:lstStyle>
            <a:lvl1pPr indent="-228600" lvl="0" marL="457200" algn="ctr">
              <a:lnSpc>
                <a:spcPct val="90000"/>
              </a:lnSpc>
              <a:spcBef>
                <a:spcPts val="800"/>
              </a:spcBef>
              <a:spcAft>
                <a:spcPts val="0"/>
              </a:spcAft>
              <a:buClr>
                <a:srgbClr val="000000"/>
              </a:buClr>
              <a:buSzPts val="1800"/>
              <a:buFont typeface="Calibri"/>
              <a:buNone/>
              <a:defRPr sz="1800"/>
            </a:lvl1pPr>
            <a:lvl2pPr indent="-228600" lvl="1" marL="914400" algn="ctr">
              <a:lnSpc>
                <a:spcPct val="90000"/>
              </a:lnSpc>
              <a:spcBef>
                <a:spcPts val="800"/>
              </a:spcBef>
              <a:spcAft>
                <a:spcPts val="0"/>
              </a:spcAft>
              <a:buClr>
                <a:srgbClr val="000000"/>
              </a:buClr>
              <a:buSzPts val="1800"/>
              <a:buFont typeface="Calibri"/>
              <a:buNone/>
              <a:defRPr sz="1800"/>
            </a:lvl2pPr>
            <a:lvl3pPr indent="-228600" lvl="2" marL="1371600" algn="ctr">
              <a:lnSpc>
                <a:spcPct val="90000"/>
              </a:lnSpc>
              <a:spcBef>
                <a:spcPts val="800"/>
              </a:spcBef>
              <a:spcAft>
                <a:spcPts val="0"/>
              </a:spcAft>
              <a:buClr>
                <a:srgbClr val="000000"/>
              </a:buClr>
              <a:buSzPts val="1800"/>
              <a:buFont typeface="Calibri"/>
              <a:buNone/>
              <a:defRPr sz="1800"/>
            </a:lvl3pPr>
            <a:lvl4pPr indent="-228600" lvl="3" marL="1828800" algn="ctr">
              <a:lnSpc>
                <a:spcPct val="90000"/>
              </a:lnSpc>
              <a:spcBef>
                <a:spcPts val="800"/>
              </a:spcBef>
              <a:spcAft>
                <a:spcPts val="0"/>
              </a:spcAft>
              <a:buClr>
                <a:srgbClr val="000000"/>
              </a:buClr>
              <a:buSzPts val="1800"/>
              <a:buFont typeface="Calibri"/>
              <a:buNone/>
              <a:defRPr sz="1800"/>
            </a:lvl4pPr>
            <a:lvl5pPr indent="-228600" lvl="4" marL="2286000" algn="ctr">
              <a:lnSpc>
                <a:spcPct val="90000"/>
              </a:lnSpc>
              <a:spcBef>
                <a:spcPts val="800"/>
              </a:spcBef>
              <a:spcAft>
                <a:spcPts val="0"/>
              </a:spcAft>
              <a:buClr>
                <a:srgbClr val="000000"/>
              </a:buClr>
              <a:buSzPts val="1800"/>
              <a:buFont typeface="Calibri"/>
              <a:buNone/>
              <a:defRPr sz="1800"/>
            </a:lvl5pPr>
            <a:lvl6pPr indent="-317500" lvl="5" marL="2743200" algn="l">
              <a:lnSpc>
                <a:spcPct val="90000"/>
              </a:lnSpc>
              <a:spcBef>
                <a:spcPts val="800"/>
              </a:spcBef>
              <a:spcAft>
                <a:spcPts val="0"/>
              </a:spcAft>
              <a:buClr>
                <a:srgbClr val="000000"/>
              </a:buClr>
              <a:buSzPts val="1400"/>
              <a:buChar char="•"/>
              <a:defRPr/>
            </a:lvl6pPr>
            <a:lvl7pPr indent="-317500" lvl="6" marL="3200400" algn="l">
              <a:lnSpc>
                <a:spcPct val="90000"/>
              </a:lnSpc>
              <a:spcBef>
                <a:spcPts val="800"/>
              </a:spcBef>
              <a:spcAft>
                <a:spcPts val="0"/>
              </a:spcAft>
              <a:buClr>
                <a:srgbClr val="000000"/>
              </a:buClr>
              <a:buSzPts val="1400"/>
              <a:buChar char="•"/>
              <a:defRPr/>
            </a:lvl7pPr>
            <a:lvl8pPr indent="-317500" lvl="7" marL="3657600" algn="l">
              <a:lnSpc>
                <a:spcPct val="90000"/>
              </a:lnSpc>
              <a:spcBef>
                <a:spcPts val="800"/>
              </a:spcBef>
              <a:spcAft>
                <a:spcPts val="0"/>
              </a:spcAft>
              <a:buClr>
                <a:srgbClr val="000000"/>
              </a:buClr>
              <a:buSzPts val="1400"/>
              <a:buChar char="•"/>
              <a:defRPr/>
            </a:lvl8pPr>
            <a:lvl9pPr indent="-317500" lvl="8" marL="4114800" algn="l">
              <a:lnSpc>
                <a:spcPct val="90000"/>
              </a:lnSpc>
              <a:spcBef>
                <a:spcPts val="800"/>
              </a:spcBef>
              <a:spcAft>
                <a:spcPts val="0"/>
              </a:spcAft>
              <a:buClr>
                <a:srgbClr val="000000"/>
              </a:buClr>
              <a:buSzPts val="1400"/>
              <a:buChar char="•"/>
              <a:defRPr/>
            </a:lvl9pPr>
          </a:lstStyle>
          <a:p/>
        </p:txBody>
      </p:sp>
      <p:sp>
        <p:nvSpPr>
          <p:cNvPr id="105" name="Google Shape;105;p21"/>
          <p:cNvSpPr txBox="1"/>
          <p:nvPr>
            <p:ph idx="12" type="sldNum"/>
          </p:nvPr>
        </p:nvSpPr>
        <p:spPr>
          <a:xfrm>
            <a:off x="8321382" y="4811070"/>
            <a:ext cx="194100" cy="207900"/>
          </a:xfrm>
          <a:prstGeom prst="rect">
            <a:avLst/>
          </a:prstGeom>
          <a:noFill/>
          <a:ln>
            <a:noFill/>
          </a:ln>
        </p:spPr>
        <p:txBody>
          <a:bodyPr anchorCtr="0" anchor="ctr" bIns="34275" lIns="34275" spcFirstLastPara="1" rIns="34275" wrap="square" tIns="34275">
            <a:spAutoFit/>
          </a:bodyPr>
          <a:lstStyle>
            <a:lvl1pPr indent="0" lvl="0" marL="0" algn="r">
              <a:lnSpc>
                <a:spcPct val="100000"/>
              </a:lnSpc>
              <a:spcBef>
                <a:spcPts val="0"/>
              </a:spcBef>
              <a:spcAft>
                <a:spcPts val="0"/>
              </a:spcAft>
              <a:buClr>
                <a:srgbClr val="888888"/>
              </a:buClr>
              <a:buSzPts val="900"/>
              <a:buFont typeface="Calibri"/>
              <a:buNone/>
              <a:defRPr sz="900">
                <a:solidFill>
                  <a:srgbClr val="888888"/>
                </a:solidFill>
              </a:defRPr>
            </a:lvl1pPr>
            <a:lvl2pPr indent="0" lvl="1" marL="0" algn="r">
              <a:lnSpc>
                <a:spcPct val="100000"/>
              </a:lnSpc>
              <a:spcBef>
                <a:spcPts val="0"/>
              </a:spcBef>
              <a:spcAft>
                <a:spcPts val="0"/>
              </a:spcAft>
              <a:buClr>
                <a:srgbClr val="888888"/>
              </a:buClr>
              <a:buSzPts val="900"/>
              <a:buFont typeface="Calibri"/>
              <a:buNone/>
              <a:defRPr sz="900">
                <a:solidFill>
                  <a:srgbClr val="888888"/>
                </a:solidFill>
              </a:defRPr>
            </a:lvl2pPr>
            <a:lvl3pPr indent="0" lvl="2" marL="0" algn="r">
              <a:lnSpc>
                <a:spcPct val="100000"/>
              </a:lnSpc>
              <a:spcBef>
                <a:spcPts val="0"/>
              </a:spcBef>
              <a:spcAft>
                <a:spcPts val="0"/>
              </a:spcAft>
              <a:buClr>
                <a:srgbClr val="888888"/>
              </a:buClr>
              <a:buSzPts val="900"/>
              <a:buFont typeface="Calibri"/>
              <a:buNone/>
              <a:defRPr sz="900">
                <a:solidFill>
                  <a:srgbClr val="888888"/>
                </a:solidFill>
              </a:defRPr>
            </a:lvl3pPr>
            <a:lvl4pPr indent="0" lvl="3" marL="0" algn="r">
              <a:lnSpc>
                <a:spcPct val="100000"/>
              </a:lnSpc>
              <a:spcBef>
                <a:spcPts val="0"/>
              </a:spcBef>
              <a:spcAft>
                <a:spcPts val="0"/>
              </a:spcAft>
              <a:buClr>
                <a:srgbClr val="888888"/>
              </a:buClr>
              <a:buSzPts val="900"/>
              <a:buFont typeface="Calibri"/>
              <a:buNone/>
              <a:defRPr sz="900">
                <a:solidFill>
                  <a:srgbClr val="888888"/>
                </a:solidFill>
              </a:defRPr>
            </a:lvl4pPr>
            <a:lvl5pPr indent="0" lvl="4" marL="0" algn="r">
              <a:lnSpc>
                <a:spcPct val="100000"/>
              </a:lnSpc>
              <a:spcBef>
                <a:spcPts val="0"/>
              </a:spcBef>
              <a:spcAft>
                <a:spcPts val="0"/>
              </a:spcAft>
              <a:buClr>
                <a:srgbClr val="888888"/>
              </a:buClr>
              <a:buSzPts val="900"/>
              <a:buFont typeface="Calibri"/>
              <a:buNone/>
              <a:defRPr sz="900">
                <a:solidFill>
                  <a:srgbClr val="888888"/>
                </a:solidFill>
              </a:defRPr>
            </a:lvl5pPr>
            <a:lvl6pPr indent="0" lvl="5" marL="0" algn="r">
              <a:lnSpc>
                <a:spcPct val="100000"/>
              </a:lnSpc>
              <a:spcBef>
                <a:spcPts val="0"/>
              </a:spcBef>
              <a:spcAft>
                <a:spcPts val="0"/>
              </a:spcAft>
              <a:buClr>
                <a:srgbClr val="888888"/>
              </a:buClr>
              <a:buSzPts val="900"/>
              <a:buFont typeface="Calibri"/>
              <a:buNone/>
              <a:defRPr sz="900">
                <a:solidFill>
                  <a:srgbClr val="888888"/>
                </a:solidFill>
              </a:defRPr>
            </a:lvl6pPr>
            <a:lvl7pPr indent="0" lvl="6" marL="0" algn="r">
              <a:lnSpc>
                <a:spcPct val="100000"/>
              </a:lnSpc>
              <a:spcBef>
                <a:spcPts val="0"/>
              </a:spcBef>
              <a:spcAft>
                <a:spcPts val="0"/>
              </a:spcAft>
              <a:buClr>
                <a:srgbClr val="888888"/>
              </a:buClr>
              <a:buSzPts val="900"/>
              <a:buFont typeface="Calibri"/>
              <a:buNone/>
              <a:defRPr sz="900">
                <a:solidFill>
                  <a:srgbClr val="888888"/>
                </a:solidFill>
              </a:defRPr>
            </a:lvl7pPr>
            <a:lvl8pPr indent="0" lvl="7" marL="0" algn="r">
              <a:lnSpc>
                <a:spcPct val="100000"/>
              </a:lnSpc>
              <a:spcBef>
                <a:spcPts val="0"/>
              </a:spcBef>
              <a:spcAft>
                <a:spcPts val="0"/>
              </a:spcAft>
              <a:buClr>
                <a:srgbClr val="888888"/>
              </a:buClr>
              <a:buSzPts val="900"/>
              <a:buFont typeface="Calibri"/>
              <a:buNone/>
              <a:defRPr sz="900">
                <a:solidFill>
                  <a:srgbClr val="888888"/>
                </a:solidFill>
              </a:defRPr>
            </a:lvl8pPr>
            <a:lvl9pPr indent="0" lvl="8" marL="0" algn="r">
              <a:lnSpc>
                <a:spcPct val="100000"/>
              </a:lnSpc>
              <a:spcBef>
                <a:spcPts val="0"/>
              </a:spcBef>
              <a:spcAft>
                <a:spcPts val="0"/>
              </a:spcAft>
              <a:buClr>
                <a:srgbClr val="888888"/>
              </a:buClr>
              <a:buSzPts val="900"/>
              <a:buFont typeface="Calibri"/>
              <a:buNone/>
              <a:defRPr sz="900">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pen using Slide › Edit theme)">
  <p:cSld name="TITLE_1">
    <p:spTree>
      <p:nvGrpSpPr>
        <p:cNvPr id="17" name="Shape 17"/>
        <p:cNvGrpSpPr/>
        <p:nvPr/>
      </p:nvGrpSpPr>
      <p:grpSpPr>
        <a:xfrm>
          <a:off x="0" y="0"/>
          <a:ext cx="0" cy="0"/>
          <a:chOff x="0" y="0"/>
          <a:chExt cx="0" cy="0"/>
        </a:xfrm>
      </p:grpSpPr>
      <p:sp>
        <p:nvSpPr>
          <p:cNvPr id="18" name="Google Shape;18;p3"/>
          <p:cNvSpPr/>
          <p:nvPr/>
        </p:nvSpPr>
        <p:spPr>
          <a:xfrm>
            <a:off x="-50" y="3712250"/>
            <a:ext cx="9144000" cy="1432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 name="Google Shape;19;p3"/>
          <p:cNvSpPr txBox="1"/>
          <p:nvPr>
            <p:ph type="ctrTitle"/>
          </p:nvPr>
        </p:nvSpPr>
        <p:spPr>
          <a:xfrm>
            <a:off x="1143000" y="1200150"/>
            <a:ext cx="6858000" cy="1432500"/>
          </a:xfrm>
          <a:prstGeom prst="rect">
            <a:avLst/>
          </a:prstGeom>
          <a:noFill/>
          <a:ln>
            <a:noFill/>
          </a:ln>
        </p:spPr>
        <p:txBody>
          <a:bodyPr anchorCtr="0" anchor="b" bIns="25700" lIns="51425" spcFirstLastPara="1" rIns="51425" wrap="square" tIns="25700">
            <a:normAutofit/>
          </a:bodyPr>
          <a:lstStyle>
            <a:lvl1pPr lvl="0" algn="ctr">
              <a:lnSpc>
                <a:spcPct val="90000"/>
              </a:lnSpc>
              <a:spcBef>
                <a:spcPts val="0"/>
              </a:spcBef>
              <a:spcAft>
                <a:spcPts val="0"/>
              </a:spcAft>
              <a:buClr>
                <a:srgbClr val="171616"/>
              </a:buClr>
              <a:buSzPts val="2300"/>
              <a:buFont typeface="Arial"/>
              <a:buNone/>
              <a:defRPr sz="3000"/>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20" name="Google Shape;20;p3"/>
          <p:cNvSpPr txBox="1"/>
          <p:nvPr>
            <p:ph idx="1" type="subTitle"/>
          </p:nvPr>
        </p:nvSpPr>
        <p:spPr>
          <a:xfrm>
            <a:off x="1143000" y="2701529"/>
            <a:ext cx="6858000" cy="1241700"/>
          </a:xfrm>
          <a:prstGeom prst="rect">
            <a:avLst/>
          </a:prstGeom>
          <a:noFill/>
          <a:ln>
            <a:noFill/>
          </a:ln>
        </p:spPr>
        <p:txBody>
          <a:bodyPr anchorCtr="0" anchor="t" bIns="25700" lIns="51425" spcFirstLastPara="1" rIns="51425" wrap="square" tIns="25700">
            <a:normAutofit/>
          </a:bodyPr>
          <a:lstStyle>
            <a:lvl1pPr lvl="0" algn="ctr">
              <a:lnSpc>
                <a:spcPct val="90000"/>
              </a:lnSpc>
              <a:spcBef>
                <a:spcPts val="800"/>
              </a:spcBef>
              <a:spcAft>
                <a:spcPts val="0"/>
              </a:spcAft>
              <a:buClr>
                <a:srgbClr val="757070"/>
              </a:buClr>
              <a:buSzPts val="1400"/>
              <a:buNone/>
              <a:defRPr sz="1800">
                <a:solidFill>
                  <a:srgbClr val="757070"/>
                </a:solidFill>
              </a:defRPr>
            </a:lvl1pPr>
            <a:lvl2pPr lvl="1" algn="ctr">
              <a:lnSpc>
                <a:spcPct val="90000"/>
              </a:lnSpc>
              <a:spcBef>
                <a:spcPts val="400"/>
              </a:spcBef>
              <a:spcAft>
                <a:spcPts val="0"/>
              </a:spcAft>
              <a:buClr>
                <a:srgbClr val="171616"/>
              </a:buClr>
              <a:buSzPts val="1100"/>
              <a:buNone/>
              <a:defRPr sz="1500"/>
            </a:lvl2pPr>
            <a:lvl3pPr lvl="2" algn="ctr">
              <a:lnSpc>
                <a:spcPct val="90000"/>
              </a:lnSpc>
              <a:spcBef>
                <a:spcPts val="400"/>
              </a:spcBef>
              <a:spcAft>
                <a:spcPts val="0"/>
              </a:spcAft>
              <a:buClr>
                <a:srgbClr val="171616"/>
              </a:buClr>
              <a:buSzPts val="1100"/>
              <a:buNone/>
              <a:defRPr sz="1400"/>
            </a:lvl3pPr>
            <a:lvl4pPr lvl="3" algn="ctr">
              <a:lnSpc>
                <a:spcPct val="90000"/>
              </a:lnSpc>
              <a:spcBef>
                <a:spcPts val="400"/>
              </a:spcBef>
              <a:spcAft>
                <a:spcPts val="0"/>
              </a:spcAft>
              <a:buClr>
                <a:srgbClr val="171616"/>
              </a:buClr>
              <a:buSzPts val="900"/>
              <a:buNone/>
              <a:defRPr sz="1200"/>
            </a:lvl4pPr>
            <a:lvl5pPr lvl="4" algn="ctr">
              <a:lnSpc>
                <a:spcPct val="90000"/>
              </a:lnSpc>
              <a:spcBef>
                <a:spcPts val="400"/>
              </a:spcBef>
              <a:spcAft>
                <a:spcPts val="0"/>
              </a:spcAft>
              <a:buClr>
                <a:srgbClr val="171616"/>
              </a:buClr>
              <a:buSzPts val="900"/>
              <a:buNone/>
              <a:defRPr sz="1200"/>
            </a:lvl5pPr>
            <a:lvl6pPr lvl="5" algn="ctr">
              <a:lnSpc>
                <a:spcPct val="90000"/>
              </a:lnSpc>
              <a:spcBef>
                <a:spcPts val="400"/>
              </a:spcBef>
              <a:spcAft>
                <a:spcPts val="0"/>
              </a:spcAft>
              <a:buClr>
                <a:schemeClr val="dk1"/>
              </a:buClr>
              <a:buSzPts val="900"/>
              <a:buNone/>
              <a:defRPr sz="1200"/>
            </a:lvl6pPr>
            <a:lvl7pPr lvl="6" algn="ctr">
              <a:lnSpc>
                <a:spcPct val="90000"/>
              </a:lnSpc>
              <a:spcBef>
                <a:spcPts val="400"/>
              </a:spcBef>
              <a:spcAft>
                <a:spcPts val="0"/>
              </a:spcAft>
              <a:buClr>
                <a:schemeClr val="dk1"/>
              </a:buClr>
              <a:buSzPts val="900"/>
              <a:buNone/>
              <a:defRPr sz="1200"/>
            </a:lvl7pPr>
            <a:lvl8pPr lvl="7" algn="ctr">
              <a:lnSpc>
                <a:spcPct val="90000"/>
              </a:lnSpc>
              <a:spcBef>
                <a:spcPts val="400"/>
              </a:spcBef>
              <a:spcAft>
                <a:spcPts val="0"/>
              </a:spcAft>
              <a:buClr>
                <a:schemeClr val="dk1"/>
              </a:buClr>
              <a:buSzPts val="900"/>
              <a:buNone/>
              <a:defRPr sz="1200"/>
            </a:lvl8pPr>
            <a:lvl9pPr lvl="8" algn="ctr">
              <a:lnSpc>
                <a:spcPct val="90000"/>
              </a:lnSpc>
              <a:spcBef>
                <a:spcPts val="400"/>
              </a:spcBef>
              <a:spcAft>
                <a:spcPts val="0"/>
              </a:spcAft>
              <a:buClr>
                <a:schemeClr val="dk1"/>
              </a:buClr>
              <a:buSzPts val="900"/>
              <a:buNone/>
              <a:defRPr sz="1200"/>
            </a:lvl9pPr>
          </a:lstStyle>
          <a:p/>
        </p:txBody>
      </p:sp>
      <p:pic>
        <p:nvPicPr>
          <p:cNvPr descr="A close up of a logo&#10;&#10;Description automatically generated" id="21" name="Google Shape;21;p3"/>
          <p:cNvPicPr preferRelativeResize="0"/>
          <p:nvPr/>
        </p:nvPicPr>
        <p:blipFill rotWithShape="1">
          <a:blip r:embed="rId2">
            <a:alphaModFix/>
          </a:blip>
          <a:srcRect b="0" l="0" r="0" t="0"/>
          <a:stretch/>
        </p:blipFill>
        <p:spPr>
          <a:xfrm>
            <a:off x="6134576" y="128462"/>
            <a:ext cx="2704148" cy="587570"/>
          </a:xfrm>
          <a:prstGeom prst="rect">
            <a:avLst/>
          </a:prstGeom>
          <a:noFill/>
          <a:ln>
            <a:noFill/>
          </a:ln>
        </p:spPr>
      </p:pic>
      <p:cxnSp>
        <p:nvCxnSpPr>
          <p:cNvPr id="22" name="Google Shape;22;p3"/>
          <p:cNvCxnSpPr/>
          <p:nvPr/>
        </p:nvCxnSpPr>
        <p:spPr>
          <a:xfrm rot="10800000">
            <a:off x="0" y="5108777"/>
            <a:ext cx="9144000" cy="0"/>
          </a:xfrm>
          <a:prstGeom prst="straightConnector1">
            <a:avLst/>
          </a:prstGeom>
          <a:noFill/>
          <a:ln cap="flat" cmpd="sng" w="101600">
            <a:solidFill>
              <a:schemeClr val="accent1"/>
            </a:solidFill>
            <a:prstDash val="solid"/>
            <a:miter lim="800000"/>
            <a:headEnd len="sm" w="sm" type="none"/>
            <a:tailEnd len="sm" w="sm" type="none"/>
          </a:ln>
        </p:spPr>
      </p:cxnSp>
      <p:pic>
        <p:nvPicPr>
          <p:cNvPr id="23" name="Google Shape;23;p3"/>
          <p:cNvPicPr preferRelativeResize="0"/>
          <p:nvPr/>
        </p:nvPicPr>
        <p:blipFill rotWithShape="1">
          <a:blip r:embed="rId3">
            <a:alphaModFix/>
          </a:blip>
          <a:srcRect b="0" l="0" r="0" t="0"/>
          <a:stretch/>
        </p:blipFill>
        <p:spPr>
          <a:xfrm>
            <a:off x="145472" y="128462"/>
            <a:ext cx="1414611" cy="754854"/>
          </a:xfrm>
          <a:prstGeom prst="rect">
            <a:avLst/>
          </a:prstGeom>
          <a:noFill/>
          <a:ln>
            <a:noFill/>
          </a:ln>
        </p:spPr>
      </p:pic>
      <p:sp>
        <p:nvSpPr>
          <p:cNvPr id="24" name="Google Shape;24;p3"/>
          <p:cNvSpPr txBox="1"/>
          <p:nvPr/>
        </p:nvSpPr>
        <p:spPr>
          <a:xfrm>
            <a:off x="0" y="4751500"/>
            <a:ext cx="6226500" cy="323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GB" sz="1000">
                <a:solidFill>
                  <a:srgbClr val="171616"/>
                </a:solidFill>
                <a:latin typeface="Lato"/>
                <a:ea typeface="Lato"/>
                <a:cs typeface="Lato"/>
                <a:sym typeface="Lato"/>
              </a:rPr>
              <a:t>Open Science in the Swedish context</a:t>
            </a:r>
            <a:r>
              <a:rPr lang="en-GB" sz="1000">
                <a:solidFill>
                  <a:srgbClr val="171616"/>
                </a:solidFill>
                <a:latin typeface="Lato"/>
                <a:ea typeface="Lato"/>
                <a:cs typeface="Lato"/>
                <a:sym typeface="Lato"/>
              </a:rPr>
              <a:t>, 2026-05, Göteborg</a:t>
            </a:r>
            <a:endParaRPr sz="1000">
              <a:solidFill>
                <a:srgbClr val="171616"/>
              </a:solidFill>
              <a:latin typeface="Lato"/>
              <a:ea typeface="Lato"/>
              <a:cs typeface="Lato"/>
              <a:sym typeface="Lato"/>
            </a:endParaRPr>
          </a:p>
        </p:txBody>
      </p:sp>
      <p:sp>
        <p:nvSpPr>
          <p:cNvPr id="25" name="Google Shape;25;p3"/>
          <p:cNvSpPr txBox="1"/>
          <p:nvPr/>
        </p:nvSpPr>
        <p:spPr>
          <a:xfrm>
            <a:off x="2917500" y="4751500"/>
            <a:ext cx="6226500" cy="3387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t/>
            </a:r>
            <a:endParaRPr sz="1000">
              <a:solidFill>
                <a:srgbClr val="171616"/>
              </a:solidFill>
            </a:endParaRPr>
          </a:p>
        </p:txBody>
      </p:sp>
      <p:pic>
        <p:nvPicPr>
          <p:cNvPr id="26" name="Google Shape;26;p3"/>
          <p:cNvPicPr preferRelativeResize="0"/>
          <p:nvPr/>
        </p:nvPicPr>
        <p:blipFill rotWithShape="1">
          <a:blip r:embed="rId4">
            <a:alphaModFix/>
          </a:blip>
          <a:srcRect b="0" l="0" r="0" t="0"/>
          <a:stretch/>
        </p:blipFill>
        <p:spPr>
          <a:xfrm>
            <a:off x="7416599" y="4209750"/>
            <a:ext cx="1498200" cy="5231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tx">
  <p:cSld name="TITLE_AND_BODY">
    <p:spTree>
      <p:nvGrpSpPr>
        <p:cNvPr id="106" name="Shape 106"/>
        <p:cNvGrpSpPr/>
        <p:nvPr/>
      </p:nvGrpSpPr>
      <p:grpSpPr>
        <a:xfrm>
          <a:off x="0" y="0"/>
          <a:ext cx="0" cy="0"/>
          <a:chOff x="0" y="0"/>
          <a:chExt cx="0" cy="0"/>
        </a:xfrm>
      </p:grpSpPr>
      <p:sp>
        <p:nvSpPr>
          <p:cNvPr id="107" name="Google Shape;107;p22"/>
          <p:cNvSpPr txBox="1"/>
          <p:nvPr>
            <p:ph type="title"/>
          </p:nvPr>
        </p:nvSpPr>
        <p:spPr>
          <a:xfrm>
            <a:off x="628650" y="273844"/>
            <a:ext cx="7886700" cy="994200"/>
          </a:xfrm>
          <a:prstGeom prst="rect">
            <a:avLst/>
          </a:prstGeom>
          <a:noFill/>
          <a:ln>
            <a:noFill/>
          </a:ln>
        </p:spPr>
        <p:txBody>
          <a:bodyPr anchorCtr="0" anchor="ctr" bIns="34275" lIns="34275" spcFirstLastPara="1" rIns="34275" wrap="square" tIns="34275">
            <a:normAutofit/>
          </a:bodyPr>
          <a:lstStyle>
            <a:lvl1pPr lvl="0" algn="l">
              <a:lnSpc>
                <a:spcPct val="90000"/>
              </a:lnSpc>
              <a:spcBef>
                <a:spcPts val="0"/>
              </a:spcBef>
              <a:spcAft>
                <a:spcPts val="0"/>
              </a:spcAft>
              <a:buClr>
                <a:srgbClr val="000000"/>
              </a:buClr>
              <a:buSzPts val="1400"/>
              <a:buNone/>
              <a:defRPr/>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p:txBody>
      </p:sp>
      <p:sp>
        <p:nvSpPr>
          <p:cNvPr id="108" name="Google Shape;108;p22"/>
          <p:cNvSpPr txBox="1"/>
          <p:nvPr>
            <p:ph idx="1" type="body"/>
          </p:nvPr>
        </p:nvSpPr>
        <p:spPr>
          <a:xfrm>
            <a:off x="628650" y="1369219"/>
            <a:ext cx="7886700" cy="3263400"/>
          </a:xfrm>
          <a:prstGeom prst="rect">
            <a:avLst/>
          </a:prstGeom>
          <a:noFill/>
          <a:ln>
            <a:noFill/>
          </a:ln>
        </p:spPr>
        <p:txBody>
          <a:bodyPr anchorCtr="0" anchor="t" bIns="34275" lIns="34275" spcFirstLastPara="1" rIns="34275" wrap="square" tIns="34275">
            <a:norm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800"/>
              </a:spcBef>
              <a:spcAft>
                <a:spcPts val="0"/>
              </a:spcAft>
              <a:buClr>
                <a:srgbClr val="000000"/>
              </a:buClr>
              <a:buSzPts val="1400"/>
              <a:buChar char="•"/>
              <a:defRPr/>
            </a:lvl2pPr>
            <a:lvl3pPr indent="-317500" lvl="2" marL="1371600" algn="l">
              <a:lnSpc>
                <a:spcPct val="90000"/>
              </a:lnSpc>
              <a:spcBef>
                <a:spcPts val="800"/>
              </a:spcBef>
              <a:spcAft>
                <a:spcPts val="0"/>
              </a:spcAft>
              <a:buClr>
                <a:srgbClr val="000000"/>
              </a:buClr>
              <a:buSzPts val="1400"/>
              <a:buChar char="•"/>
              <a:defRPr/>
            </a:lvl3pPr>
            <a:lvl4pPr indent="-317500" lvl="3" marL="1828800" algn="l">
              <a:lnSpc>
                <a:spcPct val="90000"/>
              </a:lnSpc>
              <a:spcBef>
                <a:spcPts val="800"/>
              </a:spcBef>
              <a:spcAft>
                <a:spcPts val="0"/>
              </a:spcAft>
              <a:buClr>
                <a:srgbClr val="000000"/>
              </a:buClr>
              <a:buSzPts val="1400"/>
              <a:buChar char="•"/>
              <a:defRPr/>
            </a:lvl4pPr>
            <a:lvl5pPr indent="-317500" lvl="4" marL="2286000" algn="l">
              <a:lnSpc>
                <a:spcPct val="90000"/>
              </a:lnSpc>
              <a:spcBef>
                <a:spcPts val="800"/>
              </a:spcBef>
              <a:spcAft>
                <a:spcPts val="0"/>
              </a:spcAft>
              <a:buClr>
                <a:srgbClr val="000000"/>
              </a:buClr>
              <a:buSzPts val="1400"/>
              <a:buChar char="•"/>
              <a:defRPr/>
            </a:lvl5pPr>
            <a:lvl6pPr indent="-317500" lvl="5" marL="2743200" algn="l">
              <a:lnSpc>
                <a:spcPct val="90000"/>
              </a:lnSpc>
              <a:spcBef>
                <a:spcPts val="800"/>
              </a:spcBef>
              <a:spcAft>
                <a:spcPts val="0"/>
              </a:spcAft>
              <a:buClr>
                <a:srgbClr val="000000"/>
              </a:buClr>
              <a:buSzPts val="1400"/>
              <a:buChar char="•"/>
              <a:defRPr/>
            </a:lvl6pPr>
            <a:lvl7pPr indent="-317500" lvl="6" marL="3200400" algn="l">
              <a:lnSpc>
                <a:spcPct val="90000"/>
              </a:lnSpc>
              <a:spcBef>
                <a:spcPts val="800"/>
              </a:spcBef>
              <a:spcAft>
                <a:spcPts val="0"/>
              </a:spcAft>
              <a:buClr>
                <a:srgbClr val="000000"/>
              </a:buClr>
              <a:buSzPts val="1400"/>
              <a:buChar char="•"/>
              <a:defRPr/>
            </a:lvl7pPr>
            <a:lvl8pPr indent="-317500" lvl="7" marL="3657600" algn="l">
              <a:lnSpc>
                <a:spcPct val="90000"/>
              </a:lnSpc>
              <a:spcBef>
                <a:spcPts val="800"/>
              </a:spcBef>
              <a:spcAft>
                <a:spcPts val="0"/>
              </a:spcAft>
              <a:buClr>
                <a:srgbClr val="000000"/>
              </a:buClr>
              <a:buSzPts val="1400"/>
              <a:buChar char="•"/>
              <a:defRPr/>
            </a:lvl8pPr>
            <a:lvl9pPr indent="-317500" lvl="8" marL="4114800" algn="l">
              <a:lnSpc>
                <a:spcPct val="90000"/>
              </a:lnSpc>
              <a:spcBef>
                <a:spcPts val="800"/>
              </a:spcBef>
              <a:spcAft>
                <a:spcPts val="0"/>
              </a:spcAft>
              <a:buClr>
                <a:srgbClr val="000000"/>
              </a:buClr>
              <a:buSzPts val="1400"/>
              <a:buChar char="•"/>
              <a:defRPr/>
            </a:lvl9pPr>
          </a:lstStyle>
          <a:p/>
        </p:txBody>
      </p:sp>
      <p:sp>
        <p:nvSpPr>
          <p:cNvPr id="109" name="Google Shape;109;p22"/>
          <p:cNvSpPr txBox="1"/>
          <p:nvPr>
            <p:ph idx="12" type="sldNum"/>
          </p:nvPr>
        </p:nvSpPr>
        <p:spPr>
          <a:xfrm>
            <a:off x="8321382" y="4811070"/>
            <a:ext cx="194100" cy="207900"/>
          </a:xfrm>
          <a:prstGeom prst="rect">
            <a:avLst/>
          </a:prstGeom>
          <a:noFill/>
          <a:ln>
            <a:noFill/>
          </a:ln>
        </p:spPr>
        <p:txBody>
          <a:bodyPr anchorCtr="0" anchor="ctr" bIns="34275" lIns="34275" spcFirstLastPara="1" rIns="34275" wrap="square" tIns="34275">
            <a:spAutoFit/>
          </a:bodyPr>
          <a:lstStyle>
            <a:lvl1pPr indent="0" lvl="0" marL="0" algn="r">
              <a:lnSpc>
                <a:spcPct val="100000"/>
              </a:lnSpc>
              <a:spcBef>
                <a:spcPts val="0"/>
              </a:spcBef>
              <a:spcAft>
                <a:spcPts val="0"/>
              </a:spcAft>
              <a:buClr>
                <a:srgbClr val="888888"/>
              </a:buClr>
              <a:buSzPts val="900"/>
              <a:buFont typeface="Calibri"/>
              <a:buNone/>
              <a:defRPr sz="900">
                <a:solidFill>
                  <a:srgbClr val="888888"/>
                </a:solidFill>
              </a:defRPr>
            </a:lvl1pPr>
            <a:lvl2pPr indent="0" lvl="1" marL="0" algn="r">
              <a:lnSpc>
                <a:spcPct val="100000"/>
              </a:lnSpc>
              <a:spcBef>
                <a:spcPts val="0"/>
              </a:spcBef>
              <a:spcAft>
                <a:spcPts val="0"/>
              </a:spcAft>
              <a:buClr>
                <a:srgbClr val="888888"/>
              </a:buClr>
              <a:buSzPts val="900"/>
              <a:buFont typeface="Calibri"/>
              <a:buNone/>
              <a:defRPr sz="900">
                <a:solidFill>
                  <a:srgbClr val="888888"/>
                </a:solidFill>
              </a:defRPr>
            </a:lvl2pPr>
            <a:lvl3pPr indent="0" lvl="2" marL="0" algn="r">
              <a:lnSpc>
                <a:spcPct val="100000"/>
              </a:lnSpc>
              <a:spcBef>
                <a:spcPts val="0"/>
              </a:spcBef>
              <a:spcAft>
                <a:spcPts val="0"/>
              </a:spcAft>
              <a:buClr>
                <a:srgbClr val="888888"/>
              </a:buClr>
              <a:buSzPts val="900"/>
              <a:buFont typeface="Calibri"/>
              <a:buNone/>
              <a:defRPr sz="900">
                <a:solidFill>
                  <a:srgbClr val="888888"/>
                </a:solidFill>
              </a:defRPr>
            </a:lvl3pPr>
            <a:lvl4pPr indent="0" lvl="3" marL="0" algn="r">
              <a:lnSpc>
                <a:spcPct val="100000"/>
              </a:lnSpc>
              <a:spcBef>
                <a:spcPts val="0"/>
              </a:spcBef>
              <a:spcAft>
                <a:spcPts val="0"/>
              </a:spcAft>
              <a:buClr>
                <a:srgbClr val="888888"/>
              </a:buClr>
              <a:buSzPts val="900"/>
              <a:buFont typeface="Calibri"/>
              <a:buNone/>
              <a:defRPr sz="900">
                <a:solidFill>
                  <a:srgbClr val="888888"/>
                </a:solidFill>
              </a:defRPr>
            </a:lvl4pPr>
            <a:lvl5pPr indent="0" lvl="4" marL="0" algn="r">
              <a:lnSpc>
                <a:spcPct val="100000"/>
              </a:lnSpc>
              <a:spcBef>
                <a:spcPts val="0"/>
              </a:spcBef>
              <a:spcAft>
                <a:spcPts val="0"/>
              </a:spcAft>
              <a:buClr>
                <a:srgbClr val="888888"/>
              </a:buClr>
              <a:buSzPts val="900"/>
              <a:buFont typeface="Calibri"/>
              <a:buNone/>
              <a:defRPr sz="900">
                <a:solidFill>
                  <a:srgbClr val="888888"/>
                </a:solidFill>
              </a:defRPr>
            </a:lvl5pPr>
            <a:lvl6pPr indent="0" lvl="5" marL="0" algn="r">
              <a:lnSpc>
                <a:spcPct val="100000"/>
              </a:lnSpc>
              <a:spcBef>
                <a:spcPts val="0"/>
              </a:spcBef>
              <a:spcAft>
                <a:spcPts val="0"/>
              </a:spcAft>
              <a:buClr>
                <a:srgbClr val="888888"/>
              </a:buClr>
              <a:buSzPts val="900"/>
              <a:buFont typeface="Calibri"/>
              <a:buNone/>
              <a:defRPr sz="900">
                <a:solidFill>
                  <a:srgbClr val="888888"/>
                </a:solidFill>
              </a:defRPr>
            </a:lvl6pPr>
            <a:lvl7pPr indent="0" lvl="6" marL="0" algn="r">
              <a:lnSpc>
                <a:spcPct val="100000"/>
              </a:lnSpc>
              <a:spcBef>
                <a:spcPts val="0"/>
              </a:spcBef>
              <a:spcAft>
                <a:spcPts val="0"/>
              </a:spcAft>
              <a:buClr>
                <a:srgbClr val="888888"/>
              </a:buClr>
              <a:buSzPts val="900"/>
              <a:buFont typeface="Calibri"/>
              <a:buNone/>
              <a:defRPr sz="900">
                <a:solidFill>
                  <a:srgbClr val="888888"/>
                </a:solidFill>
              </a:defRPr>
            </a:lvl7pPr>
            <a:lvl8pPr indent="0" lvl="7" marL="0" algn="r">
              <a:lnSpc>
                <a:spcPct val="100000"/>
              </a:lnSpc>
              <a:spcBef>
                <a:spcPts val="0"/>
              </a:spcBef>
              <a:spcAft>
                <a:spcPts val="0"/>
              </a:spcAft>
              <a:buClr>
                <a:srgbClr val="888888"/>
              </a:buClr>
              <a:buSzPts val="900"/>
              <a:buFont typeface="Calibri"/>
              <a:buNone/>
              <a:defRPr sz="900">
                <a:solidFill>
                  <a:srgbClr val="888888"/>
                </a:solidFill>
              </a:defRPr>
            </a:lvl8pPr>
            <a:lvl9pPr indent="0" lvl="8" marL="0" algn="r">
              <a:lnSpc>
                <a:spcPct val="100000"/>
              </a:lnSpc>
              <a:spcBef>
                <a:spcPts val="0"/>
              </a:spcBef>
              <a:spcAft>
                <a:spcPts val="0"/>
              </a:spcAft>
              <a:buClr>
                <a:srgbClr val="888888"/>
              </a:buClr>
              <a:buSzPts val="900"/>
              <a:buFont typeface="Calibri"/>
              <a:buNone/>
              <a:defRPr sz="900">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p:cSld name="Vuota">
    <p:spTree>
      <p:nvGrpSpPr>
        <p:cNvPr id="110" name="Shape 110"/>
        <p:cNvGrpSpPr/>
        <p:nvPr/>
      </p:nvGrpSpPr>
      <p:grpSpPr>
        <a:xfrm>
          <a:off x="0" y="0"/>
          <a:ext cx="0" cy="0"/>
          <a:chOff x="0" y="0"/>
          <a:chExt cx="0" cy="0"/>
        </a:xfrm>
      </p:grpSpPr>
      <p:sp>
        <p:nvSpPr>
          <p:cNvPr id="111" name="Google Shape;111;p23"/>
          <p:cNvSpPr txBox="1"/>
          <p:nvPr>
            <p:ph idx="12" type="sldNum"/>
          </p:nvPr>
        </p:nvSpPr>
        <p:spPr>
          <a:xfrm>
            <a:off x="8321382" y="4811070"/>
            <a:ext cx="194100" cy="207900"/>
          </a:xfrm>
          <a:prstGeom prst="rect">
            <a:avLst/>
          </a:prstGeom>
          <a:noFill/>
          <a:ln>
            <a:noFill/>
          </a:ln>
        </p:spPr>
        <p:txBody>
          <a:bodyPr anchorCtr="0" anchor="ctr" bIns="34275" lIns="34275" spcFirstLastPara="1" rIns="34275" wrap="square" tIns="34275">
            <a:spAutoFit/>
          </a:bodyPr>
          <a:lstStyle>
            <a:lvl1pPr indent="0" lvl="0" marL="0" algn="r">
              <a:lnSpc>
                <a:spcPct val="100000"/>
              </a:lnSpc>
              <a:spcBef>
                <a:spcPts val="0"/>
              </a:spcBef>
              <a:spcAft>
                <a:spcPts val="0"/>
              </a:spcAft>
              <a:buClr>
                <a:srgbClr val="888888"/>
              </a:buClr>
              <a:buSzPts val="900"/>
              <a:buFont typeface="Calibri"/>
              <a:buNone/>
              <a:defRPr sz="900">
                <a:solidFill>
                  <a:srgbClr val="888888"/>
                </a:solidFill>
              </a:defRPr>
            </a:lvl1pPr>
            <a:lvl2pPr indent="0" lvl="1" marL="0" algn="r">
              <a:lnSpc>
                <a:spcPct val="100000"/>
              </a:lnSpc>
              <a:spcBef>
                <a:spcPts val="0"/>
              </a:spcBef>
              <a:spcAft>
                <a:spcPts val="0"/>
              </a:spcAft>
              <a:buClr>
                <a:srgbClr val="888888"/>
              </a:buClr>
              <a:buSzPts val="900"/>
              <a:buFont typeface="Calibri"/>
              <a:buNone/>
              <a:defRPr sz="900">
                <a:solidFill>
                  <a:srgbClr val="888888"/>
                </a:solidFill>
              </a:defRPr>
            </a:lvl2pPr>
            <a:lvl3pPr indent="0" lvl="2" marL="0" algn="r">
              <a:lnSpc>
                <a:spcPct val="100000"/>
              </a:lnSpc>
              <a:spcBef>
                <a:spcPts val="0"/>
              </a:spcBef>
              <a:spcAft>
                <a:spcPts val="0"/>
              </a:spcAft>
              <a:buClr>
                <a:srgbClr val="888888"/>
              </a:buClr>
              <a:buSzPts val="900"/>
              <a:buFont typeface="Calibri"/>
              <a:buNone/>
              <a:defRPr sz="900">
                <a:solidFill>
                  <a:srgbClr val="888888"/>
                </a:solidFill>
              </a:defRPr>
            </a:lvl3pPr>
            <a:lvl4pPr indent="0" lvl="3" marL="0" algn="r">
              <a:lnSpc>
                <a:spcPct val="100000"/>
              </a:lnSpc>
              <a:spcBef>
                <a:spcPts val="0"/>
              </a:spcBef>
              <a:spcAft>
                <a:spcPts val="0"/>
              </a:spcAft>
              <a:buClr>
                <a:srgbClr val="888888"/>
              </a:buClr>
              <a:buSzPts val="900"/>
              <a:buFont typeface="Calibri"/>
              <a:buNone/>
              <a:defRPr sz="900">
                <a:solidFill>
                  <a:srgbClr val="888888"/>
                </a:solidFill>
              </a:defRPr>
            </a:lvl4pPr>
            <a:lvl5pPr indent="0" lvl="4" marL="0" algn="r">
              <a:lnSpc>
                <a:spcPct val="100000"/>
              </a:lnSpc>
              <a:spcBef>
                <a:spcPts val="0"/>
              </a:spcBef>
              <a:spcAft>
                <a:spcPts val="0"/>
              </a:spcAft>
              <a:buClr>
                <a:srgbClr val="888888"/>
              </a:buClr>
              <a:buSzPts val="900"/>
              <a:buFont typeface="Calibri"/>
              <a:buNone/>
              <a:defRPr sz="900">
                <a:solidFill>
                  <a:srgbClr val="888888"/>
                </a:solidFill>
              </a:defRPr>
            </a:lvl5pPr>
            <a:lvl6pPr indent="0" lvl="5" marL="0" algn="r">
              <a:lnSpc>
                <a:spcPct val="100000"/>
              </a:lnSpc>
              <a:spcBef>
                <a:spcPts val="0"/>
              </a:spcBef>
              <a:spcAft>
                <a:spcPts val="0"/>
              </a:spcAft>
              <a:buClr>
                <a:srgbClr val="888888"/>
              </a:buClr>
              <a:buSzPts val="900"/>
              <a:buFont typeface="Calibri"/>
              <a:buNone/>
              <a:defRPr sz="900">
                <a:solidFill>
                  <a:srgbClr val="888888"/>
                </a:solidFill>
              </a:defRPr>
            </a:lvl6pPr>
            <a:lvl7pPr indent="0" lvl="6" marL="0" algn="r">
              <a:lnSpc>
                <a:spcPct val="100000"/>
              </a:lnSpc>
              <a:spcBef>
                <a:spcPts val="0"/>
              </a:spcBef>
              <a:spcAft>
                <a:spcPts val="0"/>
              </a:spcAft>
              <a:buClr>
                <a:srgbClr val="888888"/>
              </a:buClr>
              <a:buSzPts val="900"/>
              <a:buFont typeface="Calibri"/>
              <a:buNone/>
              <a:defRPr sz="900">
                <a:solidFill>
                  <a:srgbClr val="888888"/>
                </a:solidFill>
              </a:defRPr>
            </a:lvl7pPr>
            <a:lvl8pPr indent="0" lvl="7" marL="0" algn="r">
              <a:lnSpc>
                <a:spcPct val="100000"/>
              </a:lnSpc>
              <a:spcBef>
                <a:spcPts val="0"/>
              </a:spcBef>
              <a:spcAft>
                <a:spcPts val="0"/>
              </a:spcAft>
              <a:buClr>
                <a:srgbClr val="888888"/>
              </a:buClr>
              <a:buSzPts val="900"/>
              <a:buFont typeface="Calibri"/>
              <a:buNone/>
              <a:defRPr sz="900">
                <a:solidFill>
                  <a:srgbClr val="888888"/>
                </a:solidFill>
              </a:defRPr>
            </a:lvl8pPr>
            <a:lvl9pPr indent="0" lvl="8" marL="0" algn="r">
              <a:lnSpc>
                <a:spcPct val="100000"/>
              </a:lnSpc>
              <a:spcBef>
                <a:spcPts val="0"/>
              </a:spcBef>
              <a:spcAft>
                <a:spcPts val="0"/>
              </a:spcAft>
              <a:buClr>
                <a:srgbClr val="888888"/>
              </a:buClr>
              <a:buSzPts val="900"/>
              <a:buFont typeface="Calibri"/>
              <a:buNone/>
              <a:defRPr sz="900">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p:cSld name="Solo titolo">
    <p:spTree>
      <p:nvGrpSpPr>
        <p:cNvPr id="112" name="Shape 112"/>
        <p:cNvGrpSpPr/>
        <p:nvPr/>
      </p:nvGrpSpPr>
      <p:grpSpPr>
        <a:xfrm>
          <a:off x="0" y="0"/>
          <a:ext cx="0" cy="0"/>
          <a:chOff x="0" y="0"/>
          <a:chExt cx="0" cy="0"/>
        </a:xfrm>
      </p:grpSpPr>
      <p:sp>
        <p:nvSpPr>
          <p:cNvPr id="113" name="Google Shape;113;p24"/>
          <p:cNvSpPr txBox="1"/>
          <p:nvPr>
            <p:ph type="title"/>
          </p:nvPr>
        </p:nvSpPr>
        <p:spPr>
          <a:xfrm>
            <a:off x="628650" y="273844"/>
            <a:ext cx="7886700" cy="994200"/>
          </a:xfrm>
          <a:prstGeom prst="rect">
            <a:avLst/>
          </a:prstGeom>
          <a:noFill/>
          <a:ln>
            <a:noFill/>
          </a:ln>
        </p:spPr>
        <p:txBody>
          <a:bodyPr anchorCtr="0" anchor="ctr" bIns="34275" lIns="34275" spcFirstLastPara="1" rIns="34275" wrap="square" tIns="34275">
            <a:normAutofit/>
          </a:bodyPr>
          <a:lstStyle>
            <a:lvl1pPr lvl="0" algn="l">
              <a:lnSpc>
                <a:spcPct val="90000"/>
              </a:lnSpc>
              <a:spcBef>
                <a:spcPts val="0"/>
              </a:spcBef>
              <a:spcAft>
                <a:spcPts val="0"/>
              </a:spcAft>
              <a:buClr>
                <a:srgbClr val="000000"/>
              </a:buClr>
              <a:buSzPts val="1400"/>
              <a:buNone/>
              <a:defRPr/>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p:txBody>
      </p:sp>
      <p:sp>
        <p:nvSpPr>
          <p:cNvPr id="114" name="Google Shape;114;p24"/>
          <p:cNvSpPr txBox="1"/>
          <p:nvPr>
            <p:ph idx="12" type="sldNum"/>
          </p:nvPr>
        </p:nvSpPr>
        <p:spPr>
          <a:xfrm>
            <a:off x="8321382" y="4811070"/>
            <a:ext cx="194100" cy="207900"/>
          </a:xfrm>
          <a:prstGeom prst="rect">
            <a:avLst/>
          </a:prstGeom>
          <a:noFill/>
          <a:ln>
            <a:noFill/>
          </a:ln>
        </p:spPr>
        <p:txBody>
          <a:bodyPr anchorCtr="0" anchor="ctr" bIns="34275" lIns="34275" spcFirstLastPara="1" rIns="34275" wrap="square" tIns="34275">
            <a:spAutoFit/>
          </a:bodyPr>
          <a:lstStyle>
            <a:lvl1pPr indent="0" lvl="0" marL="0" algn="r">
              <a:lnSpc>
                <a:spcPct val="100000"/>
              </a:lnSpc>
              <a:spcBef>
                <a:spcPts val="0"/>
              </a:spcBef>
              <a:spcAft>
                <a:spcPts val="0"/>
              </a:spcAft>
              <a:buClr>
                <a:srgbClr val="888888"/>
              </a:buClr>
              <a:buSzPts val="900"/>
              <a:buFont typeface="Calibri"/>
              <a:buNone/>
              <a:defRPr sz="900">
                <a:solidFill>
                  <a:srgbClr val="888888"/>
                </a:solidFill>
              </a:defRPr>
            </a:lvl1pPr>
            <a:lvl2pPr indent="0" lvl="1" marL="0" algn="r">
              <a:lnSpc>
                <a:spcPct val="100000"/>
              </a:lnSpc>
              <a:spcBef>
                <a:spcPts val="0"/>
              </a:spcBef>
              <a:spcAft>
                <a:spcPts val="0"/>
              </a:spcAft>
              <a:buClr>
                <a:srgbClr val="888888"/>
              </a:buClr>
              <a:buSzPts val="900"/>
              <a:buFont typeface="Calibri"/>
              <a:buNone/>
              <a:defRPr sz="900">
                <a:solidFill>
                  <a:srgbClr val="888888"/>
                </a:solidFill>
              </a:defRPr>
            </a:lvl2pPr>
            <a:lvl3pPr indent="0" lvl="2" marL="0" algn="r">
              <a:lnSpc>
                <a:spcPct val="100000"/>
              </a:lnSpc>
              <a:spcBef>
                <a:spcPts val="0"/>
              </a:spcBef>
              <a:spcAft>
                <a:spcPts val="0"/>
              </a:spcAft>
              <a:buClr>
                <a:srgbClr val="888888"/>
              </a:buClr>
              <a:buSzPts val="900"/>
              <a:buFont typeface="Calibri"/>
              <a:buNone/>
              <a:defRPr sz="900">
                <a:solidFill>
                  <a:srgbClr val="888888"/>
                </a:solidFill>
              </a:defRPr>
            </a:lvl3pPr>
            <a:lvl4pPr indent="0" lvl="3" marL="0" algn="r">
              <a:lnSpc>
                <a:spcPct val="100000"/>
              </a:lnSpc>
              <a:spcBef>
                <a:spcPts val="0"/>
              </a:spcBef>
              <a:spcAft>
                <a:spcPts val="0"/>
              </a:spcAft>
              <a:buClr>
                <a:srgbClr val="888888"/>
              </a:buClr>
              <a:buSzPts val="900"/>
              <a:buFont typeface="Calibri"/>
              <a:buNone/>
              <a:defRPr sz="900">
                <a:solidFill>
                  <a:srgbClr val="888888"/>
                </a:solidFill>
              </a:defRPr>
            </a:lvl4pPr>
            <a:lvl5pPr indent="0" lvl="4" marL="0" algn="r">
              <a:lnSpc>
                <a:spcPct val="100000"/>
              </a:lnSpc>
              <a:spcBef>
                <a:spcPts val="0"/>
              </a:spcBef>
              <a:spcAft>
                <a:spcPts val="0"/>
              </a:spcAft>
              <a:buClr>
                <a:srgbClr val="888888"/>
              </a:buClr>
              <a:buSzPts val="900"/>
              <a:buFont typeface="Calibri"/>
              <a:buNone/>
              <a:defRPr sz="900">
                <a:solidFill>
                  <a:srgbClr val="888888"/>
                </a:solidFill>
              </a:defRPr>
            </a:lvl5pPr>
            <a:lvl6pPr indent="0" lvl="5" marL="0" algn="r">
              <a:lnSpc>
                <a:spcPct val="100000"/>
              </a:lnSpc>
              <a:spcBef>
                <a:spcPts val="0"/>
              </a:spcBef>
              <a:spcAft>
                <a:spcPts val="0"/>
              </a:spcAft>
              <a:buClr>
                <a:srgbClr val="888888"/>
              </a:buClr>
              <a:buSzPts val="900"/>
              <a:buFont typeface="Calibri"/>
              <a:buNone/>
              <a:defRPr sz="900">
                <a:solidFill>
                  <a:srgbClr val="888888"/>
                </a:solidFill>
              </a:defRPr>
            </a:lvl6pPr>
            <a:lvl7pPr indent="0" lvl="6" marL="0" algn="r">
              <a:lnSpc>
                <a:spcPct val="100000"/>
              </a:lnSpc>
              <a:spcBef>
                <a:spcPts val="0"/>
              </a:spcBef>
              <a:spcAft>
                <a:spcPts val="0"/>
              </a:spcAft>
              <a:buClr>
                <a:srgbClr val="888888"/>
              </a:buClr>
              <a:buSzPts val="900"/>
              <a:buFont typeface="Calibri"/>
              <a:buNone/>
              <a:defRPr sz="900">
                <a:solidFill>
                  <a:srgbClr val="888888"/>
                </a:solidFill>
              </a:defRPr>
            </a:lvl7pPr>
            <a:lvl8pPr indent="0" lvl="7" marL="0" algn="r">
              <a:lnSpc>
                <a:spcPct val="100000"/>
              </a:lnSpc>
              <a:spcBef>
                <a:spcPts val="0"/>
              </a:spcBef>
              <a:spcAft>
                <a:spcPts val="0"/>
              </a:spcAft>
              <a:buClr>
                <a:srgbClr val="888888"/>
              </a:buClr>
              <a:buSzPts val="900"/>
              <a:buFont typeface="Calibri"/>
              <a:buNone/>
              <a:defRPr sz="900">
                <a:solidFill>
                  <a:srgbClr val="888888"/>
                </a:solidFill>
              </a:defRPr>
            </a:lvl8pPr>
            <a:lvl9pPr indent="0" lvl="8" marL="0" algn="r">
              <a:lnSpc>
                <a:spcPct val="100000"/>
              </a:lnSpc>
              <a:spcBef>
                <a:spcPts val="0"/>
              </a:spcBef>
              <a:spcAft>
                <a:spcPts val="0"/>
              </a:spcAft>
              <a:buClr>
                <a:srgbClr val="888888"/>
              </a:buClr>
              <a:buSzPts val="900"/>
              <a:buFont typeface="Calibri"/>
              <a:buNone/>
              <a:defRPr sz="900">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p:cSld name="Intestazione sezione">
    <p:spTree>
      <p:nvGrpSpPr>
        <p:cNvPr id="115" name="Shape 115"/>
        <p:cNvGrpSpPr/>
        <p:nvPr/>
      </p:nvGrpSpPr>
      <p:grpSpPr>
        <a:xfrm>
          <a:off x="0" y="0"/>
          <a:ext cx="0" cy="0"/>
          <a:chOff x="0" y="0"/>
          <a:chExt cx="0" cy="0"/>
        </a:xfrm>
      </p:grpSpPr>
      <p:sp>
        <p:nvSpPr>
          <p:cNvPr id="116" name="Google Shape;116;p25"/>
          <p:cNvSpPr txBox="1"/>
          <p:nvPr>
            <p:ph type="title"/>
          </p:nvPr>
        </p:nvSpPr>
        <p:spPr>
          <a:xfrm>
            <a:off x="623888" y="1282303"/>
            <a:ext cx="7886700" cy="2139600"/>
          </a:xfrm>
          <a:prstGeom prst="rect">
            <a:avLst/>
          </a:prstGeom>
          <a:noFill/>
          <a:ln>
            <a:noFill/>
          </a:ln>
        </p:spPr>
        <p:txBody>
          <a:bodyPr anchorCtr="0" anchor="b" bIns="34275" lIns="34275" spcFirstLastPara="1" rIns="34275" wrap="square" tIns="34275">
            <a:normAutofit/>
          </a:bodyPr>
          <a:lstStyle>
            <a:lvl1pPr lvl="0" algn="l">
              <a:lnSpc>
                <a:spcPct val="90000"/>
              </a:lnSpc>
              <a:spcBef>
                <a:spcPts val="0"/>
              </a:spcBef>
              <a:spcAft>
                <a:spcPts val="0"/>
              </a:spcAft>
              <a:buClr>
                <a:srgbClr val="000000"/>
              </a:buClr>
              <a:buSzPts val="4500"/>
              <a:buFont typeface="Century Gothic"/>
              <a:buNone/>
              <a:defRPr sz="4500"/>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p:txBody>
      </p:sp>
      <p:sp>
        <p:nvSpPr>
          <p:cNvPr id="117" name="Google Shape;117;p25"/>
          <p:cNvSpPr txBox="1"/>
          <p:nvPr>
            <p:ph idx="1" type="body"/>
          </p:nvPr>
        </p:nvSpPr>
        <p:spPr>
          <a:xfrm>
            <a:off x="623888" y="3442096"/>
            <a:ext cx="7886700" cy="1125300"/>
          </a:xfrm>
          <a:prstGeom prst="rect">
            <a:avLst/>
          </a:prstGeom>
          <a:noFill/>
          <a:ln>
            <a:noFill/>
          </a:ln>
        </p:spPr>
        <p:txBody>
          <a:bodyPr anchorCtr="0" anchor="t" bIns="34275" lIns="34275" spcFirstLastPara="1" rIns="34275" wrap="square" tIns="34275">
            <a:normAutofit/>
          </a:bodyPr>
          <a:lstStyle>
            <a:lvl1pPr indent="-228600" lvl="0" marL="457200" algn="l">
              <a:lnSpc>
                <a:spcPct val="90000"/>
              </a:lnSpc>
              <a:spcBef>
                <a:spcPts val="800"/>
              </a:spcBef>
              <a:spcAft>
                <a:spcPts val="0"/>
              </a:spcAft>
              <a:buClr>
                <a:srgbClr val="888888"/>
              </a:buClr>
              <a:buSzPts val="1800"/>
              <a:buFont typeface="Calibri"/>
              <a:buNone/>
              <a:defRPr sz="1800">
                <a:solidFill>
                  <a:srgbClr val="888888"/>
                </a:solidFill>
              </a:defRPr>
            </a:lvl1pPr>
            <a:lvl2pPr indent="-228600" lvl="1" marL="914400" algn="l">
              <a:lnSpc>
                <a:spcPct val="90000"/>
              </a:lnSpc>
              <a:spcBef>
                <a:spcPts val="800"/>
              </a:spcBef>
              <a:spcAft>
                <a:spcPts val="0"/>
              </a:spcAft>
              <a:buClr>
                <a:srgbClr val="888888"/>
              </a:buClr>
              <a:buSzPts val="1800"/>
              <a:buFont typeface="Calibri"/>
              <a:buNone/>
              <a:defRPr sz="1800">
                <a:solidFill>
                  <a:srgbClr val="888888"/>
                </a:solidFill>
              </a:defRPr>
            </a:lvl2pPr>
            <a:lvl3pPr indent="-228600" lvl="2" marL="1371600" algn="l">
              <a:lnSpc>
                <a:spcPct val="90000"/>
              </a:lnSpc>
              <a:spcBef>
                <a:spcPts val="800"/>
              </a:spcBef>
              <a:spcAft>
                <a:spcPts val="0"/>
              </a:spcAft>
              <a:buClr>
                <a:srgbClr val="888888"/>
              </a:buClr>
              <a:buSzPts val="1800"/>
              <a:buFont typeface="Calibri"/>
              <a:buNone/>
              <a:defRPr sz="1800">
                <a:solidFill>
                  <a:srgbClr val="888888"/>
                </a:solidFill>
              </a:defRPr>
            </a:lvl3pPr>
            <a:lvl4pPr indent="-228600" lvl="3" marL="1828800" algn="l">
              <a:lnSpc>
                <a:spcPct val="90000"/>
              </a:lnSpc>
              <a:spcBef>
                <a:spcPts val="800"/>
              </a:spcBef>
              <a:spcAft>
                <a:spcPts val="0"/>
              </a:spcAft>
              <a:buClr>
                <a:srgbClr val="888888"/>
              </a:buClr>
              <a:buSzPts val="1800"/>
              <a:buFont typeface="Calibri"/>
              <a:buNone/>
              <a:defRPr sz="1800">
                <a:solidFill>
                  <a:srgbClr val="888888"/>
                </a:solidFill>
              </a:defRPr>
            </a:lvl4pPr>
            <a:lvl5pPr indent="-228600" lvl="4" marL="2286000" algn="l">
              <a:lnSpc>
                <a:spcPct val="90000"/>
              </a:lnSpc>
              <a:spcBef>
                <a:spcPts val="800"/>
              </a:spcBef>
              <a:spcAft>
                <a:spcPts val="0"/>
              </a:spcAft>
              <a:buClr>
                <a:srgbClr val="888888"/>
              </a:buClr>
              <a:buSzPts val="1800"/>
              <a:buFont typeface="Calibri"/>
              <a:buNone/>
              <a:defRPr sz="1800">
                <a:solidFill>
                  <a:srgbClr val="888888"/>
                </a:solidFill>
              </a:defRPr>
            </a:lvl5pPr>
            <a:lvl6pPr indent="-317500" lvl="5" marL="2743200" algn="l">
              <a:lnSpc>
                <a:spcPct val="90000"/>
              </a:lnSpc>
              <a:spcBef>
                <a:spcPts val="800"/>
              </a:spcBef>
              <a:spcAft>
                <a:spcPts val="0"/>
              </a:spcAft>
              <a:buClr>
                <a:srgbClr val="000000"/>
              </a:buClr>
              <a:buSzPts val="1400"/>
              <a:buChar char="•"/>
              <a:defRPr/>
            </a:lvl6pPr>
            <a:lvl7pPr indent="-317500" lvl="6" marL="3200400" algn="l">
              <a:lnSpc>
                <a:spcPct val="90000"/>
              </a:lnSpc>
              <a:spcBef>
                <a:spcPts val="800"/>
              </a:spcBef>
              <a:spcAft>
                <a:spcPts val="0"/>
              </a:spcAft>
              <a:buClr>
                <a:srgbClr val="000000"/>
              </a:buClr>
              <a:buSzPts val="1400"/>
              <a:buChar char="•"/>
              <a:defRPr/>
            </a:lvl7pPr>
            <a:lvl8pPr indent="-317500" lvl="7" marL="3657600" algn="l">
              <a:lnSpc>
                <a:spcPct val="90000"/>
              </a:lnSpc>
              <a:spcBef>
                <a:spcPts val="800"/>
              </a:spcBef>
              <a:spcAft>
                <a:spcPts val="0"/>
              </a:spcAft>
              <a:buClr>
                <a:srgbClr val="000000"/>
              </a:buClr>
              <a:buSzPts val="1400"/>
              <a:buChar char="•"/>
              <a:defRPr/>
            </a:lvl8pPr>
            <a:lvl9pPr indent="-317500" lvl="8" marL="4114800" algn="l">
              <a:lnSpc>
                <a:spcPct val="90000"/>
              </a:lnSpc>
              <a:spcBef>
                <a:spcPts val="800"/>
              </a:spcBef>
              <a:spcAft>
                <a:spcPts val="0"/>
              </a:spcAft>
              <a:buClr>
                <a:srgbClr val="000000"/>
              </a:buClr>
              <a:buSzPts val="1400"/>
              <a:buChar char="•"/>
              <a:defRPr/>
            </a:lvl9pPr>
          </a:lstStyle>
          <a:p/>
        </p:txBody>
      </p:sp>
      <p:sp>
        <p:nvSpPr>
          <p:cNvPr id="118" name="Google Shape;118;p25"/>
          <p:cNvSpPr txBox="1"/>
          <p:nvPr>
            <p:ph idx="12" type="sldNum"/>
          </p:nvPr>
        </p:nvSpPr>
        <p:spPr>
          <a:xfrm>
            <a:off x="8321382" y="4811070"/>
            <a:ext cx="194100" cy="207900"/>
          </a:xfrm>
          <a:prstGeom prst="rect">
            <a:avLst/>
          </a:prstGeom>
          <a:noFill/>
          <a:ln>
            <a:noFill/>
          </a:ln>
        </p:spPr>
        <p:txBody>
          <a:bodyPr anchorCtr="0" anchor="ctr" bIns="34275" lIns="34275" spcFirstLastPara="1" rIns="34275" wrap="square" tIns="34275">
            <a:spAutoFit/>
          </a:bodyPr>
          <a:lstStyle>
            <a:lvl1pPr indent="0" lvl="0" marL="0" algn="r">
              <a:lnSpc>
                <a:spcPct val="100000"/>
              </a:lnSpc>
              <a:spcBef>
                <a:spcPts val="0"/>
              </a:spcBef>
              <a:spcAft>
                <a:spcPts val="0"/>
              </a:spcAft>
              <a:buClr>
                <a:srgbClr val="888888"/>
              </a:buClr>
              <a:buSzPts val="900"/>
              <a:buFont typeface="Calibri"/>
              <a:buNone/>
              <a:defRPr sz="900">
                <a:solidFill>
                  <a:srgbClr val="888888"/>
                </a:solidFill>
              </a:defRPr>
            </a:lvl1pPr>
            <a:lvl2pPr indent="0" lvl="1" marL="0" algn="r">
              <a:lnSpc>
                <a:spcPct val="100000"/>
              </a:lnSpc>
              <a:spcBef>
                <a:spcPts val="0"/>
              </a:spcBef>
              <a:spcAft>
                <a:spcPts val="0"/>
              </a:spcAft>
              <a:buClr>
                <a:srgbClr val="888888"/>
              </a:buClr>
              <a:buSzPts val="900"/>
              <a:buFont typeface="Calibri"/>
              <a:buNone/>
              <a:defRPr sz="900">
                <a:solidFill>
                  <a:srgbClr val="888888"/>
                </a:solidFill>
              </a:defRPr>
            </a:lvl2pPr>
            <a:lvl3pPr indent="0" lvl="2" marL="0" algn="r">
              <a:lnSpc>
                <a:spcPct val="100000"/>
              </a:lnSpc>
              <a:spcBef>
                <a:spcPts val="0"/>
              </a:spcBef>
              <a:spcAft>
                <a:spcPts val="0"/>
              </a:spcAft>
              <a:buClr>
                <a:srgbClr val="888888"/>
              </a:buClr>
              <a:buSzPts val="900"/>
              <a:buFont typeface="Calibri"/>
              <a:buNone/>
              <a:defRPr sz="900">
                <a:solidFill>
                  <a:srgbClr val="888888"/>
                </a:solidFill>
              </a:defRPr>
            </a:lvl3pPr>
            <a:lvl4pPr indent="0" lvl="3" marL="0" algn="r">
              <a:lnSpc>
                <a:spcPct val="100000"/>
              </a:lnSpc>
              <a:spcBef>
                <a:spcPts val="0"/>
              </a:spcBef>
              <a:spcAft>
                <a:spcPts val="0"/>
              </a:spcAft>
              <a:buClr>
                <a:srgbClr val="888888"/>
              </a:buClr>
              <a:buSzPts val="900"/>
              <a:buFont typeface="Calibri"/>
              <a:buNone/>
              <a:defRPr sz="900">
                <a:solidFill>
                  <a:srgbClr val="888888"/>
                </a:solidFill>
              </a:defRPr>
            </a:lvl4pPr>
            <a:lvl5pPr indent="0" lvl="4" marL="0" algn="r">
              <a:lnSpc>
                <a:spcPct val="100000"/>
              </a:lnSpc>
              <a:spcBef>
                <a:spcPts val="0"/>
              </a:spcBef>
              <a:spcAft>
                <a:spcPts val="0"/>
              </a:spcAft>
              <a:buClr>
                <a:srgbClr val="888888"/>
              </a:buClr>
              <a:buSzPts val="900"/>
              <a:buFont typeface="Calibri"/>
              <a:buNone/>
              <a:defRPr sz="900">
                <a:solidFill>
                  <a:srgbClr val="888888"/>
                </a:solidFill>
              </a:defRPr>
            </a:lvl5pPr>
            <a:lvl6pPr indent="0" lvl="5" marL="0" algn="r">
              <a:lnSpc>
                <a:spcPct val="100000"/>
              </a:lnSpc>
              <a:spcBef>
                <a:spcPts val="0"/>
              </a:spcBef>
              <a:spcAft>
                <a:spcPts val="0"/>
              </a:spcAft>
              <a:buClr>
                <a:srgbClr val="888888"/>
              </a:buClr>
              <a:buSzPts val="900"/>
              <a:buFont typeface="Calibri"/>
              <a:buNone/>
              <a:defRPr sz="900">
                <a:solidFill>
                  <a:srgbClr val="888888"/>
                </a:solidFill>
              </a:defRPr>
            </a:lvl6pPr>
            <a:lvl7pPr indent="0" lvl="6" marL="0" algn="r">
              <a:lnSpc>
                <a:spcPct val="100000"/>
              </a:lnSpc>
              <a:spcBef>
                <a:spcPts val="0"/>
              </a:spcBef>
              <a:spcAft>
                <a:spcPts val="0"/>
              </a:spcAft>
              <a:buClr>
                <a:srgbClr val="888888"/>
              </a:buClr>
              <a:buSzPts val="900"/>
              <a:buFont typeface="Calibri"/>
              <a:buNone/>
              <a:defRPr sz="900">
                <a:solidFill>
                  <a:srgbClr val="888888"/>
                </a:solidFill>
              </a:defRPr>
            </a:lvl7pPr>
            <a:lvl8pPr indent="0" lvl="7" marL="0" algn="r">
              <a:lnSpc>
                <a:spcPct val="100000"/>
              </a:lnSpc>
              <a:spcBef>
                <a:spcPts val="0"/>
              </a:spcBef>
              <a:spcAft>
                <a:spcPts val="0"/>
              </a:spcAft>
              <a:buClr>
                <a:srgbClr val="888888"/>
              </a:buClr>
              <a:buSzPts val="900"/>
              <a:buFont typeface="Calibri"/>
              <a:buNone/>
              <a:defRPr sz="900">
                <a:solidFill>
                  <a:srgbClr val="888888"/>
                </a:solidFill>
              </a:defRPr>
            </a:lvl8pPr>
            <a:lvl9pPr indent="0" lvl="8" marL="0" algn="r">
              <a:lnSpc>
                <a:spcPct val="100000"/>
              </a:lnSpc>
              <a:spcBef>
                <a:spcPts val="0"/>
              </a:spcBef>
              <a:spcAft>
                <a:spcPts val="0"/>
              </a:spcAft>
              <a:buClr>
                <a:srgbClr val="888888"/>
              </a:buClr>
              <a:buSzPts val="900"/>
              <a:buFont typeface="Calibri"/>
              <a:buNone/>
              <a:defRPr sz="900">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p:cSld name="Due contenuti">
    <p:spTree>
      <p:nvGrpSpPr>
        <p:cNvPr id="119" name="Shape 119"/>
        <p:cNvGrpSpPr/>
        <p:nvPr/>
      </p:nvGrpSpPr>
      <p:grpSpPr>
        <a:xfrm>
          <a:off x="0" y="0"/>
          <a:ext cx="0" cy="0"/>
          <a:chOff x="0" y="0"/>
          <a:chExt cx="0" cy="0"/>
        </a:xfrm>
      </p:grpSpPr>
      <p:sp>
        <p:nvSpPr>
          <p:cNvPr id="120" name="Google Shape;120;p26"/>
          <p:cNvSpPr txBox="1"/>
          <p:nvPr>
            <p:ph type="title"/>
          </p:nvPr>
        </p:nvSpPr>
        <p:spPr>
          <a:xfrm>
            <a:off x="628650" y="273844"/>
            <a:ext cx="7886700" cy="994200"/>
          </a:xfrm>
          <a:prstGeom prst="rect">
            <a:avLst/>
          </a:prstGeom>
          <a:noFill/>
          <a:ln>
            <a:noFill/>
          </a:ln>
        </p:spPr>
        <p:txBody>
          <a:bodyPr anchorCtr="0" anchor="ctr" bIns="34275" lIns="34275" spcFirstLastPara="1" rIns="34275" wrap="square" tIns="34275">
            <a:normAutofit/>
          </a:bodyPr>
          <a:lstStyle>
            <a:lvl1pPr lvl="0" algn="l">
              <a:lnSpc>
                <a:spcPct val="90000"/>
              </a:lnSpc>
              <a:spcBef>
                <a:spcPts val="0"/>
              </a:spcBef>
              <a:spcAft>
                <a:spcPts val="0"/>
              </a:spcAft>
              <a:buClr>
                <a:srgbClr val="000000"/>
              </a:buClr>
              <a:buSzPts val="1400"/>
              <a:buNone/>
              <a:defRPr/>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p:txBody>
      </p:sp>
      <p:sp>
        <p:nvSpPr>
          <p:cNvPr id="121" name="Google Shape;121;p26"/>
          <p:cNvSpPr txBox="1"/>
          <p:nvPr>
            <p:ph idx="1" type="body"/>
          </p:nvPr>
        </p:nvSpPr>
        <p:spPr>
          <a:xfrm>
            <a:off x="628650" y="1369219"/>
            <a:ext cx="3886200" cy="3263400"/>
          </a:xfrm>
          <a:prstGeom prst="rect">
            <a:avLst/>
          </a:prstGeom>
          <a:noFill/>
          <a:ln>
            <a:noFill/>
          </a:ln>
        </p:spPr>
        <p:txBody>
          <a:bodyPr anchorCtr="0" anchor="t" bIns="34275" lIns="34275" spcFirstLastPara="1" rIns="34275" wrap="square" tIns="34275">
            <a:norm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800"/>
              </a:spcBef>
              <a:spcAft>
                <a:spcPts val="0"/>
              </a:spcAft>
              <a:buClr>
                <a:srgbClr val="000000"/>
              </a:buClr>
              <a:buSzPts val="1400"/>
              <a:buChar char="•"/>
              <a:defRPr/>
            </a:lvl2pPr>
            <a:lvl3pPr indent="-317500" lvl="2" marL="1371600" algn="l">
              <a:lnSpc>
                <a:spcPct val="90000"/>
              </a:lnSpc>
              <a:spcBef>
                <a:spcPts val="800"/>
              </a:spcBef>
              <a:spcAft>
                <a:spcPts val="0"/>
              </a:spcAft>
              <a:buClr>
                <a:srgbClr val="000000"/>
              </a:buClr>
              <a:buSzPts val="1400"/>
              <a:buChar char="•"/>
              <a:defRPr/>
            </a:lvl3pPr>
            <a:lvl4pPr indent="-317500" lvl="3" marL="1828800" algn="l">
              <a:lnSpc>
                <a:spcPct val="90000"/>
              </a:lnSpc>
              <a:spcBef>
                <a:spcPts val="800"/>
              </a:spcBef>
              <a:spcAft>
                <a:spcPts val="0"/>
              </a:spcAft>
              <a:buClr>
                <a:srgbClr val="000000"/>
              </a:buClr>
              <a:buSzPts val="1400"/>
              <a:buChar char="•"/>
              <a:defRPr/>
            </a:lvl4pPr>
            <a:lvl5pPr indent="-317500" lvl="4" marL="2286000" algn="l">
              <a:lnSpc>
                <a:spcPct val="90000"/>
              </a:lnSpc>
              <a:spcBef>
                <a:spcPts val="800"/>
              </a:spcBef>
              <a:spcAft>
                <a:spcPts val="0"/>
              </a:spcAft>
              <a:buClr>
                <a:srgbClr val="000000"/>
              </a:buClr>
              <a:buSzPts val="1400"/>
              <a:buChar char="•"/>
              <a:defRPr/>
            </a:lvl5pPr>
            <a:lvl6pPr indent="-317500" lvl="5" marL="2743200" algn="l">
              <a:lnSpc>
                <a:spcPct val="90000"/>
              </a:lnSpc>
              <a:spcBef>
                <a:spcPts val="800"/>
              </a:spcBef>
              <a:spcAft>
                <a:spcPts val="0"/>
              </a:spcAft>
              <a:buClr>
                <a:srgbClr val="000000"/>
              </a:buClr>
              <a:buSzPts val="1400"/>
              <a:buChar char="•"/>
              <a:defRPr/>
            </a:lvl6pPr>
            <a:lvl7pPr indent="-317500" lvl="6" marL="3200400" algn="l">
              <a:lnSpc>
                <a:spcPct val="90000"/>
              </a:lnSpc>
              <a:spcBef>
                <a:spcPts val="800"/>
              </a:spcBef>
              <a:spcAft>
                <a:spcPts val="0"/>
              </a:spcAft>
              <a:buClr>
                <a:srgbClr val="000000"/>
              </a:buClr>
              <a:buSzPts val="1400"/>
              <a:buChar char="•"/>
              <a:defRPr/>
            </a:lvl7pPr>
            <a:lvl8pPr indent="-317500" lvl="7" marL="3657600" algn="l">
              <a:lnSpc>
                <a:spcPct val="90000"/>
              </a:lnSpc>
              <a:spcBef>
                <a:spcPts val="800"/>
              </a:spcBef>
              <a:spcAft>
                <a:spcPts val="0"/>
              </a:spcAft>
              <a:buClr>
                <a:srgbClr val="000000"/>
              </a:buClr>
              <a:buSzPts val="1400"/>
              <a:buChar char="•"/>
              <a:defRPr/>
            </a:lvl8pPr>
            <a:lvl9pPr indent="-317500" lvl="8" marL="4114800" algn="l">
              <a:lnSpc>
                <a:spcPct val="90000"/>
              </a:lnSpc>
              <a:spcBef>
                <a:spcPts val="800"/>
              </a:spcBef>
              <a:spcAft>
                <a:spcPts val="0"/>
              </a:spcAft>
              <a:buClr>
                <a:srgbClr val="000000"/>
              </a:buClr>
              <a:buSzPts val="1400"/>
              <a:buChar char="•"/>
              <a:defRPr/>
            </a:lvl9pPr>
          </a:lstStyle>
          <a:p/>
        </p:txBody>
      </p:sp>
      <p:sp>
        <p:nvSpPr>
          <p:cNvPr id="122" name="Google Shape;122;p26"/>
          <p:cNvSpPr txBox="1"/>
          <p:nvPr>
            <p:ph idx="12" type="sldNum"/>
          </p:nvPr>
        </p:nvSpPr>
        <p:spPr>
          <a:xfrm>
            <a:off x="8321382" y="4811070"/>
            <a:ext cx="194100" cy="207900"/>
          </a:xfrm>
          <a:prstGeom prst="rect">
            <a:avLst/>
          </a:prstGeom>
          <a:noFill/>
          <a:ln>
            <a:noFill/>
          </a:ln>
        </p:spPr>
        <p:txBody>
          <a:bodyPr anchorCtr="0" anchor="ctr" bIns="34275" lIns="34275" spcFirstLastPara="1" rIns="34275" wrap="square" tIns="34275">
            <a:spAutoFit/>
          </a:bodyPr>
          <a:lstStyle>
            <a:lvl1pPr indent="0" lvl="0" marL="0" algn="r">
              <a:lnSpc>
                <a:spcPct val="100000"/>
              </a:lnSpc>
              <a:spcBef>
                <a:spcPts val="0"/>
              </a:spcBef>
              <a:spcAft>
                <a:spcPts val="0"/>
              </a:spcAft>
              <a:buClr>
                <a:srgbClr val="888888"/>
              </a:buClr>
              <a:buSzPts val="900"/>
              <a:buFont typeface="Calibri"/>
              <a:buNone/>
              <a:defRPr sz="900">
                <a:solidFill>
                  <a:srgbClr val="888888"/>
                </a:solidFill>
              </a:defRPr>
            </a:lvl1pPr>
            <a:lvl2pPr indent="0" lvl="1" marL="0" algn="r">
              <a:lnSpc>
                <a:spcPct val="100000"/>
              </a:lnSpc>
              <a:spcBef>
                <a:spcPts val="0"/>
              </a:spcBef>
              <a:spcAft>
                <a:spcPts val="0"/>
              </a:spcAft>
              <a:buClr>
                <a:srgbClr val="888888"/>
              </a:buClr>
              <a:buSzPts val="900"/>
              <a:buFont typeface="Calibri"/>
              <a:buNone/>
              <a:defRPr sz="900">
                <a:solidFill>
                  <a:srgbClr val="888888"/>
                </a:solidFill>
              </a:defRPr>
            </a:lvl2pPr>
            <a:lvl3pPr indent="0" lvl="2" marL="0" algn="r">
              <a:lnSpc>
                <a:spcPct val="100000"/>
              </a:lnSpc>
              <a:spcBef>
                <a:spcPts val="0"/>
              </a:spcBef>
              <a:spcAft>
                <a:spcPts val="0"/>
              </a:spcAft>
              <a:buClr>
                <a:srgbClr val="888888"/>
              </a:buClr>
              <a:buSzPts val="900"/>
              <a:buFont typeface="Calibri"/>
              <a:buNone/>
              <a:defRPr sz="900">
                <a:solidFill>
                  <a:srgbClr val="888888"/>
                </a:solidFill>
              </a:defRPr>
            </a:lvl3pPr>
            <a:lvl4pPr indent="0" lvl="3" marL="0" algn="r">
              <a:lnSpc>
                <a:spcPct val="100000"/>
              </a:lnSpc>
              <a:spcBef>
                <a:spcPts val="0"/>
              </a:spcBef>
              <a:spcAft>
                <a:spcPts val="0"/>
              </a:spcAft>
              <a:buClr>
                <a:srgbClr val="888888"/>
              </a:buClr>
              <a:buSzPts val="900"/>
              <a:buFont typeface="Calibri"/>
              <a:buNone/>
              <a:defRPr sz="900">
                <a:solidFill>
                  <a:srgbClr val="888888"/>
                </a:solidFill>
              </a:defRPr>
            </a:lvl4pPr>
            <a:lvl5pPr indent="0" lvl="4" marL="0" algn="r">
              <a:lnSpc>
                <a:spcPct val="100000"/>
              </a:lnSpc>
              <a:spcBef>
                <a:spcPts val="0"/>
              </a:spcBef>
              <a:spcAft>
                <a:spcPts val="0"/>
              </a:spcAft>
              <a:buClr>
                <a:srgbClr val="888888"/>
              </a:buClr>
              <a:buSzPts val="900"/>
              <a:buFont typeface="Calibri"/>
              <a:buNone/>
              <a:defRPr sz="900">
                <a:solidFill>
                  <a:srgbClr val="888888"/>
                </a:solidFill>
              </a:defRPr>
            </a:lvl5pPr>
            <a:lvl6pPr indent="0" lvl="5" marL="0" algn="r">
              <a:lnSpc>
                <a:spcPct val="100000"/>
              </a:lnSpc>
              <a:spcBef>
                <a:spcPts val="0"/>
              </a:spcBef>
              <a:spcAft>
                <a:spcPts val="0"/>
              </a:spcAft>
              <a:buClr>
                <a:srgbClr val="888888"/>
              </a:buClr>
              <a:buSzPts val="900"/>
              <a:buFont typeface="Calibri"/>
              <a:buNone/>
              <a:defRPr sz="900">
                <a:solidFill>
                  <a:srgbClr val="888888"/>
                </a:solidFill>
              </a:defRPr>
            </a:lvl6pPr>
            <a:lvl7pPr indent="0" lvl="6" marL="0" algn="r">
              <a:lnSpc>
                <a:spcPct val="100000"/>
              </a:lnSpc>
              <a:spcBef>
                <a:spcPts val="0"/>
              </a:spcBef>
              <a:spcAft>
                <a:spcPts val="0"/>
              </a:spcAft>
              <a:buClr>
                <a:srgbClr val="888888"/>
              </a:buClr>
              <a:buSzPts val="900"/>
              <a:buFont typeface="Calibri"/>
              <a:buNone/>
              <a:defRPr sz="900">
                <a:solidFill>
                  <a:srgbClr val="888888"/>
                </a:solidFill>
              </a:defRPr>
            </a:lvl7pPr>
            <a:lvl8pPr indent="0" lvl="7" marL="0" algn="r">
              <a:lnSpc>
                <a:spcPct val="100000"/>
              </a:lnSpc>
              <a:spcBef>
                <a:spcPts val="0"/>
              </a:spcBef>
              <a:spcAft>
                <a:spcPts val="0"/>
              </a:spcAft>
              <a:buClr>
                <a:srgbClr val="888888"/>
              </a:buClr>
              <a:buSzPts val="900"/>
              <a:buFont typeface="Calibri"/>
              <a:buNone/>
              <a:defRPr sz="900">
                <a:solidFill>
                  <a:srgbClr val="888888"/>
                </a:solidFill>
              </a:defRPr>
            </a:lvl8pPr>
            <a:lvl9pPr indent="0" lvl="8" marL="0" algn="r">
              <a:lnSpc>
                <a:spcPct val="100000"/>
              </a:lnSpc>
              <a:spcBef>
                <a:spcPts val="0"/>
              </a:spcBef>
              <a:spcAft>
                <a:spcPts val="0"/>
              </a:spcAft>
              <a:buClr>
                <a:srgbClr val="888888"/>
              </a:buClr>
              <a:buSzPts val="900"/>
              <a:buFont typeface="Calibri"/>
              <a:buNone/>
              <a:defRPr sz="900">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p:cSld name="Confronto">
    <p:spTree>
      <p:nvGrpSpPr>
        <p:cNvPr id="123" name="Shape 123"/>
        <p:cNvGrpSpPr/>
        <p:nvPr/>
      </p:nvGrpSpPr>
      <p:grpSpPr>
        <a:xfrm>
          <a:off x="0" y="0"/>
          <a:ext cx="0" cy="0"/>
          <a:chOff x="0" y="0"/>
          <a:chExt cx="0" cy="0"/>
        </a:xfrm>
      </p:grpSpPr>
      <p:sp>
        <p:nvSpPr>
          <p:cNvPr id="124" name="Google Shape;124;p27"/>
          <p:cNvSpPr txBox="1"/>
          <p:nvPr>
            <p:ph type="title"/>
          </p:nvPr>
        </p:nvSpPr>
        <p:spPr>
          <a:xfrm>
            <a:off x="629840" y="273844"/>
            <a:ext cx="7886700" cy="994200"/>
          </a:xfrm>
          <a:prstGeom prst="rect">
            <a:avLst/>
          </a:prstGeom>
          <a:noFill/>
          <a:ln>
            <a:noFill/>
          </a:ln>
        </p:spPr>
        <p:txBody>
          <a:bodyPr anchorCtr="0" anchor="ctr" bIns="34275" lIns="34275" spcFirstLastPara="1" rIns="34275" wrap="square" tIns="34275">
            <a:normAutofit/>
          </a:bodyPr>
          <a:lstStyle>
            <a:lvl1pPr lvl="0" algn="l">
              <a:lnSpc>
                <a:spcPct val="90000"/>
              </a:lnSpc>
              <a:spcBef>
                <a:spcPts val="0"/>
              </a:spcBef>
              <a:spcAft>
                <a:spcPts val="0"/>
              </a:spcAft>
              <a:buClr>
                <a:srgbClr val="000000"/>
              </a:buClr>
              <a:buSzPts val="1400"/>
              <a:buNone/>
              <a:defRPr/>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p:txBody>
      </p:sp>
      <p:sp>
        <p:nvSpPr>
          <p:cNvPr id="125" name="Google Shape;125;p27"/>
          <p:cNvSpPr txBox="1"/>
          <p:nvPr>
            <p:ph idx="1" type="body"/>
          </p:nvPr>
        </p:nvSpPr>
        <p:spPr>
          <a:xfrm>
            <a:off x="629840" y="1260872"/>
            <a:ext cx="3868500" cy="618000"/>
          </a:xfrm>
          <a:prstGeom prst="rect">
            <a:avLst/>
          </a:prstGeom>
          <a:noFill/>
          <a:ln>
            <a:noFill/>
          </a:ln>
        </p:spPr>
        <p:txBody>
          <a:bodyPr anchorCtr="0" anchor="b" bIns="34275" lIns="34275" spcFirstLastPara="1" rIns="34275" wrap="square" tIns="34275">
            <a:normAutofit/>
          </a:bodyPr>
          <a:lstStyle>
            <a:lvl1pPr indent="-228600" lvl="0" marL="457200" algn="l">
              <a:lnSpc>
                <a:spcPct val="90000"/>
              </a:lnSpc>
              <a:spcBef>
                <a:spcPts val="800"/>
              </a:spcBef>
              <a:spcAft>
                <a:spcPts val="0"/>
              </a:spcAft>
              <a:buClr>
                <a:srgbClr val="000000"/>
              </a:buClr>
              <a:buSzPts val="1800"/>
              <a:buFont typeface="Calibri"/>
              <a:buNone/>
              <a:defRPr b="1" sz="1800"/>
            </a:lvl1pPr>
            <a:lvl2pPr indent="-228600" lvl="1" marL="914400" algn="l">
              <a:lnSpc>
                <a:spcPct val="90000"/>
              </a:lnSpc>
              <a:spcBef>
                <a:spcPts val="800"/>
              </a:spcBef>
              <a:spcAft>
                <a:spcPts val="0"/>
              </a:spcAft>
              <a:buClr>
                <a:srgbClr val="000000"/>
              </a:buClr>
              <a:buSzPts val="1800"/>
              <a:buFont typeface="Calibri"/>
              <a:buNone/>
              <a:defRPr b="1" sz="1800"/>
            </a:lvl2pPr>
            <a:lvl3pPr indent="-228600" lvl="2" marL="1371600" algn="l">
              <a:lnSpc>
                <a:spcPct val="90000"/>
              </a:lnSpc>
              <a:spcBef>
                <a:spcPts val="800"/>
              </a:spcBef>
              <a:spcAft>
                <a:spcPts val="0"/>
              </a:spcAft>
              <a:buClr>
                <a:srgbClr val="000000"/>
              </a:buClr>
              <a:buSzPts val="1800"/>
              <a:buFont typeface="Calibri"/>
              <a:buNone/>
              <a:defRPr b="1" sz="1800"/>
            </a:lvl3pPr>
            <a:lvl4pPr indent="-228600" lvl="3" marL="1828800" algn="l">
              <a:lnSpc>
                <a:spcPct val="90000"/>
              </a:lnSpc>
              <a:spcBef>
                <a:spcPts val="800"/>
              </a:spcBef>
              <a:spcAft>
                <a:spcPts val="0"/>
              </a:spcAft>
              <a:buClr>
                <a:srgbClr val="000000"/>
              </a:buClr>
              <a:buSzPts val="1800"/>
              <a:buFont typeface="Calibri"/>
              <a:buNone/>
              <a:defRPr b="1" sz="1800"/>
            </a:lvl4pPr>
            <a:lvl5pPr indent="-228600" lvl="4" marL="2286000" algn="l">
              <a:lnSpc>
                <a:spcPct val="90000"/>
              </a:lnSpc>
              <a:spcBef>
                <a:spcPts val="800"/>
              </a:spcBef>
              <a:spcAft>
                <a:spcPts val="0"/>
              </a:spcAft>
              <a:buClr>
                <a:srgbClr val="000000"/>
              </a:buClr>
              <a:buSzPts val="1800"/>
              <a:buFont typeface="Calibri"/>
              <a:buNone/>
              <a:defRPr b="1" sz="1800"/>
            </a:lvl5pPr>
            <a:lvl6pPr indent="-317500" lvl="5" marL="2743200" algn="l">
              <a:lnSpc>
                <a:spcPct val="90000"/>
              </a:lnSpc>
              <a:spcBef>
                <a:spcPts val="800"/>
              </a:spcBef>
              <a:spcAft>
                <a:spcPts val="0"/>
              </a:spcAft>
              <a:buClr>
                <a:srgbClr val="000000"/>
              </a:buClr>
              <a:buSzPts val="1400"/>
              <a:buChar char="•"/>
              <a:defRPr/>
            </a:lvl6pPr>
            <a:lvl7pPr indent="-317500" lvl="6" marL="3200400" algn="l">
              <a:lnSpc>
                <a:spcPct val="90000"/>
              </a:lnSpc>
              <a:spcBef>
                <a:spcPts val="800"/>
              </a:spcBef>
              <a:spcAft>
                <a:spcPts val="0"/>
              </a:spcAft>
              <a:buClr>
                <a:srgbClr val="000000"/>
              </a:buClr>
              <a:buSzPts val="1400"/>
              <a:buChar char="•"/>
              <a:defRPr/>
            </a:lvl7pPr>
            <a:lvl8pPr indent="-317500" lvl="7" marL="3657600" algn="l">
              <a:lnSpc>
                <a:spcPct val="90000"/>
              </a:lnSpc>
              <a:spcBef>
                <a:spcPts val="800"/>
              </a:spcBef>
              <a:spcAft>
                <a:spcPts val="0"/>
              </a:spcAft>
              <a:buClr>
                <a:srgbClr val="000000"/>
              </a:buClr>
              <a:buSzPts val="1400"/>
              <a:buChar char="•"/>
              <a:defRPr/>
            </a:lvl8pPr>
            <a:lvl9pPr indent="-317500" lvl="8" marL="4114800" algn="l">
              <a:lnSpc>
                <a:spcPct val="90000"/>
              </a:lnSpc>
              <a:spcBef>
                <a:spcPts val="800"/>
              </a:spcBef>
              <a:spcAft>
                <a:spcPts val="0"/>
              </a:spcAft>
              <a:buClr>
                <a:srgbClr val="000000"/>
              </a:buClr>
              <a:buSzPts val="1400"/>
              <a:buChar char="•"/>
              <a:defRPr/>
            </a:lvl9pPr>
          </a:lstStyle>
          <a:p/>
        </p:txBody>
      </p:sp>
      <p:sp>
        <p:nvSpPr>
          <p:cNvPr id="126" name="Google Shape;126;p27"/>
          <p:cNvSpPr txBox="1"/>
          <p:nvPr>
            <p:ph idx="2" type="body"/>
          </p:nvPr>
        </p:nvSpPr>
        <p:spPr>
          <a:xfrm>
            <a:off x="4629150" y="1260872"/>
            <a:ext cx="3887400" cy="618000"/>
          </a:xfrm>
          <a:prstGeom prst="rect">
            <a:avLst/>
          </a:prstGeom>
          <a:noFill/>
          <a:ln>
            <a:noFill/>
          </a:ln>
        </p:spPr>
        <p:txBody>
          <a:bodyPr anchorCtr="0" anchor="b" bIns="34275" lIns="34275" spcFirstLastPara="1" rIns="34275" wrap="square" tIns="34275">
            <a:norm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800"/>
              </a:spcBef>
              <a:spcAft>
                <a:spcPts val="0"/>
              </a:spcAft>
              <a:buClr>
                <a:srgbClr val="000000"/>
              </a:buClr>
              <a:buSzPts val="1400"/>
              <a:buChar char="•"/>
              <a:defRPr/>
            </a:lvl2pPr>
            <a:lvl3pPr indent="-317500" lvl="2" marL="1371600" algn="l">
              <a:lnSpc>
                <a:spcPct val="90000"/>
              </a:lnSpc>
              <a:spcBef>
                <a:spcPts val="800"/>
              </a:spcBef>
              <a:spcAft>
                <a:spcPts val="0"/>
              </a:spcAft>
              <a:buClr>
                <a:srgbClr val="000000"/>
              </a:buClr>
              <a:buSzPts val="1400"/>
              <a:buChar char="•"/>
              <a:defRPr/>
            </a:lvl3pPr>
            <a:lvl4pPr indent="-317500" lvl="3" marL="1828800" algn="l">
              <a:lnSpc>
                <a:spcPct val="90000"/>
              </a:lnSpc>
              <a:spcBef>
                <a:spcPts val="800"/>
              </a:spcBef>
              <a:spcAft>
                <a:spcPts val="0"/>
              </a:spcAft>
              <a:buClr>
                <a:srgbClr val="000000"/>
              </a:buClr>
              <a:buSzPts val="1400"/>
              <a:buChar char="•"/>
              <a:defRPr/>
            </a:lvl4pPr>
            <a:lvl5pPr indent="-317500" lvl="4" marL="2286000" algn="l">
              <a:lnSpc>
                <a:spcPct val="90000"/>
              </a:lnSpc>
              <a:spcBef>
                <a:spcPts val="800"/>
              </a:spcBef>
              <a:spcAft>
                <a:spcPts val="0"/>
              </a:spcAft>
              <a:buClr>
                <a:srgbClr val="000000"/>
              </a:buClr>
              <a:buSzPts val="1400"/>
              <a:buChar char="•"/>
              <a:defRPr/>
            </a:lvl5pPr>
            <a:lvl6pPr indent="-317500" lvl="5" marL="2743200" algn="l">
              <a:lnSpc>
                <a:spcPct val="90000"/>
              </a:lnSpc>
              <a:spcBef>
                <a:spcPts val="800"/>
              </a:spcBef>
              <a:spcAft>
                <a:spcPts val="0"/>
              </a:spcAft>
              <a:buClr>
                <a:srgbClr val="000000"/>
              </a:buClr>
              <a:buSzPts val="1400"/>
              <a:buChar char="•"/>
              <a:defRPr/>
            </a:lvl6pPr>
            <a:lvl7pPr indent="-317500" lvl="6" marL="3200400" algn="l">
              <a:lnSpc>
                <a:spcPct val="90000"/>
              </a:lnSpc>
              <a:spcBef>
                <a:spcPts val="800"/>
              </a:spcBef>
              <a:spcAft>
                <a:spcPts val="0"/>
              </a:spcAft>
              <a:buClr>
                <a:srgbClr val="000000"/>
              </a:buClr>
              <a:buSzPts val="1400"/>
              <a:buChar char="•"/>
              <a:defRPr/>
            </a:lvl7pPr>
            <a:lvl8pPr indent="-317500" lvl="7" marL="3657600" algn="l">
              <a:lnSpc>
                <a:spcPct val="90000"/>
              </a:lnSpc>
              <a:spcBef>
                <a:spcPts val="800"/>
              </a:spcBef>
              <a:spcAft>
                <a:spcPts val="0"/>
              </a:spcAft>
              <a:buClr>
                <a:srgbClr val="000000"/>
              </a:buClr>
              <a:buSzPts val="1400"/>
              <a:buChar char="•"/>
              <a:defRPr/>
            </a:lvl8pPr>
            <a:lvl9pPr indent="-317500" lvl="8" marL="4114800" algn="l">
              <a:lnSpc>
                <a:spcPct val="90000"/>
              </a:lnSpc>
              <a:spcBef>
                <a:spcPts val="800"/>
              </a:spcBef>
              <a:spcAft>
                <a:spcPts val="0"/>
              </a:spcAft>
              <a:buClr>
                <a:srgbClr val="000000"/>
              </a:buClr>
              <a:buSzPts val="1400"/>
              <a:buChar char="•"/>
              <a:defRPr/>
            </a:lvl9pPr>
          </a:lstStyle>
          <a:p/>
        </p:txBody>
      </p:sp>
      <p:sp>
        <p:nvSpPr>
          <p:cNvPr id="127" name="Google Shape;127;p27"/>
          <p:cNvSpPr txBox="1"/>
          <p:nvPr>
            <p:ph idx="12" type="sldNum"/>
          </p:nvPr>
        </p:nvSpPr>
        <p:spPr>
          <a:xfrm>
            <a:off x="8321382" y="4811070"/>
            <a:ext cx="194100" cy="207900"/>
          </a:xfrm>
          <a:prstGeom prst="rect">
            <a:avLst/>
          </a:prstGeom>
          <a:noFill/>
          <a:ln>
            <a:noFill/>
          </a:ln>
        </p:spPr>
        <p:txBody>
          <a:bodyPr anchorCtr="0" anchor="ctr" bIns="34275" lIns="34275" spcFirstLastPara="1" rIns="34275" wrap="square" tIns="34275">
            <a:spAutoFit/>
          </a:bodyPr>
          <a:lstStyle>
            <a:lvl1pPr indent="0" lvl="0" marL="0" algn="r">
              <a:lnSpc>
                <a:spcPct val="100000"/>
              </a:lnSpc>
              <a:spcBef>
                <a:spcPts val="0"/>
              </a:spcBef>
              <a:spcAft>
                <a:spcPts val="0"/>
              </a:spcAft>
              <a:buClr>
                <a:srgbClr val="888888"/>
              </a:buClr>
              <a:buSzPts val="900"/>
              <a:buFont typeface="Calibri"/>
              <a:buNone/>
              <a:defRPr sz="900">
                <a:solidFill>
                  <a:srgbClr val="888888"/>
                </a:solidFill>
              </a:defRPr>
            </a:lvl1pPr>
            <a:lvl2pPr indent="0" lvl="1" marL="0" algn="r">
              <a:lnSpc>
                <a:spcPct val="100000"/>
              </a:lnSpc>
              <a:spcBef>
                <a:spcPts val="0"/>
              </a:spcBef>
              <a:spcAft>
                <a:spcPts val="0"/>
              </a:spcAft>
              <a:buClr>
                <a:srgbClr val="888888"/>
              </a:buClr>
              <a:buSzPts val="900"/>
              <a:buFont typeface="Calibri"/>
              <a:buNone/>
              <a:defRPr sz="900">
                <a:solidFill>
                  <a:srgbClr val="888888"/>
                </a:solidFill>
              </a:defRPr>
            </a:lvl2pPr>
            <a:lvl3pPr indent="0" lvl="2" marL="0" algn="r">
              <a:lnSpc>
                <a:spcPct val="100000"/>
              </a:lnSpc>
              <a:spcBef>
                <a:spcPts val="0"/>
              </a:spcBef>
              <a:spcAft>
                <a:spcPts val="0"/>
              </a:spcAft>
              <a:buClr>
                <a:srgbClr val="888888"/>
              </a:buClr>
              <a:buSzPts val="900"/>
              <a:buFont typeface="Calibri"/>
              <a:buNone/>
              <a:defRPr sz="900">
                <a:solidFill>
                  <a:srgbClr val="888888"/>
                </a:solidFill>
              </a:defRPr>
            </a:lvl3pPr>
            <a:lvl4pPr indent="0" lvl="3" marL="0" algn="r">
              <a:lnSpc>
                <a:spcPct val="100000"/>
              </a:lnSpc>
              <a:spcBef>
                <a:spcPts val="0"/>
              </a:spcBef>
              <a:spcAft>
                <a:spcPts val="0"/>
              </a:spcAft>
              <a:buClr>
                <a:srgbClr val="888888"/>
              </a:buClr>
              <a:buSzPts val="900"/>
              <a:buFont typeface="Calibri"/>
              <a:buNone/>
              <a:defRPr sz="900">
                <a:solidFill>
                  <a:srgbClr val="888888"/>
                </a:solidFill>
              </a:defRPr>
            </a:lvl4pPr>
            <a:lvl5pPr indent="0" lvl="4" marL="0" algn="r">
              <a:lnSpc>
                <a:spcPct val="100000"/>
              </a:lnSpc>
              <a:spcBef>
                <a:spcPts val="0"/>
              </a:spcBef>
              <a:spcAft>
                <a:spcPts val="0"/>
              </a:spcAft>
              <a:buClr>
                <a:srgbClr val="888888"/>
              </a:buClr>
              <a:buSzPts val="900"/>
              <a:buFont typeface="Calibri"/>
              <a:buNone/>
              <a:defRPr sz="900">
                <a:solidFill>
                  <a:srgbClr val="888888"/>
                </a:solidFill>
              </a:defRPr>
            </a:lvl5pPr>
            <a:lvl6pPr indent="0" lvl="5" marL="0" algn="r">
              <a:lnSpc>
                <a:spcPct val="100000"/>
              </a:lnSpc>
              <a:spcBef>
                <a:spcPts val="0"/>
              </a:spcBef>
              <a:spcAft>
                <a:spcPts val="0"/>
              </a:spcAft>
              <a:buClr>
                <a:srgbClr val="888888"/>
              </a:buClr>
              <a:buSzPts val="900"/>
              <a:buFont typeface="Calibri"/>
              <a:buNone/>
              <a:defRPr sz="900">
                <a:solidFill>
                  <a:srgbClr val="888888"/>
                </a:solidFill>
              </a:defRPr>
            </a:lvl6pPr>
            <a:lvl7pPr indent="0" lvl="6" marL="0" algn="r">
              <a:lnSpc>
                <a:spcPct val="100000"/>
              </a:lnSpc>
              <a:spcBef>
                <a:spcPts val="0"/>
              </a:spcBef>
              <a:spcAft>
                <a:spcPts val="0"/>
              </a:spcAft>
              <a:buClr>
                <a:srgbClr val="888888"/>
              </a:buClr>
              <a:buSzPts val="900"/>
              <a:buFont typeface="Calibri"/>
              <a:buNone/>
              <a:defRPr sz="900">
                <a:solidFill>
                  <a:srgbClr val="888888"/>
                </a:solidFill>
              </a:defRPr>
            </a:lvl7pPr>
            <a:lvl8pPr indent="0" lvl="7" marL="0" algn="r">
              <a:lnSpc>
                <a:spcPct val="100000"/>
              </a:lnSpc>
              <a:spcBef>
                <a:spcPts val="0"/>
              </a:spcBef>
              <a:spcAft>
                <a:spcPts val="0"/>
              </a:spcAft>
              <a:buClr>
                <a:srgbClr val="888888"/>
              </a:buClr>
              <a:buSzPts val="900"/>
              <a:buFont typeface="Calibri"/>
              <a:buNone/>
              <a:defRPr sz="900">
                <a:solidFill>
                  <a:srgbClr val="888888"/>
                </a:solidFill>
              </a:defRPr>
            </a:lvl8pPr>
            <a:lvl9pPr indent="0" lvl="8" marL="0" algn="r">
              <a:lnSpc>
                <a:spcPct val="100000"/>
              </a:lnSpc>
              <a:spcBef>
                <a:spcPts val="0"/>
              </a:spcBef>
              <a:spcAft>
                <a:spcPts val="0"/>
              </a:spcAft>
              <a:buClr>
                <a:srgbClr val="888888"/>
              </a:buClr>
              <a:buSzPts val="900"/>
              <a:buFont typeface="Calibri"/>
              <a:buNone/>
              <a:defRPr sz="900">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p:cSld name="Contenuto con didascalia">
    <p:spTree>
      <p:nvGrpSpPr>
        <p:cNvPr id="128" name="Shape 128"/>
        <p:cNvGrpSpPr/>
        <p:nvPr/>
      </p:nvGrpSpPr>
      <p:grpSpPr>
        <a:xfrm>
          <a:off x="0" y="0"/>
          <a:ext cx="0" cy="0"/>
          <a:chOff x="0" y="0"/>
          <a:chExt cx="0" cy="0"/>
        </a:xfrm>
      </p:grpSpPr>
      <p:sp>
        <p:nvSpPr>
          <p:cNvPr id="129" name="Google Shape;129;p28"/>
          <p:cNvSpPr txBox="1"/>
          <p:nvPr>
            <p:ph type="title"/>
          </p:nvPr>
        </p:nvSpPr>
        <p:spPr>
          <a:xfrm>
            <a:off x="629840" y="342900"/>
            <a:ext cx="2949000" cy="1200300"/>
          </a:xfrm>
          <a:prstGeom prst="rect">
            <a:avLst/>
          </a:prstGeom>
          <a:noFill/>
          <a:ln>
            <a:noFill/>
          </a:ln>
        </p:spPr>
        <p:txBody>
          <a:bodyPr anchorCtr="0" anchor="b" bIns="34275" lIns="34275" spcFirstLastPara="1" rIns="34275" wrap="square" tIns="34275">
            <a:normAutofit/>
          </a:bodyPr>
          <a:lstStyle>
            <a:lvl1pPr lvl="0" algn="l">
              <a:lnSpc>
                <a:spcPct val="90000"/>
              </a:lnSpc>
              <a:spcBef>
                <a:spcPts val="0"/>
              </a:spcBef>
              <a:spcAft>
                <a:spcPts val="0"/>
              </a:spcAft>
              <a:buClr>
                <a:srgbClr val="000000"/>
              </a:buClr>
              <a:buSzPts val="2400"/>
              <a:buFont typeface="Century Gothic"/>
              <a:buNone/>
              <a:defRPr sz="2400"/>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p:txBody>
      </p:sp>
      <p:sp>
        <p:nvSpPr>
          <p:cNvPr id="130" name="Google Shape;130;p28"/>
          <p:cNvSpPr txBox="1"/>
          <p:nvPr>
            <p:ph idx="1" type="body"/>
          </p:nvPr>
        </p:nvSpPr>
        <p:spPr>
          <a:xfrm>
            <a:off x="3887390" y="740569"/>
            <a:ext cx="4629300" cy="3655200"/>
          </a:xfrm>
          <a:prstGeom prst="rect">
            <a:avLst/>
          </a:prstGeom>
          <a:noFill/>
          <a:ln>
            <a:noFill/>
          </a:ln>
        </p:spPr>
        <p:txBody>
          <a:bodyPr anchorCtr="0" anchor="t" bIns="34275" lIns="34275" spcFirstLastPara="1" rIns="34275" wrap="square" tIns="34275">
            <a:normAutofit/>
          </a:bodyPr>
          <a:lstStyle>
            <a:lvl1pPr indent="-381000" lvl="0" marL="457200" algn="l">
              <a:lnSpc>
                <a:spcPct val="90000"/>
              </a:lnSpc>
              <a:spcBef>
                <a:spcPts val="800"/>
              </a:spcBef>
              <a:spcAft>
                <a:spcPts val="0"/>
              </a:spcAft>
              <a:buClr>
                <a:srgbClr val="000000"/>
              </a:buClr>
              <a:buSzPts val="2400"/>
              <a:buChar char="•"/>
              <a:defRPr sz="2400"/>
            </a:lvl1pPr>
            <a:lvl2pPr indent="-381000" lvl="1" marL="914400" algn="l">
              <a:lnSpc>
                <a:spcPct val="90000"/>
              </a:lnSpc>
              <a:spcBef>
                <a:spcPts val="800"/>
              </a:spcBef>
              <a:spcAft>
                <a:spcPts val="0"/>
              </a:spcAft>
              <a:buClr>
                <a:srgbClr val="000000"/>
              </a:buClr>
              <a:buSzPts val="2400"/>
              <a:buChar char="•"/>
              <a:defRPr sz="2400"/>
            </a:lvl2pPr>
            <a:lvl3pPr indent="-381000" lvl="2" marL="1371600" algn="l">
              <a:lnSpc>
                <a:spcPct val="90000"/>
              </a:lnSpc>
              <a:spcBef>
                <a:spcPts val="800"/>
              </a:spcBef>
              <a:spcAft>
                <a:spcPts val="0"/>
              </a:spcAft>
              <a:buClr>
                <a:srgbClr val="000000"/>
              </a:buClr>
              <a:buSzPts val="2400"/>
              <a:buChar char="•"/>
              <a:defRPr sz="2400"/>
            </a:lvl3pPr>
            <a:lvl4pPr indent="-381000" lvl="3" marL="1828800" algn="l">
              <a:lnSpc>
                <a:spcPct val="90000"/>
              </a:lnSpc>
              <a:spcBef>
                <a:spcPts val="800"/>
              </a:spcBef>
              <a:spcAft>
                <a:spcPts val="0"/>
              </a:spcAft>
              <a:buClr>
                <a:srgbClr val="000000"/>
              </a:buClr>
              <a:buSzPts val="2400"/>
              <a:buChar char="•"/>
              <a:defRPr sz="2400"/>
            </a:lvl4pPr>
            <a:lvl5pPr indent="-381000" lvl="4" marL="2286000" algn="l">
              <a:lnSpc>
                <a:spcPct val="90000"/>
              </a:lnSpc>
              <a:spcBef>
                <a:spcPts val="800"/>
              </a:spcBef>
              <a:spcAft>
                <a:spcPts val="0"/>
              </a:spcAft>
              <a:buClr>
                <a:srgbClr val="000000"/>
              </a:buClr>
              <a:buSzPts val="2400"/>
              <a:buChar char="•"/>
              <a:defRPr sz="2400"/>
            </a:lvl5pPr>
            <a:lvl6pPr indent="-317500" lvl="5" marL="2743200" algn="l">
              <a:lnSpc>
                <a:spcPct val="90000"/>
              </a:lnSpc>
              <a:spcBef>
                <a:spcPts val="800"/>
              </a:spcBef>
              <a:spcAft>
                <a:spcPts val="0"/>
              </a:spcAft>
              <a:buClr>
                <a:srgbClr val="000000"/>
              </a:buClr>
              <a:buSzPts val="1400"/>
              <a:buChar char="•"/>
              <a:defRPr/>
            </a:lvl6pPr>
            <a:lvl7pPr indent="-317500" lvl="6" marL="3200400" algn="l">
              <a:lnSpc>
                <a:spcPct val="90000"/>
              </a:lnSpc>
              <a:spcBef>
                <a:spcPts val="800"/>
              </a:spcBef>
              <a:spcAft>
                <a:spcPts val="0"/>
              </a:spcAft>
              <a:buClr>
                <a:srgbClr val="000000"/>
              </a:buClr>
              <a:buSzPts val="1400"/>
              <a:buChar char="•"/>
              <a:defRPr/>
            </a:lvl7pPr>
            <a:lvl8pPr indent="-317500" lvl="7" marL="3657600" algn="l">
              <a:lnSpc>
                <a:spcPct val="90000"/>
              </a:lnSpc>
              <a:spcBef>
                <a:spcPts val="800"/>
              </a:spcBef>
              <a:spcAft>
                <a:spcPts val="0"/>
              </a:spcAft>
              <a:buClr>
                <a:srgbClr val="000000"/>
              </a:buClr>
              <a:buSzPts val="1400"/>
              <a:buChar char="•"/>
              <a:defRPr/>
            </a:lvl8pPr>
            <a:lvl9pPr indent="-317500" lvl="8" marL="4114800" algn="l">
              <a:lnSpc>
                <a:spcPct val="90000"/>
              </a:lnSpc>
              <a:spcBef>
                <a:spcPts val="800"/>
              </a:spcBef>
              <a:spcAft>
                <a:spcPts val="0"/>
              </a:spcAft>
              <a:buClr>
                <a:srgbClr val="000000"/>
              </a:buClr>
              <a:buSzPts val="1400"/>
              <a:buChar char="•"/>
              <a:defRPr/>
            </a:lvl9pPr>
          </a:lstStyle>
          <a:p/>
        </p:txBody>
      </p:sp>
      <p:sp>
        <p:nvSpPr>
          <p:cNvPr id="131" name="Google Shape;131;p28"/>
          <p:cNvSpPr txBox="1"/>
          <p:nvPr>
            <p:ph idx="2" type="body"/>
          </p:nvPr>
        </p:nvSpPr>
        <p:spPr>
          <a:xfrm>
            <a:off x="629840" y="1543050"/>
            <a:ext cx="2949000" cy="2858700"/>
          </a:xfrm>
          <a:prstGeom prst="rect">
            <a:avLst/>
          </a:prstGeom>
          <a:noFill/>
          <a:ln>
            <a:noFill/>
          </a:ln>
        </p:spPr>
        <p:txBody>
          <a:bodyPr anchorCtr="0" anchor="t" bIns="34275" lIns="34275" spcFirstLastPara="1" rIns="34275" wrap="square" tIns="34275">
            <a:norm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800"/>
              </a:spcBef>
              <a:spcAft>
                <a:spcPts val="0"/>
              </a:spcAft>
              <a:buClr>
                <a:srgbClr val="000000"/>
              </a:buClr>
              <a:buSzPts val="1400"/>
              <a:buChar char="•"/>
              <a:defRPr/>
            </a:lvl2pPr>
            <a:lvl3pPr indent="-317500" lvl="2" marL="1371600" algn="l">
              <a:lnSpc>
                <a:spcPct val="90000"/>
              </a:lnSpc>
              <a:spcBef>
                <a:spcPts val="800"/>
              </a:spcBef>
              <a:spcAft>
                <a:spcPts val="0"/>
              </a:spcAft>
              <a:buClr>
                <a:srgbClr val="000000"/>
              </a:buClr>
              <a:buSzPts val="1400"/>
              <a:buChar char="•"/>
              <a:defRPr/>
            </a:lvl3pPr>
            <a:lvl4pPr indent="-317500" lvl="3" marL="1828800" algn="l">
              <a:lnSpc>
                <a:spcPct val="90000"/>
              </a:lnSpc>
              <a:spcBef>
                <a:spcPts val="800"/>
              </a:spcBef>
              <a:spcAft>
                <a:spcPts val="0"/>
              </a:spcAft>
              <a:buClr>
                <a:srgbClr val="000000"/>
              </a:buClr>
              <a:buSzPts val="1400"/>
              <a:buChar char="•"/>
              <a:defRPr/>
            </a:lvl4pPr>
            <a:lvl5pPr indent="-317500" lvl="4" marL="2286000" algn="l">
              <a:lnSpc>
                <a:spcPct val="90000"/>
              </a:lnSpc>
              <a:spcBef>
                <a:spcPts val="800"/>
              </a:spcBef>
              <a:spcAft>
                <a:spcPts val="0"/>
              </a:spcAft>
              <a:buClr>
                <a:srgbClr val="000000"/>
              </a:buClr>
              <a:buSzPts val="1400"/>
              <a:buChar char="•"/>
              <a:defRPr/>
            </a:lvl5pPr>
            <a:lvl6pPr indent="-317500" lvl="5" marL="2743200" algn="l">
              <a:lnSpc>
                <a:spcPct val="90000"/>
              </a:lnSpc>
              <a:spcBef>
                <a:spcPts val="800"/>
              </a:spcBef>
              <a:spcAft>
                <a:spcPts val="0"/>
              </a:spcAft>
              <a:buClr>
                <a:srgbClr val="000000"/>
              </a:buClr>
              <a:buSzPts val="1400"/>
              <a:buChar char="•"/>
              <a:defRPr/>
            </a:lvl6pPr>
            <a:lvl7pPr indent="-317500" lvl="6" marL="3200400" algn="l">
              <a:lnSpc>
                <a:spcPct val="90000"/>
              </a:lnSpc>
              <a:spcBef>
                <a:spcPts val="800"/>
              </a:spcBef>
              <a:spcAft>
                <a:spcPts val="0"/>
              </a:spcAft>
              <a:buClr>
                <a:srgbClr val="000000"/>
              </a:buClr>
              <a:buSzPts val="1400"/>
              <a:buChar char="•"/>
              <a:defRPr/>
            </a:lvl7pPr>
            <a:lvl8pPr indent="-317500" lvl="7" marL="3657600" algn="l">
              <a:lnSpc>
                <a:spcPct val="90000"/>
              </a:lnSpc>
              <a:spcBef>
                <a:spcPts val="800"/>
              </a:spcBef>
              <a:spcAft>
                <a:spcPts val="0"/>
              </a:spcAft>
              <a:buClr>
                <a:srgbClr val="000000"/>
              </a:buClr>
              <a:buSzPts val="1400"/>
              <a:buChar char="•"/>
              <a:defRPr/>
            </a:lvl8pPr>
            <a:lvl9pPr indent="-317500" lvl="8" marL="4114800" algn="l">
              <a:lnSpc>
                <a:spcPct val="90000"/>
              </a:lnSpc>
              <a:spcBef>
                <a:spcPts val="800"/>
              </a:spcBef>
              <a:spcAft>
                <a:spcPts val="0"/>
              </a:spcAft>
              <a:buClr>
                <a:srgbClr val="000000"/>
              </a:buClr>
              <a:buSzPts val="1400"/>
              <a:buChar char="•"/>
              <a:defRPr/>
            </a:lvl9pPr>
          </a:lstStyle>
          <a:p/>
        </p:txBody>
      </p:sp>
      <p:sp>
        <p:nvSpPr>
          <p:cNvPr id="132" name="Google Shape;132;p28"/>
          <p:cNvSpPr txBox="1"/>
          <p:nvPr>
            <p:ph idx="12" type="sldNum"/>
          </p:nvPr>
        </p:nvSpPr>
        <p:spPr>
          <a:xfrm>
            <a:off x="8321382" y="4811070"/>
            <a:ext cx="194100" cy="207900"/>
          </a:xfrm>
          <a:prstGeom prst="rect">
            <a:avLst/>
          </a:prstGeom>
          <a:noFill/>
          <a:ln>
            <a:noFill/>
          </a:ln>
        </p:spPr>
        <p:txBody>
          <a:bodyPr anchorCtr="0" anchor="ctr" bIns="34275" lIns="34275" spcFirstLastPara="1" rIns="34275" wrap="square" tIns="34275">
            <a:spAutoFit/>
          </a:bodyPr>
          <a:lstStyle>
            <a:lvl1pPr indent="0" lvl="0" marL="0" algn="r">
              <a:lnSpc>
                <a:spcPct val="100000"/>
              </a:lnSpc>
              <a:spcBef>
                <a:spcPts val="0"/>
              </a:spcBef>
              <a:spcAft>
                <a:spcPts val="0"/>
              </a:spcAft>
              <a:buClr>
                <a:srgbClr val="888888"/>
              </a:buClr>
              <a:buSzPts val="900"/>
              <a:buFont typeface="Calibri"/>
              <a:buNone/>
              <a:defRPr sz="900">
                <a:solidFill>
                  <a:srgbClr val="888888"/>
                </a:solidFill>
              </a:defRPr>
            </a:lvl1pPr>
            <a:lvl2pPr indent="0" lvl="1" marL="0" algn="r">
              <a:lnSpc>
                <a:spcPct val="100000"/>
              </a:lnSpc>
              <a:spcBef>
                <a:spcPts val="0"/>
              </a:spcBef>
              <a:spcAft>
                <a:spcPts val="0"/>
              </a:spcAft>
              <a:buClr>
                <a:srgbClr val="888888"/>
              </a:buClr>
              <a:buSzPts val="900"/>
              <a:buFont typeface="Calibri"/>
              <a:buNone/>
              <a:defRPr sz="900">
                <a:solidFill>
                  <a:srgbClr val="888888"/>
                </a:solidFill>
              </a:defRPr>
            </a:lvl2pPr>
            <a:lvl3pPr indent="0" lvl="2" marL="0" algn="r">
              <a:lnSpc>
                <a:spcPct val="100000"/>
              </a:lnSpc>
              <a:spcBef>
                <a:spcPts val="0"/>
              </a:spcBef>
              <a:spcAft>
                <a:spcPts val="0"/>
              </a:spcAft>
              <a:buClr>
                <a:srgbClr val="888888"/>
              </a:buClr>
              <a:buSzPts val="900"/>
              <a:buFont typeface="Calibri"/>
              <a:buNone/>
              <a:defRPr sz="900">
                <a:solidFill>
                  <a:srgbClr val="888888"/>
                </a:solidFill>
              </a:defRPr>
            </a:lvl3pPr>
            <a:lvl4pPr indent="0" lvl="3" marL="0" algn="r">
              <a:lnSpc>
                <a:spcPct val="100000"/>
              </a:lnSpc>
              <a:spcBef>
                <a:spcPts val="0"/>
              </a:spcBef>
              <a:spcAft>
                <a:spcPts val="0"/>
              </a:spcAft>
              <a:buClr>
                <a:srgbClr val="888888"/>
              </a:buClr>
              <a:buSzPts val="900"/>
              <a:buFont typeface="Calibri"/>
              <a:buNone/>
              <a:defRPr sz="900">
                <a:solidFill>
                  <a:srgbClr val="888888"/>
                </a:solidFill>
              </a:defRPr>
            </a:lvl4pPr>
            <a:lvl5pPr indent="0" lvl="4" marL="0" algn="r">
              <a:lnSpc>
                <a:spcPct val="100000"/>
              </a:lnSpc>
              <a:spcBef>
                <a:spcPts val="0"/>
              </a:spcBef>
              <a:spcAft>
                <a:spcPts val="0"/>
              </a:spcAft>
              <a:buClr>
                <a:srgbClr val="888888"/>
              </a:buClr>
              <a:buSzPts val="900"/>
              <a:buFont typeface="Calibri"/>
              <a:buNone/>
              <a:defRPr sz="900">
                <a:solidFill>
                  <a:srgbClr val="888888"/>
                </a:solidFill>
              </a:defRPr>
            </a:lvl5pPr>
            <a:lvl6pPr indent="0" lvl="5" marL="0" algn="r">
              <a:lnSpc>
                <a:spcPct val="100000"/>
              </a:lnSpc>
              <a:spcBef>
                <a:spcPts val="0"/>
              </a:spcBef>
              <a:spcAft>
                <a:spcPts val="0"/>
              </a:spcAft>
              <a:buClr>
                <a:srgbClr val="888888"/>
              </a:buClr>
              <a:buSzPts val="900"/>
              <a:buFont typeface="Calibri"/>
              <a:buNone/>
              <a:defRPr sz="900">
                <a:solidFill>
                  <a:srgbClr val="888888"/>
                </a:solidFill>
              </a:defRPr>
            </a:lvl6pPr>
            <a:lvl7pPr indent="0" lvl="6" marL="0" algn="r">
              <a:lnSpc>
                <a:spcPct val="100000"/>
              </a:lnSpc>
              <a:spcBef>
                <a:spcPts val="0"/>
              </a:spcBef>
              <a:spcAft>
                <a:spcPts val="0"/>
              </a:spcAft>
              <a:buClr>
                <a:srgbClr val="888888"/>
              </a:buClr>
              <a:buSzPts val="900"/>
              <a:buFont typeface="Calibri"/>
              <a:buNone/>
              <a:defRPr sz="900">
                <a:solidFill>
                  <a:srgbClr val="888888"/>
                </a:solidFill>
              </a:defRPr>
            </a:lvl7pPr>
            <a:lvl8pPr indent="0" lvl="7" marL="0" algn="r">
              <a:lnSpc>
                <a:spcPct val="100000"/>
              </a:lnSpc>
              <a:spcBef>
                <a:spcPts val="0"/>
              </a:spcBef>
              <a:spcAft>
                <a:spcPts val="0"/>
              </a:spcAft>
              <a:buClr>
                <a:srgbClr val="888888"/>
              </a:buClr>
              <a:buSzPts val="900"/>
              <a:buFont typeface="Calibri"/>
              <a:buNone/>
              <a:defRPr sz="900">
                <a:solidFill>
                  <a:srgbClr val="888888"/>
                </a:solidFill>
              </a:defRPr>
            </a:lvl8pPr>
            <a:lvl9pPr indent="0" lvl="8" marL="0" algn="r">
              <a:lnSpc>
                <a:spcPct val="100000"/>
              </a:lnSpc>
              <a:spcBef>
                <a:spcPts val="0"/>
              </a:spcBef>
              <a:spcAft>
                <a:spcPts val="0"/>
              </a:spcAft>
              <a:buClr>
                <a:srgbClr val="888888"/>
              </a:buClr>
              <a:buSzPts val="900"/>
              <a:buFont typeface="Calibri"/>
              <a:buNone/>
              <a:defRPr sz="900">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p:cSld name="Immagine con didascalia">
    <p:spTree>
      <p:nvGrpSpPr>
        <p:cNvPr id="133" name="Shape 133"/>
        <p:cNvGrpSpPr/>
        <p:nvPr/>
      </p:nvGrpSpPr>
      <p:grpSpPr>
        <a:xfrm>
          <a:off x="0" y="0"/>
          <a:ext cx="0" cy="0"/>
          <a:chOff x="0" y="0"/>
          <a:chExt cx="0" cy="0"/>
        </a:xfrm>
      </p:grpSpPr>
      <p:sp>
        <p:nvSpPr>
          <p:cNvPr id="134" name="Google Shape;134;p29"/>
          <p:cNvSpPr txBox="1"/>
          <p:nvPr>
            <p:ph type="title"/>
          </p:nvPr>
        </p:nvSpPr>
        <p:spPr>
          <a:xfrm>
            <a:off x="629840" y="342900"/>
            <a:ext cx="2949000" cy="1200300"/>
          </a:xfrm>
          <a:prstGeom prst="rect">
            <a:avLst/>
          </a:prstGeom>
          <a:noFill/>
          <a:ln>
            <a:noFill/>
          </a:ln>
        </p:spPr>
        <p:txBody>
          <a:bodyPr anchorCtr="0" anchor="b" bIns="34275" lIns="34275" spcFirstLastPara="1" rIns="34275" wrap="square" tIns="34275">
            <a:normAutofit/>
          </a:bodyPr>
          <a:lstStyle>
            <a:lvl1pPr lvl="0" algn="l">
              <a:lnSpc>
                <a:spcPct val="90000"/>
              </a:lnSpc>
              <a:spcBef>
                <a:spcPts val="0"/>
              </a:spcBef>
              <a:spcAft>
                <a:spcPts val="0"/>
              </a:spcAft>
              <a:buClr>
                <a:srgbClr val="000000"/>
              </a:buClr>
              <a:buSzPts val="2400"/>
              <a:buFont typeface="Century Gothic"/>
              <a:buNone/>
              <a:defRPr sz="2400"/>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p:txBody>
      </p:sp>
      <p:sp>
        <p:nvSpPr>
          <p:cNvPr id="135" name="Google Shape;135;p29"/>
          <p:cNvSpPr/>
          <p:nvPr>
            <p:ph idx="2" type="pic"/>
          </p:nvPr>
        </p:nvSpPr>
        <p:spPr>
          <a:xfrm>
            <a:off x="3887390" y="740569"/>
            <a:ext cx="4629300" cy="3655200"/>
          </a:xfrm>
          <a:prstGeom prst="rect">
            <a:avLst/>
          </a:prstGeom>
          <a:noFill/>
          <a:ln>
            <a:noFill/>
          </a:ln>
        </p:spPr>
      </p:sp>
      <p:sp>
        <p:nvSpPr>
          <p:cNvPr id="136" name="Google Shape;136;p29"/>
          <p:cNvSpPr txBox="1"/>
          <p:nvPr>
            <p:ph idx="1" type="body"/>
          </p:nvPr>
        </p:nvSpPr>
        <p:spPr>
          <a:xfrm>
            <a:off x="629840" y="1543050"/>
            <a:ext cx="2949000" cy="2858700"/>
          </a:xfrm>
          <a:prstGeom prst="rect">
            <a:avLst/>
          </a:prstGeom>
          <a:noFill/>
          <a:ln>
            <a:noFill/>
          </a:ln>
        </p:spPr>
        <p:txBody>
          <a:bodyPr anchorCtr="0" anchor="t" bIns="34275" lIns="34275" spcFirstLastPara="1" rIns="34275" wrap="square" tIns="34275">
            <a:normAutofit/>
          </a:bodyPr>
          <a:lstStyle>
            <a:lvl1pPr indent="-228600" lvl="0" marL="457200" algn="l">
              <a:lnSpc>
                <a:spcPct val="90000"/>
              </a:lnSpc>
              <a:spcBef>
                <a:spcPts val="800"/>
              </a:spcBef>
              <a:spcAft>
                <a:spcPts val="0"/>
              </a:spcAft>
              <a:buClr>
                <a:srgbClr val="000000"/>
              </a:buClr>
              <a:buSzPts val="1200"/>
              <a:buFont typeface="Calibri"/>
              <a:buNone/>
              <a:defRPr sz="1200"/>
            </a:lvl1pPr>
            <a:lvl2pPr indent="-228600" lvl="1" marL="914400" algn="l">
              <a:lnSpc>
                <a:spcPct val="90000"/>
              </a:lnSpc>
              <a:spcBef>
                <a:spcPts val="800"/>
              </a:spcBef>
              <a:spcAft>
                <a:spcPts val="0"/>
              </a:spcAft>
              <a:buClr>
                <a:srgbClr val="000000"/>
              </a:buClr>
              <a:buSzPts val="1200"/>
              <a:buFont typeface="Calibri"/>
              <a:buNone/>
              <a:defRPr sz="1200"/>
            </a:lvl2pPr>
            <a:lvl3pPr indent="-228600" lvl="2" marL="1371600" algn="l">
              <a:lnSpc>
                <a:spcPct val="90000"/>
              </a:lnSpc>
              <a:spcBef>
                <a:spcPts val="800"/>
              </a:spcBef>
              <a:spcAft>
                <a:spcPts val="0"/>
              </a:spcAft>
              <a:buClr>
                <a:srgbClr val="000000"/>
              </a:buClr>
              <a:buSzPts val="1200"/>
              <a:buFont typeface="Calibri"/>
              <a:buNone/>
              <a:defRPr sz="1200"/>
            </a:lvl3pPr>
            <a:lvl4pPr indent="-228600" lvl="3" marL="1828800" algn="l">
              <a:lnSpc>
                <a:spcPct val="90000"/>
              </a:lnSpc>
              <a:spcBef>
                <a:spcPts val="800"/>
              </a:spcBef>
              <a:spcAft>
                <a:spcPts val="0"/>
              </a:spcAft>
              <a:buClr>
                <a:srgbClr val="000000"/>
              </a:buClr>
              <a:buSzPts val="1200"/>
              <a:buFont typeface="Calibri"/>
              <a:buNone/>
              <a:defRPr sz="1200"/>
            </a:lvl4pPr>
            <a:lvl5pPr indent="-228600" lvl="4" marL="2286000" algn="l">
              <a:lnSpc>
                <a:spcPct val="90000"/>
              </a:lnSpc>
              <a:spcBef>
                <a:spcPts val="800"/>
              </a:spcBef>
              <a:spcAft>
                <a:spcPts val="0"/>
              </a:spcAft>
              <a:buClr>
                <a:srgbClr val="000000"/>
              </a:buClr>
              <a:buSzPts val="1200"/>
              <a:buFont typeface="Calibri"/>
              <a:buNone/>
              <a:defRPr sz="1200"/>
            </a:lvl5pPr>
            <a:lvl6pPr indent="-317500" lvl="5" marL="2743200" algn="l">
              <a:lnSpc>
                <a:spcPct val="90000"/>
              </a:lnSpc>
              <a:spcBef>
                <a:spcPts val="800"/>
              </a:spcBef>
              <a:spcAft>
                <a:spcPts val="0"/>
              </a:spcAft>
              <a:buClr>
                <a:srgbClr val="000000"/>
              </a:buClr>
              <a:buSzPts val="1400"/>
              <a:buChar char="•"/>
              <a:defRPr/>
            </a:lvl6pPr>
            <a:lvl7pPr indent="-317500" lvl="6" marL="3200400" algn="l">
              <a:lnSpc>
                <a:spcPct val="90000"/>
              </a:lnSpc>
              <a:spcBef>
                <a:spcPts val="800"/>
              </a:spcBef>
              <a:spcAft>
                <a:spcPts val="0"/>
              </a:spcAft>
              <a:buClr>
                <a:srgbClr val="000000"/>
              </a:buClr>
              <a:buSzPts val="1400"/>
              <a:buChar char="•"/>
              <a:defRPr/>
            </a:lvl7pPr>
            <a:lvl8pPr indent="-317500" lvl="7" marL="3657600" algn="l">
              <a:lnSpc>
                <a:spcPct val="90000"/>
              </a:lnSpc>
              <a:spcBef>
                <a:spcPts val="800"/>
              </a:spcBef>
              <a:spcAft>
                <a:spcPts val="0"/>
              </a:spcAft>
              <a:buClr>
                <a:srgbClr val="000000"/>
              </a:buClr>
              <a:buSzPts val="1400"/>
              <a:buChar char="•"/>
              <a:defRPr/>
            </a:lvl8pPr>
            <a:lvl9pPr indent="-317500" lvl="8" marL="4114800" algn="l">
              <a:lnSpc>
                <a:spcPct val="90000"/>
              </a:lnSpc>
              <a:spcBef>
                <a:spcPts val="800"/>
              </a:spcBef>
              <a:spcAft>
                <a:spcPts val="0"/>
              </a:spcAft>
              <a:buClr>
                <a:srgbClr val="000000"/>
              </a:buClr>
              <a:buSzPts val="1400"/>
              <a:buChar char="•"/>
              <a:defRPr/>
            </a:lvl9pPr>
          </a:lstStyle>
          <a:p/>
        </p:txBody>
      </p:sp>
      <p:sp>
        <p:nvSpPr>
          <p:cNvPr id="137" name="Google Shape;137;p29"/>
          <p:cNvSpPr txBox="1"/>
          <p:nvPr>
            <p:ph idx="12" type="sldNum"/>
          </p:nvPr>
        </p:nvSpPr>
        <p:spPr>
          <a:xfrm>
            <a:off x="8321382" y="4811070"/>
            <a:ext cx="194100" cy="207900"/>
          </a:xfrm>
          <a:prstGeom prst="rect">
            <a:avLst/>
          </a:prstGeom>
          <a:noFill/>
          <a:ln>
            <a:noFill/>
          </a:ln>
        </p:spPr>
        <p:txBody>
          <a:bodyPr anchorCtr="0" anchor="ctr" bIns="34275" lIns="34275" spcFirstLastPara="1" rIns="34275" wrap="square" tIns="34275">
            <a:spAutoFit/>
          </a:bodyPr>
          <a:lstStyle>
            <a:lvl1pPr indent="0" lvl="0" marL="0" algn="r">
              <a:lnSpc>
                <a:spcPct val="100000"/>
              </a:lnSpc>
              <a:spcBef>
                <a:spcPts val="0"/>
              </a:spcBef>
              <a:spcAft>
                <a:spcPts val="0"/>
              </a:spcAft>
              <a:buClr>
                <a:srgbClr val="888888"/>
              </a:buClr>
              <a:buSzPts val="900"/>
              <a:buFont typeface="Calibri"/>
              <a:buNone/>
              <a:defRPr sz="900">
                <a:solidFill>
                  <a:srgbClr val="888888"/>
                </a:solidFill>
              </a:defRPr>
            </a:lvl1pPr>
            <a:lvl2pPr indent="0" lvl="1" marL="0" algn="r">
              <a:lnSpc>
                <a:spcPct val="100000"/>
              </a:lnSpc>
              <a:spcBef>
                <a:spcPts val="0"/>
              </a:spcBef>
              <a:spcAft>
                <a:spcPts val="0"/>
              </a:spcAft>
              <a:buClr>
                <a:srgbClr val="888888"/>
              </a:buClr>
              <a:buSzPts val="900"/>
              <a:buFont typeface="Calibri"/>
              <a:buNone/>
              <a:defRPr sz="900">
                <a:solidFill>
                  <a:srgbClr val="888888"/>
                </a:solidFill>
              </a:defRPr>
            </a:lvl2pPr>
            <a:lvl3pPr indent="0" lvl="2" marL="0" algn="r">
              <a:lnSpc>
                <a:spcPct val="100000"/>
              </a:lnSpc>
              <a:spcBef>
                <a:spcPts val="0"/>
              </a:spcBef>
              <a:spcAft>
                <a:spcPts val="0"/>
              </a:spcAft>
              <a:buClr>
                <a:srgbClr val="888888"/>
              </a:buClr>
              <a:buSzPts val="900"/>
              <a:buFont typeface="Calibri"/>
              <a:buNone/>
              <a:defRPr sz="900">
                <a:solidFill>
                  <a:srgbClr val="888888"/>
                </a:solidFill>
              </a:defRPr>
            </a:lvl3pPr>
            <a:lvl4pPr indent="0" lvl="3" marL="0" algn="r">
              <a:lnSpc>
                <a:spcPct val="100000"/>
              </a:lnSpc>
              <a:spcBef>
                <a:spcPts val="0"/>
              </a:spcBef>
              <a:spcAft>
                <a:spcPts val="0"/>
              </a:spcAft>
              <a:buClr>
                <a:srgbClr val="888888"/>
              </a:buClr>
              <a:buSzPts val="900"/>
              <a:buFont typeface="Calibri"/>
              <a:buNone/>
              <a:defRPr sz="900">
                <a:solidFill>
                  <a:srgbClr val="888888"/>
                </a:solidFill>
              </a:defRPr>
            </a:lvl4pPr>
            <a:lvl5pPr indent="0" lvl="4" marL="0" algn="r">
              <a:lnSpc>
                <a:spcPct val="100000"/>
              </a:lnSpc>
              <a:spcBef>
                <a:spcPts val="0"/>
              </a:spcBef>
              <a:spcAft>
                <a:spcPts val="0"/>
              </a:spcAft>
              <a:buClr>
                <a:srgbClr val="888888"/>
              </a:buClr>
              <a:buSzPts val="900"/>
              <a:buFont typeface="Calibri"/>
              <a:buNone/>
              <a:defRPr sz="900">
                <a:solidFill>
                  <a:srgbClr val="888888"/>
                </a:solidFill>
              </a:defRPr>
            </a:lvl5pPr>
            <a:lvl6pPr indent="0" lvl="5" marL="0" algn="r">
              <a:lnSpc>
                <a:spcPct val="100000"/>
              </a:lnSpc>
              <a:spcBef>
                <a:spcPts val="0"/>
              </a:spcBef>
              <a:spcAft>
                <a:spcPts val="0"/>
              </a:spcAft>
              <a:buClr>
                <a:srgbClr val="888888"/>
              </a:buClr>
              <a:buSzPts val="900"/>
              <a:buFont typeface="Calibri"/>
              <a:buNone/>
              <a:defRPr sz="900">
                <a:solidFill>
                  <a:srgbClr val="888888"/>
                </a:solidFill>
              </a:defRPr>
            </a:lvl6pPr>
            <a:lvl7pPr indent="0" lvl="6" marL="0" algn="r">
              <a:lnSpc>
                <a:spcPct val="100000"/>
              </a:lnSpc>
              <a:spcBef>
                <a:spcPts val="0"/>
              </a:spcBef>
              <a:spcAft>
                <a:spcPts val="0"/>
              </a:spcAft>
              <a:buClr>
                <a:srgbClr val="888888"/>
              </a:buClr>
              <a:buSzPts val="900"/>
              <a:buFont typeface="Calibri"/>
              <a:buNone/>
              <a:defRPr sz="900">
                <a:solidFill>
                  <a:srgbClr val="888888"/>
                </a:solidFill>
              </a:defRPr>
            </a:lvl7pPr>
            <a:lvl8pPr indent="0" lvl="7" marL="0" algn="r">
              <a:lnSpc>
                <a:spcPct val="100000"/>
              </a:lnSpc>
              <a:spcBef>
                <a:spcPts val="0"/>
              </a:spcBef>
              <a:spcAft>
                <a:spcPts val="0"/>
              </a:spcAft>
              <a:buClr>
                <a:srgbClr val="888888"/>
              </a:buClr>
              <a:buSzPts val="900"/>
              <a:buFont typeface="Calibri"/>
              <a:buNone/>
              <a:defRPr sz="900">
                <a:solidFill>
                  <a:srgbClr val="888888"/>
                </a:solidFill>
              </a:defRPr>
            </a:lvl8pPr>
            <a:lvl9pPr indent="0" lvl="8" marL="0" algn="r">
              <a:lnSpc>
                <a:spcPct val="100000"/>
              </a:lnSpc>
              <a:spcBef>
                <a:spcPts val="0"/>
              </a:spcBef>
              <a:spcAft>
                <a:spcPts val="0"/>
              </a:spcAft>
              <a:buClr>
                <a:srgbClr val="888888"/>
              </a:buClr>
              <a:buSzPts val="900"/>
              <a:buFont typeface="Calibri"/>
              <a:buNone/>
              <a:defRPr sz="900">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med 2 medelhög bild">
  <p:cSld name="Rubrik och innehåll med 2 medelhög bild">
    <p:spTree>
      <p:nvGrpSpPr>
        <p:cNvPr id="138" name="Shape 138"/>
        <p:cNvGrpSpPr/>
        <p:nvPr/>
      </p:nvGrpSpPr>
      <p:grpSpPr>
        <a:xfrm>
          <a:off x="0" y="0"/>
          <a:ext cx="0" cy="0"/>
          <a:chOff x="0" y="0"/>
          <a:chExt cx="0" cy="0"/>
        </a:xfrm>
      </p:grpSpPr>
      <p:sp>
        <p:nvSpPr>
          <p:cNvPr id="139" name="Google Shape;139;p30"/>
          <p:cNvSpPr/>
          <p:nvPr>
            <p:ph idx="2" type="pic"/>
          </p:nvPr>
        </p:nvSpPr>
        <p:spPr>
          <a:xfrm>
            <a:off x="5925944" y="2045796"/>
            <a:ext cx="3217800" cy="3097800"/>
          </a:xfrm>
          <a:prstGeom prst="rect">
            <a:avLst/>
          </a:prstGeom>
          <a:noFill/>
          <a:ln>
            <a:noFill/>
          </a:ln>
        </p:spPr>
      </p:sp>
      <p:sp>
        <p:nvSpPr>
          <p:cNvPr id="140" name="Google Shape;140;p30"/>
          <p:cNvSpPr/>
          <p:nvPr>
            <p:ph idx="3" type="pic"/>
          </p:nvPr>
        </p:nvSpPr>
        <p:spPr>
          <a:xfrm>
            <a:off x="4696206" y="0"/>
            <a:ext cx="2639400" cy="2255700"/>
          </a:xfrm>
          <a:prstGeom prst="rect">
            <a:avLst/>
          </a:prstGeom>
          <a:noFill/>
          <a:ln>
            <a:noFill/>
          </a:ln>
        </p:spPr>
      </p:sp>
      <p:sp>
        <p:nvSpPr>
          <p:cNvPr id="141" name="Google Shape;141;p30"/>
          <p:cNvSpPr/>
          <p:nvPr/>
        </p:nvSpPr>
        <p:spPr>
          <a:xfrm>
            <a:off x="7815425" y="1023549"/>
            <a:ext cx="710700" cy="691500"/>
          </a:xfrm>
          <a:prstGeom prst="ellipse">
            <a:avLst/>
          </a:prstGeom>
          <a:solidFill>
            <a:schemeClr val="accent2"/>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42" name="Google Shape;142;p30"/>
          <p:cNvSpPr/>
          <p:nvPr/>
        </p:nvSpPr>
        <p:spPr>
          <a:xfrm flipH="1" rot="-6040946">
            <a:off x="4422021" y="1439085"/>
            <a:ext cx="1365401" cy="867914"/>
          </a:xfrm>
          <a:custGeom>
            <a:rect b="b" l="l" r="r" t="t"/>
            <a:pathLst>
              <a:path extrusionOk="0" h="21600" w="21600">
                <a:moveTo>
                  <a:pt x="0" y="0"/>
                </a:moveTo>
                <a:cubicBezTo>
                  <a:pt x="9254" y="0"/>
                  <a:pt x="17673" y="8419"/>
                  <a:pt x="21600" y="21600"/>
                </a:cubicBezTo>
              </a:path>
            </a:pathLst>
          </a:custGeom>
          <a:noFill/>
          <a:ln cap="rnd" cmpd="sng" w="127000">
            <a:solidFill>
              <a:schemeClr val="accent4"/>
            </a:solidFill>
            <a:prstDash val="dash"/>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43" name="Google Shape;143;p30"/>
          <p:cNvSpPr txBox="1"/>
          <p:nvPr>
            <p:ph type="title"/>
          </p:nvPr>
        </p:nvSpPr>
        <p:spPr>
          <a:xfrm>
            <a:off x="630935" y="274319"/>
            <a:ext cx="3840600" cy="994500"/>
          </a:xfrm>
          <a:prstGeom prst="rect">
            <a:avLst/>
          </a:prstGeom>
          <a:noFill/>
          <a:ln>
            <a:noFill/>
          </a:ln>
        </p:spPr>
        <p:txBody>
          <a:bodyPr anchorCtr="0" anchor="ctr" bIns="34275" lIns="34275" spcFirstLastPara="1" rIns="34275" wrap="square" tIns="34275">
            <a:normAutofit/>
          </a:bodyPr>
          <a:lstStyle>
            <a:lvl1pPr lvl="0" algn="l">
              <a:lnSpc>
                <a:spcPct val="90000"/>
              </a:lnSpc>
              <a:spcBef>
                <a:spcPts val="0"/>
              </a:spcBef>
              <a:spcAft>
                <a:spcPts val="0"/>
              </a:spcAft>
              <a:buClr>
                <a:srgbClr val="000000"/>
              </a:buClr>
              <a:buSzPts val="1400"/>
              <a:buNone/>
              <a:defRPr/>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p:txBody>
      </p:sp>
      <p:sp>
        <p:nvSpPr>
          <p:cNvPr id="144" name="Google Shape;144;p30"/>
          <p:cNvSpPr txBox="1"/>
          <p:nvPr>
            <p:ph idx="1" type="body"/>
          </p:nvPr>
        </p:nvSpPr>
        <p:spPr>
          <a:xfrm>
            <a:off x="630935" y="1371600"/>
            <a:ext cx="3819900" cy="3264300"/>
          </a:xfrm>
          <a:prstGeom prst="rect">
            <a:avLst/>
          </a:prstGeom>
          <a:noFill/>
          <a:ln>
            <a:noFill/>
          </a:ln>
        </p:spPr>
        <p:txBody>
          <a:bodyPr anchorCtr="0" anchor="t" bIns="34275" lIns="34275" spcFirstLastPara="1" rIns="34275" wrap="square" tIns="34275">
            <a:normAutofit/>
          </a:bodyPr>
          <a:lstStyle>
            <a:lvl1pPr indent="-228600" lvl="0" marL="457200" algn="l">
              <a:lnSpc>
                <a:spcPct val="90000"/>
              </a:lnSpc>
              <a:spcBef>
                <a:spcPts val="800"/>
              </a:spcBef>
              <a:spcAft>
                <a:spcPts val="0"/>
              </a:spcAft>
              <a:buClr>
                <a:srgbClr val="000000"/>
              </a:buClr>
              <a:buSzPts val="1800"/>
              <a:buFont typeface="Calibri"/>
              <a:buNone/>
              <a:defRPr sz="1800"/>
            </a:lvl1pPr>
            <a:lvl2pPr indent="-342900" lvl="1" marL="914400" algn="l">
              <a:lnSpc>
                <a:spcPct val="90000"/>
              </a:lnSpc>
              <a:spcBef>
                <a:spcPts val="800"/>
              </a:spcBef>
              <a:spcAft>
                <a:spcPts val="0"/>
              </a:spcAft>
              <a:buClr>
                <a:srgbClr val="000000"/>
              </a:buClr>
              <a:buSzPts val="1800"/>
              <a:buFont typeface="Calibri"/>
              <a:buChar char="•"/>
              <a:defRPr sz="1800"/>
            </a:lvl2pPr>
            <a:lvl3pPr indent="-342900" lvl="2" marL="1371600" algn="l">
              <a:lnSpc>
                <a:spcPct val="90000"/>
              </a:lnSpc>
              <a:spcBef>
                <a:spcPts val="800"/>
              </a:spcBef>
              <a:spcAft>
                <a:spcPts val="0"/>
              </a:spcAft>
              <a:buClr>
                <a:srgbClr val="000000"/>
              </a:buClr>
              <a:buSzPts val="1800"/>
              <a:buFont typeface="Calibri"/>
              <a:buChar char="•"/>
              <a:defRPr sz="1800"/>
            </a:lvl3pPr>
            <a:lvl4pPr indent="-342900" lvl="3" marL="1828800" algn="l">
              <a:lnSpc>
                <a:spcPct val="90000"/>
              </a:lnSpc>
              <a:spcBef>
                <a:spcPts val="800"/>
              </a:spcBef>
              <a:spcAft>
                <a:spcPts val="0"/>
              </a:spcAft>
              <a:buClr>
                <a:srgbClr val="000000"/>
              </a:buClr>
              <a:buSzPts val="1800"/>
              <a:buFont typeface="Calibri"/>
              <a:buChar char="•"/>
              <a:defRPr sz="1800"/>
            </a:lvl4pPr>
            <a:lvl5pPr indent="-342900" lvl="4" marL="2286000" algn="l">
              <a:lnSpc>
                <a:spcPct val="90000"/>
              </a:lnSpc>
              <a:spcBef>
                <a:spcPts val="800"/>
              </a:spcBef>
              <a:spcAft>
                <a:spcPts val="0"/>
              </a:spcAft>
              <a:buClr>
                <a:srgbClr val="000000"/>
              </a:buClr>
              <a:buSzPts val="1800"/>
              <a:buFont typeface="Calibri"/>
              <a:buChar char="•"/>
              <a:defRPr sz="1800"/>
            </a:lvl5pPr>
            <a:lvl6pPr indent="-317500" lvl="5" marL="2743200" algn="l">
              <a:lnSpc>
                <a:spcPct val="90000"/>
              </a:lnSpc>
              <a:spcBef>
                <a:spcPts val="800"/>
              </a:spcBef>
              <a:spcAft>
                <a:spcPts val="0"/>
              </a:spcAft>
              <a:buClr>
                <a:srgbClr val="000000"/>
              </a:buClr>
              <a:buSzPts val="1400"/>
              <a:buChar char="•"/>
              <a:defRPr/>
            </a:lvl6pPr>
            <a:lvl7pPr indent="-317500" lvl="6" marL="3200400" algn="l">
              <a:lnSpc>
                <a:spcPct val="90000"/>
              </a:lnSpc>
              <a:spcBef>
                <a:spcPts val="800"/>
              </a:spcBef>
              <a:spcAft>
                <a:spcPts val="0"/>
              </a:spcAft>
              <a:buClr>
                <a:srgbClr val="000000"/>
              </a:buClr>
              <a:buSzPts val="1400"/>
              <a:buChar char="•"/>
              <a:defRPr/>
            </a:lvl7pPr>
            <a:lvl8pPr indent="-317500" lvl="7" marL="3657600" algn="l">
              <a:lnSpc>
                <a:spcPct val="90000"/>
              </a:lnSpc>
              <a:spcBef>
                <a:spcPts val="800"/>
              </a:spcBef>
              <a:spcAft>
                <a:spcPts val="0"/>
              </a:spcAft>
              <a:buClr>
                <a:srgbClr val="000000"/>
              </a:buClr>
              <a:buSzPts val="1400"/>
              <a:buChar char="•"/>
              <a:defRPr/>
            </a:lvl8pPr>
            <a:lvl9pPr indent="-317500" lvl="8" marL="4114800" algn="l">
              <a:lnSpc>
                <a:spcPct val="90000"/>
              </a:lnSpc>
              <a:spcBef>
                <a:spcPts val="800"/>
              </a:spcBef>
              <a:spcAft>
                <a:spcPts val="0"/>
              </a:spcAft>
              <a:buClr>
                <a:srgbClr val="000000"/>
              </a:buClr>
              <a:buSzPts val="1400"/>
              <a:buChar char="•"/>
              <a:defRPr/>
            </a:lvl9pPr>
          </a:lstStyle>
          <a:p/>
        </p:txBody>
      </p:sp>
      <p:sp>
        <p:nvSpPr>
          <p:cNvPr id="145" name="Google Shape;145;p30"/>
          <p:cNvSpPr txBox="1"/>
          <p:nvPr>
            <p:ph idx="12" type="sldNum"/>
          </p:nvPr>
        </p:nvSpPr>
        <p:spPr>
          <a:xfrm>
            <a:off x="8321382" y="4811070"/>
            <a:ext cx="194100" cy="207900"/>
          </a:xfrm>
          <a:prstGeom prst="rect">
            <a:avLst/>
          </a:prstGeom>
          <a:noFill/>
          <a:ln>
            <a:noFill/>
          </a:ln>
        </p:spPr>
        <p:txBody>
          <a:bodyPr anchorCtr="0" anchor="ctr" bIns="34275" lIns="34275" spcFirstLastPara="1" rIns="34275" wrap="square" tIns="34275">
            <a:spAutoFit/>
          </a:bodyPr>
          <a:lstStyle>
            <a:lvl1pPr indent="0" lvl="0" marL="0" algn="r">
              <a:lnSpc>
                <a:spcPct val="100000"/>
              </a:lnSpc>
              <a:spcBef>
                <a:spcPts val="0"/>
              </a:spcBef>
              <a:spcAft>
                <a:spcPts val="0"/>
              </a:spcAft>
              <a:buClr>
                <a:srgbClr val="888888"/>
              </a:buClr>
              <a:buSzPts val="900"/>
              <a:buFont typeface="Calibri"/>
              <a:buNone/>
              <a:defRPr sz="900">
                <a:solidFill>
                  <a:srgbClr val="888888"/>
                </a:solidFill>
              </a:defRPr>
            </a:lvl1pPr>
            <a:lvl2pPr indent="0" lvl="1" marL="0" algn="r">
              <a:lnSpc>
                <a:spcPct val="100000"/>
              </a:lnSpc>
              <a:spcBef>
                <a:spcPts val="0"/>
              </a:spcBef>
              <a:spcAft>
                <a:spcPts val="0"/>
              </a:spcAft>
              <a:buClr>
                <a:srgbClr val="888888"/>
              </a:buClr>
              <a:buSzPts val="900"/>
              <a:buFont typeface="Calibri"/>
              <a:buNone/>
              <a:defRPr sz="900">
                <a:solidFill>
                  <a:srgbClr val="888888"/>
                </a:solidFill>
              </a:defRPr>
            </a:lvl2pPr>
            <a:lvl3pPr indent="0" lvl="2" marL="0" algn="r">
              <a:lnSpc>
                <a:spcPct val="100000"/>
              </a:lnSpc>
              <a:spcBef>
                <a:spcPts val="0"/>
              </a:spcBef>
              <a:spcAft>
                <a:spcPts val="0"/>
              </a:spcAft>
              <a:buClr>
                <a:srgbClr val="888888"/>
              </a:buClr>
              <a:buSzPts val="900"/>
              <a:buFont typeface="Calibri"/>
              <a:buNone/>
              <a:defRPr sz="900">
                <a:solidFill>
                  <a:srgbClr val="888888"/>
                </a:solidFill>
              </a:defRPr>
            </a:lvl3pPr>
            <a:lvl4pPr indent="0" lvl="3" marL="0" algn="r">
              <a:lnSpc>
                <a:spcPct val="100000"/>
              </a:lnSpc>
              <a:spcBef>
                <a:spcPts val="0"/>
              </a:spcBef>
              <a:spcAft>
                <a:spcPts val="0"/>
              </a:spcAft>
              <a:buClr>
                <a:srgbClr val="888888"/>
              </a:buClr>
              <a:buSzPts val="900"/>
              <a:buFont typeface="Calibri"/>
              <a:buNone/>
              <a:defRPr sz="900">
                <a:solidFill>
                  <a:srgbClr val="888888"/>
                </a:solidFill>
              </a:defRPr>
            </a:lvl4pPr>
            <a:lvl5pPr indent="0" lvl="4" marL="0" algn="r">
              <a:lnSpc>
                <a:spcPct val="100000"/>
              </a:lnSpc>
              <a:spcBef>
                <a:spcPts val="0"/>
              </a:spcBef>
              <a:spcAft>
                <a:spcPts val="0"/>
              </a:spcAft>
              <a:buClr>
                <a:srgbClr val="888888"/>
              </a:buClr>
              <a:buSzPts val="900"/>
              <a:buFont typeface="Calibri"/>
              <a:buNone/>
              <a:defRPr sz="900">
                <a:solidFill>
                  <a:srgbClr val="888888"/>
                </a:solidFill>
              </a:defRPr>
            </a:lvl5pPr>
            <a:lvl6pPr indent="0" lvl="5" marL="0" algn="r">
              <a:lnSpc>
                <a:spcPct val="100000"/>
              </a:lnSpc>
              <a:spcBef>
                <a:spcPts val="0"/>
              </a:spcBef>
              <a:spcAft>
                <a:spcPts val="0"/>
              </a:spcAft>
              <a:buClr>
                <a:srgbClr val="888888"/>
              </a:buClr>
              <a:buSzPts val="900"/>
              <a:buFont typeface="Calibri"/>
              <a:buNone/>
              <a:defRPr sz="900">
                <a:solidFill>
                  <a:srgbClr val="888888"/>
                </a:solidFill>
              </a:defRPr>
            </a:lvl6pPr>
            <a:lvl7pPr indent="0" lvl="6" marL="0" algn="r">
              <a:lnSpc>
                <a:spcPct val="100000"/>
              </a:lnSpc>
              <a:spcBef>
                <a:spcPts val="0"/>
              </a:spcBef>
              <a:spcAft>
                <a:spcPts val="0"/>
              </a:spcAft>
              <a:buClr>
                <a:srgbClr val="888888"/>
              </a:buClr>
              <a:buSzPts val="900"/>
              <a:buFont typeface="Calibri"/>
              <a:buNone/>
              <a:defRPr sz="900">
                <a:solidFill>
                  <a:srgbClr val="888888"/>
                </a:solidFill>
              </a:defRPr>
            </a:lvl7pPr>
            <a:lvl8pPr indent="0" lvl="7" marL="0" algn="r">
              <a:lnSpc>
                <a:spcPct val="100000"/>
              </a:lnSpc>
              <a:spcBef>
                <a:spcPts val="0"/>
              </a:spcBef>
              <a:spcAft>
                <a:spcPts val="0"/>
              </a:spcAft>
              <a:buClr>
                <a:srgbClr val="888888"/>
              </a:buClr>
              <a:buSzPts val="900"/>
              <a:buFont typeface="Calibri"/>
              <a:buNone/>
              <a:defRPr sz="900">
                <a:solidFill>
                  <a:srgbClr val="888888"/>
                </a:solidFill>
              </a:defRPr>
            </a:lvl8pPr>
            <a:lvl9pPr indent="0" lvl="8" marL="0" algn="r">
              <a:lnSpc>
                <a:spcPct val="100000"/>
              </a:lnSpc>
              <a:spcBef>
                <a:spcPts val="0"/>
              </a:spcBef>
              <a:spcAft>
                <a:spcPts val="0"/>
              </a:spcAft>
              <a:buClr>
                <a:srgbClr val="888888"/>
              </a:buClr>
              <a:buSzPts val="900"/>
              <a:buFont typeface="Calibri"/>
              <a:buNone/>
              <a:defRPr sz="900">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CUSTOM_1">
    <p:spTree>
      <p:nvGrpSpPr>
        <p:cNvPr id="27" name="Shape 27"/>
        <p:cNvGrpSpPr/>
        <p:nvPr/>
      </p:nvGrpSpPr>
      <p:grpSpPr>
        <a:xfrm>
          <a:off x="0" y="0"/>
          <a:ext cx="0" cy="0"/>
          <a:chOff x="0" y="0"/>
          <a:chExt cx="0" cy="0"/>
        </a:xfrm>
      </p:grpSpPr>
      <p:sp>
        <p:nvSpPr>
          <p:cNvPr id="28" name="Google Shape;28;p4"/>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lvl1pPr indent="0" lvl="0" marL="0" marR="0" rtl="0" algn="l">
              <a:lnSpc>
                <a:spcPct val="90000"/>
              </a:lnSpc>
              <a:spcBef>
                <a:spcPts val="0"/>
              </a:spcBef>
              <a:spcAft>
                <a:spcPts val="0"/>
              </a:spcAft>
              <a:buNone/>
              <a:defRPr sz="27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cxnSp>
        <p:nvCxnSpPr>
          <p:cNvPr id="29" name="Google Shape;29;p4"/>
          <p:cNvCxnSpPr/>
          <p:nvPr/>
        </p:nvCxnSpPr>
        <p:spPr>
          <a:xfrm>
            <a:off x="621196" y="916318"/>
            <a:ext cx="7886700" cy="0"/>
          </a:xfrm>
          <a:prstGeom prst="straightConnector1">
            <a:avLst/>
          </a:prstGeom>
          <a:noFill/>
          <a:ln cap="flat" cmpd="sng" w="12700">
            <a:solidFill>
              <a:srgbClr val="A7C947"/>
            </a:solidFill>
            <a:prstDash val="solid"/>
            <a:miter lim="800000"/>
            <a:headEnd len="sm" w="sm" type="none"/>
            <a:tailEnd len="sm" w="sm" type="none"/>
          </a:ln>
        </p:spPr>
      </p:cxnSp>
      <p:sp>
        <p:nvSpPr>
          <p:cNvPr id="30" name="Google Shape;30;p4"/>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lvl1pPr indent="-361950" lvl="0" marL="457200">
              <a:spcBef>
                <a:spcPts val="600"/>
              </a:spcBef>
              <a:spcAft>
                <a:spcPts val="0"/>
              </a:spcAft>
              <a:buSzPts val="2100"/>
              <a:buChar char="•"/>
              <a:defRPr/>
            </a:lvl1pPr>
            <a:lvl2pPr indent="-342900" lvl="1" marL="914400">
              <a:spcBef>
                <a:spcPts val="300"/>
              </a:spcBef>
              <a:spcAft>
                <a:spcPts val="0"/>
              </a:spcAft>
              <a:buSzPts val="1800"/>
              <a:buChar char="•"/>
              <a:defRPr/>
            </a:lvl2pPr>
            <a:lvl3pPr indent="-323850" lvl="2" marL="1371600">
              <a:spcBef>
                <a:spcPts val="300"/>
              </a:spcBef>
              <a:spcAft>
                <a:spcPts val="0"/>
              </a:spcAft>
              <a:buSzPts val="1500"/>
              <a:buChar char="•"/>
              <a:defRPr/>
            </a:lvl3pPr>
            <a:lvl4pPr indent="-323850" lvl="3" marL="1828800">
              <a:spcBef>
                <a:spcPts val="300"/>
              </a:spcBef>
              <a:spcAft>
                <a:spcPts val="0"/>
              </a:spcAft>
              <a:buSzPts val="1500"/>
              <a:buChar char="•"/>
              <a:defRPr/>
            </a:lvl4pPr>
            <a:lvl5pPr indent="-323850" lvl="4" marL="2286000">
              <a:spcBef>
                <a:spcPts val="300"/>
              </a:spcBef>
              <a:spcAft>
                <a:spcPts val="0"/>
              </a:spcAft>
              <a:buSzPts val="1500"/>
              <a:buChar char="•"/>
              <a:defRPr/>
            </a:lvl5pPr>
            <a:lvl6pPr indent="-323850" lvl="5" marL="2743200">
              <a:spcBef>
                <a:spcPts val="300"/>
              </a:spcBef>
              <a:spcAft>
                <a:spcPts val="0"/>
              </a:spcAft>
              <a:buSzPts val="1500"/>
              <a:buChar char="•"/>
              <a:defRPr/>
            </a:lvl6pPr>
            <a:lvl7pPr indent="-323850" lvl="6" marL="3200400">
              <a:spcBef>
                <a:spcPts val="300"/>
              </a:spcBef>
              <a:spcAft>
                <a:spcPts val="0"/>
              </a:spcAft>
              <a:buSzPts val="1500"/>
              <a:buChar char="•"/>
              <a:defRPr/>
            </a:lvl7pPr>
            <a:lvl8pPr indent="-323850" lvl="7" marL="3657600">
              <a:spcBef>
                <a:spcPts val="300"/>
              </a:spcBef>
              <a:spcAft>
                <a:spcPts val="0"/>
              </a:spcAft>
              <a:buSzPts val="1500"/>
              <a:buChar char="•"/>
              <a:defRPr/>
            </a:lvl8pPr>
            <a:lvl9pPr indent="-323850" lvl="8" marL="4114800">
              <a:spcBef>
                <a:spcPts val="300"/>
              </a:spcBef>
              <a:spcAft>
                <a:spcPts val="0"/>
              </a:spcAft>
              <a:buSzPts val="15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p:cSld name="CUSTOM_1_2">
    <p:spTree>
      <p:nvGrpSpPr>
        <p:cNvPr id="31" name="Shape 31"/>
        <p:cNvGrpSpPr/>
        <p:nvPr/>
      </p:nvGrpSpPr>
      <p:grpSpPr>
        <a:xfrm>
          <a:off x="0" y="0"/>
          <a:ext cx="0" cy="0"/>
          <a:chOff x="0" y="0"/>
          <a:chExt cx="0" cy="0"/>
        </a:xfrm>
      </p:grpSpPr>
      <p:sp>
        <p:nvSpPr>
          <p:cNvPr id="32" name="Google Shape;32;p5"/>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lvl1pPr indent="0" lvl="0" marL="0" marR="0" algn="l">
              <a:lnSpc>
                <a:spcPct val="90000"/>
              </a:lnSpc>
              <a:spcBef>
                <a:spcPts val="0"/>
              </a:spcBef>
              <a:spcAft>
                <a:spcPts val="0"/>
              </a:spcAft>
              <a:buNone/>
              <a:defRPr sz="27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cxnSp>
        <p:nvCxnSpPr>
          <p:cNvPr id="33" name="Google Shape;33;p5"/>
          <p:cNvCxnSpPr/>
          <p:nvPr/>
        </p:nvCxnSpPr>
        <p:spPr>
          <a:xfrm>
            <a:off x="621196" y="916318"/>
            <a:ext cx="7886700" cy="0"/>
          </a:xfrm>
          <a:prstGeom prst="straightConnector1">
            <a:avLst/>
          </a:prstGeom>
          <a:noFill/>
          <a:ln cap="flat" cmpd="sng" w="12700">
            <a:solidFill>
              <a:srgbClr val="A7C947"/>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logo">
  <p:cSld name="CUSTOM_1_2_1">
    <p:spTree>
      <p:nvGrpSpPr>
        <p:cNvPr id="34" name="Shape 3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_2_1_1">
    <p:spTree>
      <p:nvGrpSpPr>
        <p:cNvPr id="35" name="Shape 35"/>
        <p:cNvGrpSpPr/>
        <p:nvPr/>
      </p:nvGrpSpPr>
      <p:grpSpPr>
        <a:xfrm>
          <a:off x="0" y="0"/>
          <a:ext cx="0" cy="0"/>
          <a:chOff x="0" y="0"/>
          <a:chExt cx="0" cy="0"/>
        </a:xfrm>
      </p:grpSpPr>
      <p:sp>
        <p:nvSpPr>
          <p:cNvPr id="36" name="Google Shape;36;p7"/>
          <p:cNvSpPr/>
          <p:nvPr/>
        </p:nvSpPr>
        <p:spPr>
          <a:xfrm>
            <a:off x="-50" y="3712250"/>
            <a:ext cx="9144000" cy="1432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CUSTOM_1_1">
    <p:spTree>
      <p:nvGrpSpPr>
        <p:cNvPr id="37" name="Shape 37"/>
        <p:cNvGrpSpPr/>
        <p:nvPr/>
      </p:nvGrpSpPr>
      <p:grpSpPr>
        <a:xfrm>
          <a:off x="0" y="0"/>
          <a:ext cx="0" cy="0"/>
          <a:chOff x="0" y="0"/>
          <a:chExt cx="0" cy="0"/>
        </a:xfrm>
      </p:grpSpPr>
      <p:sp>
        <p:nvSpPr>
          <p:cNvPr id="38" name="Google Shape;38;p8"/>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lvl1pPr indent="0" lvl="0" marL="0" marR="0" algn="l">
              <a:lnSpc>
                <a:spcPct val="90000"/>
              </a:lnSpc>
              <a:spcBef>
                <a:spcPts val="0"/>
              </a:spcBef>
              <a:spcAft>
                <a:spcPts val="0"/>
              </a:spcAft>
              <a:buNone/>
              <a:defRPr sz="27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cxnSp>
        <p:nvCxnSpPr>
          <p:cNvPr id="39" name="Google Shape;39;p8"/>
          <p:cNvCxnSpPr/>
          <p:nvPr/>
        </p:nvCxnSpPr>
        <p:spPr>
          <a:xfrm>
            <a:off x="621196" y="916318"/>
            <a:ext cx="7886700" cy="0"/>
          </a:xfrm>
          <a:prstGeom prst="straightConnector1">
            <a:avLst/>
          </a:prstGeom>
          <a:noFill/>
          <a:ln cap="flat" cmpd="sng" w="12700">
            <a:solidFill>
              <a:srgbClr val="A7C947"/>
            </a:solidFill>
            <a:prstDash val="solid"/>
            <a:miter lim="800000"/>
            <a:headEnd len="sm" w="sm" type="none"/>
            <a:tailEnd len="sm" w="sm" type="none"/>
          </a:ln>
        </p:spPr>
      </p:cxnSp>
      <p:sp>
        <p:nvSpPr>
          <p:cNvPr id="40" name="Google Shape;40;p8"/>
          <p:cNvSpPr txBox="1"/>
          <p:nvPr>
            <p:ph idx="1" type="body"/>
          </p:nvPr>
        </p:nvSpPr>
        <p:spPr>
          <a:xfrm>
            <a:off x="621200" y="1084325"/>
            <a:ext cx="3831300" cy="3331200"/>
          </a:xfrm>
          <a:prstGeom prst="rect">
            <a:avLst/>
          </a:prstGeom>
        </p:spPr>
        <p:txBody>
          <a:bodyPr anchorCtr="0" anchor="t" bIns="25700" lIns="51425" spcFirstLastPara="1" rIns="51425" wrap="square" tIns="25700">
            <a:noAutofit/>
          </a:bodyPr>
          <a:lstStyle>
            <a:lvl1pPr indent="-361950" lvl="0" marL="457200">
              <a:spcBef>
                <a:spcPts val="600"/>
              </a:spcBef>
              <a:spcAft>
                <a:spcPts val="0"/>
              </a:spcAft>
              <a:buSzPts val="2100"/>
              <a:buChar char="•"/>
              <a:defRPr/>
            </a:lvl1pPr>
            <a:lvl2pPr indent="-342900" lvl="1" marL="914400">
              <a:spcBef>
                <a:spcPts val="300"/>
              </a:spcBef>
              <a:spcAft>
                <a:spcPts val="0"/>
              </a:spcAft>
              <a:buSzPts val="1800"/>
              <a:buChar char="•"/>
              <a:defRPr/>
            </a:lvl2pPr>
            <a:lvl3pPr indent="-323850" lvl="2" marL="1371600">
              <a:spcBef>
                <a:spcPts val="300"/>
              </a:spcBef>
              <a:spcAft>
                <a:spcPts val="0"/>
              </a:spcAft>
              <a:buSzPts val="1500"/>
              <a:buChar char="•"/>
              <a:defRPr/>
            </a:lvl3pPr>
            <a:lvl4pPr indent="-323850" lvl="3" marL="1828800">
              <a:spcBef>
                <a:spcPts val="300"/>
              </a:spcBef>
              <a:spcAft>
                <a:spcPts val="0"/>
              </a:spcAft>
              <a:buSzPts val="1500"/>
              <a:buChar char="•"/>
              <a:defRPr/>
            </a:lvl4pPr>
            <a:lvl5pPr indent="-323850" lvl="4" marL="2286000">
              <a:spcBef>
                <a:spcPts val="300"/>
              </a:spcBef>
              <a:spcAft>
                <a:spcPts val="0"/>
              </a:spcAft>
              <a:buSzPts val="1500"/>
              <a:buChar char="•"/>
              <a:defRPr/>
            </a:lvl5pPr>
            <a:lvl6pPr indent="-323850" lvl="5" marL="2743200">
              <a:spcBef>
                <a:spcPts val="300"/>
              </a:spcBef>
              <a:spcAft>
                <a:spcPts val="0"/>
              </a:spcAft>
              <a:buSzPts val="1500"/>
              <a:buChar char="•"/>
              <a:defRPr/>
            </a:lvl6pPr>
            <a:lvl7pPr indent="-323850" lvl="6" marL="3200400">
              <a:spcBef>
                <a:spcPts val="300"/>
              </a:spcBef>
              <a:spcAft>
                <a:spcPts val="0"/>
              </a:spcAft>
              <a:buSzPts val="1500"/>
              <a:buChar char="•"/>
              <a:defRPr/>
            </a:lvl7pPr>
            <a:lvl8pPr indent="-323850" lvl="7" marL="3657600">
              <a:spcBef>
                <a:spcPts val="300"/>
              </a:spcBef>
              <a:spcAft>
                <a:spcPts val="0"/>
              </a:spcAft>
              <a:buSzPts val="1500"/>
              <a:buChar char="•"/>
              <a:defRPr/>
            </a:lvl8pPr>
            <a:lvl9pPr indent="-323850" lvl="8" marL="4114800">
              <a:spcBef>
                <a:spcPts val="300"/>
              </a:spcBef>
              <a:spcAft>
                <a:spcPts val="0"/>
              </a:spcAft>
              <a:buSzPts val="1500"/>
              <a:buChar char="•"/>
              <a:defRPr/>
            </a:lvl9pPr>
          </a:lstStyle>
          <a:p/>
        </p:txBody>
      </p:sp>
      <p:sp>
        <p:nvSpPr>
          <p:cNvPr id="41" name="Google Shape;41;p8"/>
          <p:cNvSpPr txBox="1"/>
          <p:nvPr>
            <p:ph idx="2" type="body"/>
          </p:nvPr>
        </p:nvSpPr>
        <p:spPr>
          <a:xfrm>
            <a:off x="4676600" y="1084325"/>
            <a:ext cx="3831300" cy="3331200"/>
          </a:xfrm>
          <a:prstGeom prst="rect">
            <a:avLst/>
          </a:prstGeom>
        </p:spPr>
        <p:txBody>
          <a:bodyPr anchorCtr="0" anchor="t" bIns="25700" lIns="51425" spcFirstLastPara="1" rIns="51425" wrap="square" tIns="25700">
            <a:noAutofit/>
          </a:bodyPr>
          <a:lstStyle>
            <a:lvl1pPr indent="-361950" lvl="0" marL="457200" rtl="0">
              <a:spcBef>
                <a:spcPts val="600"/>
              </a:spcBef>
              <a:spcAft>
                <a:spcPts val="0"/>
              </a:spcAft>
              <a:buSzPts val="2100"/>
              <a:buChar char="•"/>
              <a:defRPr/>
            </a:lvl1pPr>
            <a:lvl2pPr indent="-342900" lvl="1" marL="914400" rtl="0">
              <a:spcBef>
                <a:spcPts val="300"/>
              </a:spcBef>
              <a:spcAft>
                <a:spcPts val="0"/>
              </a:spcAft>
              <a:buSzPts val="1800"/>
              <a:buChar char="•"/>
              <a:defRPr/>
            </a:lvl2pPr>
            <a:lvl3pPr indent="-323850" lvl="2" marL="1371600" rtl="0">
              <a:spcBef>
                <a:spcPts val="300"/>
              </a:spcBef>
              <a:spcAft>
                <a:spcPts val="0"/>
              </a:spcAft>
              <a:buSzPts val="1500"/>
              <a:buChar char="•"/>
              <a:defRPr/>
            </a:lvl3pPr>
            <a:lvl4pPr indent="-323850" lvl="3" marL="1828800" rtl="0">
              <a:spcBef>
                <a:spcPts val="300"/>
              </a:spcBef>
              <a:spcAft>
                <a:spcPts val="0"/>
              </a:spcAft>
              <a:buSzPts val="1500"/>
              <a:buChar char="•"/>
              <a:defRPr/>
            </a:lvl4pPr>
            <a:lvl5pPr indent="-323850" lvl="4" marL="2286000" rtl="0">
              <a:spcBef>
                <a:spcPts val="300"/>
              </a:spcBef>
              <a:spcAft>
                <a:spcPts val="0"/>
              </a:spcAft>
              <a:buSzPts val="1500"/>
              <a:buChar char="•"/>
              <a:defRPr/>
            </a:lvl5pPr>
            <a:lvl6pPr indent="-323850" lvl="5" marL="2743200" rtl="0">
              <a:spcBef>
                <a:spcPts val="300"/>
              </a:spcBef>
              <a:spcAft>
                <a:spcPts val="0"/>
              </a:spcAft>
              <a:buSzPts val="1500"/>
              <a:buChar char="•"/>
              <a:defRPr/>
            </a:lvl6pPr>
            <a:lvl7pPr indent="-323850" lvl="6" marL="3200400" rtl="0">
              <a:spcBef>
                <a:spcPts val="300"/>
              </a:spcBef>
              <a:spcAft>
                <a:spcPts val="0"/>
              </a:spcAft>
              <a:buSzPts val="1500"/>
              <a:buChar char="•"/>
              <a:defRPr/>
            </a:lvl7pPr>
            <a:lvl8pPr indent="-323850" lvl="7" marL="3657600" rtl="0">
              <a:spcBef>
                <a:spcPts val="300"/>
              </a:spcBef>
              <a:spcAft>
                <a:spcPts val="0"/>
              </a:spcAft>
              <a:buSzPts val="1500"/>
              <a:buChar char="•"/>
              <a:defRPr/>
            </a:lvl8pPr>
            <a:lvl9pPr indent="-323850" lvl="8" marL="4114800" rtl="0">
              <a:spcBef>
                <a:spcPts val="300"/>
              </a:spcBef>
              <a:spcAft>
                <a:spcPts val="0"/>
              </a:spcAft>
              <a:buSzPts val="15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1_1_1">
    <p:spTree>
      <p:nvGrpSpPr>
        <p:cNvPr id="42" name="Shape 42"/>
        <p:cNvGrpSpPr/>
        <p:nvPr/>
      </p:nvGrpSpPr>
      <p:grpSpPr>
        <a:xfrm>
          <a:off x="0" y="0"/>
          <a:ext cx="0" cy="0"/>
          <a:chOff x="0" y="0"/>
          <a:chExt cx="0" cy="0"/>
        </a:xfrm>
      </p:grpSpPr>
      <p:sp>
        <p:nvSpPr>
          <p:cNvPr id="43" name="Google Shape;43;p9"/>
          <p:cNvSpPr txBox="1"/>
          <p:nvPr>
            <p:ph idx="1" type="body"/>
          </p:nvPr>
        </p:nvSpPr>
        <p:spPr>
          <a:xfrm>
            <a:off x="6179900" y="1084325"/>
            <a:ext cx="2328000" cy="3331200"/>
          </a:xfrm>
          <a:prstGeom prst="rect">
            <a:avLst/>
          </a:prstGeom>
        </p:spPr>
        <p:txBody>
          <a:bodyPr anchorCtr="0" anchor="t" bIns="25700" lIns="51425" spcFirstLastPara="1" rIns="51425" wrap="square" tIns="25700">
            <a:noAutofit/>
          </a:bodyPr>
          <a:lstStyle>
            <a:lvl1pPr indent="-361950" lvl="0" marL="457200" rtl="0">
              <a:spcBef>
                <a:spcPts val="600"/>
              </a:spcBef>
              <a:spcAft>
                <a:spcPts val="0"/>
              </a:spcAft>
              <a:buSzPts val="2100"/>
              <a:buChar char="•"/>
              <a:defRPr/>
            </a:lvl1pPr>
            <a:lvl2pPr indent="-342900" lvl="1" marL="914400" rtl="0">
              <a:spcBef>
                <a:spcPts val="300"/>
              </a:spcBef>
              <a:spcAft>
                <a:spcPts val="0"/>
              </a:spcAft>
              <a:buSzPts val="1800"/>
              <a:buChar char="•"/>
              <a:defRPr/>
            </a:lvl2pPr>
            <a:lvl3pPr indent="-323850" lvl="2" marL="1371600" rtl="0">
              <a:spcBef>
                <a:spcPts val="300"/>
              </a:spcBef>
              <a:spcAft>
                <a:spcPts val="0"/>
              </a:spcAft>
              <a:buSzPts val="1500"/>
              <a:buChar char="•"/>
              <a:defRPr/>
            </a:lvl3pPr>
            <a:lvl4pPr indent="-323850" lvl="3" marL="1828800" rtl="0">
              <a:spcBef>
                <a:spcPts val="300"/>
              </a:spcBef>
              <a:spcAft>
                <a:spcPts val="0"/>
              </a:spcAft>
              <a:buSzPts val="1500"/>
              <a:buChar char="•"/>
              <a:defRPr/>
            </a:lvl4pPr>
            <a:lvl5pPr indent="-323850" lvl="4" marL="2286000" rtl="0">
              <a:spcBef>
                <a:spcPts val="300"/>
              </a:spcBef>
              <a:spcAft>
                <a:spcPts val="0"/>
              </a:spcAft>
              <a:buSzPts val="1500"/>
              <a:buChar char="•"/>
              <a:defRPr/>
            </a:lvl5pPr>
            <a:lvl6pPr indent="-323850" lvl="5" marL="2743200" rtl="0">
              <a:spcBef>
                <a:spcPts val="300"/>
              </a:spcBef>
              <a:spcAft>
                <a:spcPts val="0"/>
              </a:spcAft>
              <a:buSzPts val="1500"/>
              <a:buChar char="•"/>
              <a:defRPr/>
            </a:lvl6pPr>
            <a:lvl7pPr indent="-323850" lvl="6" marL="3200400" rtl="0">
              <a:spcBef>
                <a:spcPts val="300"/>
              </a:spcBef>
              <a:spcAft>
                <a:spcPts val="0"/>
              </a:spcAft>
              <a:buSzPts val="1500"/>
              <a:buChar char="•"/>
              <a:defRPr/>
            </a:lvl7pPr>
            <a:lvl8pPr indent="-323850" lvl="7" marL="3657600" rtl="0">
              <a:spcBef>
                <a:spcPts val="300"/>
              </a:spcBef>
              <a:spcAft>
                <a:spcPts val="0"/>
              </a:spcAft>
              <a:buSzPts val="1500"/>
              <a:buChar char="•"/>
              <a:defRPr/>
            </a:lvl8pPr>
            <a:lvl9pPr indent="-323850" lvl="8" marL="4114800" rtl="0">
              <a:spcBef>
                <a:spcPts val="300"/>
              </a:spcBef>
              <a:spcAft>
                <a:spcPts val="0"/>
              </a:spcAft>
              <a:buSzPts val="1500"/>
              <a:buChar char="•"/>
              <a:defRPr/>
            </a:lvl9pPr>
          </a:lstStyle>
          <a:p/>
        </p:txBody>
      </p:sp>
      <p:sp>
        <p:nvSpPr>
          <p:cNvPr id="44" name="Google Shape;44;p9"/>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lvl1pPr indent="0" lvl="0" marL="0" marR="0" algn="l">
              <a:lnSpc>
                <a:spcPct val="90000"/>
              </a:lnSpc>
              <a:spcBef>
                <a:spcPts val="0"/>
              </a:spcBef>
              <a:spcAft>
                <a:spcPts val="0"/>
              </a:spcAft>
              <a:buNone/>
              <a:defRPr sz="27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cxnSp>
        <p:nvCxnSpPr>
          <p:cNvPr id="45" name="Google Shape;45;p9"/>
          <p:cNvCxnSpPr/>
          <p:nvPr/>
        </p:nvCxnSpPr>
        <p:spPr>
          <a:xfrm>
            <a:off x="621196" y="916318"/>
            <a:ext cx="7886700" cy="0"/>
          </a:xfrm>
          <a:prstGeom prst="straightConnector1">
            <a:avLst/>
          </a:prstGeom>
          <a:noFill/>
          <a:ln cap="flat" cmpd="sng" w="12700">
            <a:solidFill>
              <a:srgbClr val="A7C947"/>
            </a:solidFill>
            <a:prstDash val="solid"/>
            <a:miter lim="800000"/>
            <a:headEnd len="sm" w="sm" type="none"/>
            <a:tailEnd len="sm" w="sm" type="none"/>
          </a:ln>
        </p:spPr>
      </p:cxnSp>
      <p:sp>
        <p:nvSpPr>
          <p:cNvPr id="46" name="Google Shape;46;p9"/>
          <p:cNvSpPr txBox="1"/>
          <p:nvPr>
            <p:ph idx="2" type="body"/>
          </p:nvPr>
        </p:nvSpPr>
        <p:spPr>
          <a:xfrm>
            <a:off x="621200" y="1084325"/>
            <a:ext cx="2328000" cy="3331200"/>
          </a:xfrm>
          <a:prstGeom prst="rect">
            <a:avLst/>
          </a:prstGeom>
        </p:spPr>
        <p:txBody>
          <a:bodyPr anchorCtr="0" anchor="t" bIns="25700" lIns="51425" spcFirstLastPara="1" rIns="51425" wrap="square" tIns="25700">
            <a:noAutofit/>
          </a:bodyPr>
          <a:lstStyle>
            <a:lvl1pPr indent="-361950" lvl="0" marL="457200">
              <a:spcBef>
                <a:spcPts val="600"/>
              </a:spcBef>
              <a:spcAft>
                <a:spcPts val="0"/>
              </a:spcAft>
              <a:buSzPts val="2100"/>
              <a:buChar char="•"/>
              <a:defRPr/>
            </a:lvl1pPr>
            <a:lvl2pPr indent="-342900" lvl="1" marL="914400">
              <a:spcBef>
                <a:spcPts val="300"/>
              </a:spcBef>
              <a:spcAft>
                <a:spcPts val="0"/>
              </a:spcAft>
              <a:buSzPts val="1800"/>
              <a:buChar char="•"/>
              <a:defRPr/>
            </a:lvl2pPr>
            <a:lvl3pPr indent="-323850" lvl="2" marL="1371600">
              <a:spcBef>
                <a:spcPts val="300"/>
              </a:spcBef>
              <a:spcAft>
                <a:spcPts val="0"/>
              </a:spcAft>
              <a:buSzPts val="1500"/>
              <a:buChar char="•"/>
              <a:defRPr/>
            </a:lvl3pPr>
            <a:lvl4pPr indent="-323850" lvl="3" marL="1828800">
              <a:spcBef>
                <a:spcPts val="300"/>
              </a:spcBef>
              <a:spcAft>
                <a:spcPts val="0"/>
              </a:spcAft>
              <a:buSzPts val="1500"/>
              <a:buChar char="•"/>
              <a:defRPr/>
            </a:lvl4pPr>
            <a:lvl5pPr indent="-323850" lvl="4" marL="2286000">
              <a:spcBef>
                <a:spcPts val="300"/>
              </a:spcBef>
              <a:spcAft>
                <a:spcPts val="0"/>
              </a:spcAft>
              <a:buSzPts val="1500"/>
              <a:buChar char="•"/>
              <a:defRPr/>
            </a:lvl5pPr>
            <a:lvl6pPr indent="-323850" lvl="5" marL="2743200">
              <a:spcBef>
                <a:spcPts val="300"/>
              </a:spcBef>
              <a:spcAft>
                <a:spcPts val="0"/>
              </a:spcAft>
              <a:buSzPts val="1500"/>
              <a:buChar char="•"/>
              <a:defRPr/>
            </a:lvl6pPr>
            <a:lvl7pPr indent="-323850" lvl="6" marL="3200400">
              <a:spcBef>
                <a:spcPts val="300"/>
              </a:spcBef>
              <a:spcAft>
                <a:spcPts val="0"/>
              </a:spcAft>
              <a:buSzPts val="1500"/>
              <a:buChar char="•"/>
              <a:defRPr/>
            </a:lvl7pPr>
            <a:lvl8pPr indent="-323850" lvl="7" marL="3657600">
              <a:spcBef>
                <a:spcPts val="300"/>
              </a:spcBef>
              <a:spcAft>
                <a:spcPts val="0"/>
              </a:spcAft>
              <a:buSzPts val="1500"/>
              <a:buChar char="•"/>
              <a:defRPr/>
            </a:lvl8pPr>
            <a:lvl9pPr indent="-323850" lvl="8" marL="4114800">
              <a:spcBef>
                <a:spcPts val="300"/>
              </a:spcBef>
              <a:spcAft>
                <a:spcPts val="0"/>
              </a:spcAft>
              <a:buSzPts val="1500"/>
              <a:buChar char="•"/>
              <a:defRPr/>
            </a:lvl9pPr>
          </a:lstStyle>
          <a:p/>
        </p:txBody>
      </p:sp>
      <p:sp>
        <p:nvSpPr>
          <p:cNvPr id="47" name="Google Shape;47;p9"/>
          <p:cNvSpPr txBox="1"/>
          <p:nvPr>
            <p:ph idx="3" type="body"/>
          </p:nvPr>
        </p:nvSpPr>
        <p:spPr>
          <a:xfrm>
            <a:off x="3400550" y="1084325"/>
            <a:ext cx="2328000" cy="3331200"/>
          </a:xfrm>
          <a:prstGeom prst="rect">
            <a:avLst/>
          </a:prstGeom>
        </p:spPr>
        <p:txBody>
          <a:bodyPr anchorCtr="0" anchor="t" bIns="25700" lIns="51425" spcFirstLastPara="1" rIns="51425" wrap="square" tIns="25700">
            <a:noAutofit/>
          </a:bodyPr>
          <a:lstStyle>
            <a:lvl1pPr indent="-361950" lvl="0" marL="457200" rtl="0">
              <a:spcBef>
                <a:spcPts val="600"/>
              </a:spcBef>
              <a:spcAft>
                <a:spcPts val="0"/>
              </a:spcAft>
              <a:buSzPts val="2100"/>
              <a:buChar char="•"/>
              <a:defRPr/>
            </a:lvl1pPr>
            <a:lvl2pPr indent="-342900" lvl="1" marL="914400" rtl="0">
              <a:spcBef>
                <a:spcPts val="300"/>
              </a:spcBef>
              <a:spcAft>
                <a:spcPts val="0"/>
              </a:spcAft>
              <a:buSzPts val="1800"/>
              <a:buChar char="•"/>
              <a:defRPr/>
            </a:lvl2pPr>
            <a:lvl3pPr indent="-323850" lvl="2" marL="1371600" rtl="0">
              <a:spcBef>
                <a:spcPts val="300"/>
              </a:spcBef>
              <a:spcAft>
                <a:spcPts val="0"/>
              </a:spcAft>
              <a:buSzPts val="1500"/>
              <a:buChar char="•"/>
              <a:defRPr/>
            </a:lvl3pPr>
            <a:lvl4pPr indent="-323850" lvl="3" marL="1828800" rtl="0">
              <a:spcBef>
                <a:spcPts val="300"/>
              </a:spcBef>
              <a:spcAft>
                <a:spcPts val="0"/>
              </a:spcAft>
              <a:buSzPts val="1500"/>
              <a:buChar char="•"/>
              <a:defRPr/>
            </a:lvl4pPr>
            <a:lvl5pPr indent="-323850" lvl="4" marL="2286000" rtl="0">
              <a:spcBef>
                <a:spcPts val="300"/>
              </a:spcBef>
              <a:spcAft>
                <a:spcPts val="0"/>
              </a:spcAft>
              <a:buSzPts val="1500"/>
              <a:buChar char="•"/>
              <a:defRPr/>
            </a:lvl5pPr>
            <a:lvl6pPr indent="-323850" lvl="5" marL="2743200" rtl="0">
              <a:spcBef>
                <a:spcPts val="300"/>
              </a:spcBef>
              <a:spcAft>
                <a:spcPts val="0"/>
              </a:spcAft>
              <a:buSzPts val="1500"/>
              <a:buChar char="•"/>
              <a:defRPr/>
            </a:lvl6pPr>
            <a:lvl7pPr indent="-323850" lvl="6" marL="3200400" rtl="0">
              <a:spcBef>
                <a:spcPts val="300"/>
              </a:spcBef>
              <a:spcAft>
                <a:spcPts val="0"/>
              </a:spcAft>
              <a:buSzPts val="1500"/>
              <a:buChar char="•"/>
              <a:defRPr/>
            </a:lvl7pPr>
            <a:lvl8pPr indent="-323850" lvl="7" marL="3657600" rtl="0">
              <a:spcBef>
                <a:spcPts val="300"/>
              </a:spcBef>
              <a:spcAft>
                <a:spcPts val="0"/>
              </a:spcAft>
              <a:buSzPts val="1500"/>
              <a:buChar char="•"/>
              <a:defRPr/>
            </a:lvl8pPr>
            <a:lvl9pPr indent="-323850" lvl="8" marL="4114800" rtl="0">
              <a:spcBef>
                <a:spcPts val="300"/>
              </a:spcBef>
              <a:spcAft>
                <a:spcPts val="0"/>
              </a:spcAft>
              <a:buSzPts val="15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innehållsdelar 1" type="twoObj">
  <p:cSld name="TWO_OBJECTS">
    <p:spTree>
      <p:nvGrpSpPr>
        <p:cNvPr id="48" name="Shape 48"/>
        <p:cNvGrpSpPr/>
        <p:nvPr/>
      </p:nvGrpSpPr>
      <p:grpSpPr>
        <a:xfrm>
          <a:off x="0" y="0"/>
          <a:ext cx="0" cy="0"/>
          <a:chOff x="0" y="0"/>
          <a:chExt cx="0" cy="0"/>
        </a:xfrm>
      </p:grpSpPr>
      <p:sp>
        <p:nvSpPr>
          <p:cNvPr id="49" name="Google Shape;49;p10"/>
          <p:cNvSpPr txBox="1"/>
          <p:nvPr>
            <p:ph type="title"/>
          </p:nvPr>
        </p:nvSpPr>
        <p:spPr>
          <a:xfrm>
            <a:off x="1587500" y="155463"/>
            <a:ext cx="5334000" cy="429000"/>
          </a:xfrm>
          <a:prstGeom prst="rect">
            <a:avLst/>
          </a:prstGeom>
          <a:noFill/>
          <a:ln>
            <a:noFill/>
          </a:ln>
        </p:spPr>
        <p:txBody>
          <a:bodyPr anchorCtr="0" anchor="t" bIns="0" lIns="0" spcFirstLastPara="1" rIns="0" wrap="square" tIns="0">
            <a:normAutofit/>
          </a:bodyPr>
          <a:lstStyle>
            <a:lvl1pPr lvl="0" marR="0" algn="ctr">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4000"/>
              <a:buNone/>
              <a:defRPr sz="1800"/>
            </a:lvl2pPr>
            <a:lvl3pPr lvl="2">
              <a:spcBef>
                <a:spcPts val="0"/>
              </a:spcBef>
              <a:spcAft>
                <a:spcPts val="0"/>
              </a:spcAft>
              <a:buSzPts val="4000"/>
              <a:buNone/>
              <a:defRPr sz="1800"/>
            </a:lvl3pPr>
            <a:lvl4pPr lvl="3">
              <a:spcBef>
                <a:spcPts val="0"/>
              </a:spcBef>
              <a:spcAft>
                <a:spcPts val="0"/>
              </a:spcAft>
              <a:buSzPts val="4000"/>
              <a:buNone/>
              <a:defRPr sz="1800"/>
            </a:lvl4pPr>
            <a:lvl5pPr lvl="4">
              <a:spcBef>
                <a:spcPts val="0"/>
              </a:spcBef>
              <a:spcAft>
                <a:spcPts val="0"/>
              </a:spcAft>
              <a:buSzPts val="4000"/>
              <a:buNone/>
              <a:defRPr sz="1800"/>
            </a:lvl5pPr>
            <a:lvl6pPr lvl="5">
              <a:spcBef>
                <a:spcPts val="0"/>
              </a:spcBef>
              <a:spcAft>
                <a:spcPts val="0"/>
              </a:spcAft>
              <a:buSzPts val="4000"/>
              <a:buNone/>
              <a:defRPr sz="1800"/>
            </a:lvl6pPr>
            <a:lvl7pPr lvl="6">
              <a:spcBef>
                <a:spcPts val="0"/>
              </a:spcBef>
              <a:spcAft>
                <a:spcPts val="0"/>
              </a:spcAft>
              <a:buSzPts val="4000"/>
              <a:buNone/>
              <a:defRPr sz="1800"/>
            </a:lvl7pPr>
            <a:lvl8pPr lvl="7">
              <a:spcBef>
                <a:spcPts val="0"/>
              </a:spcBef>
              <a:spcAft>
                <a:spcPts val="0"/>
              </a:spcAft>
              <a:buSzPts val="4000"/>
              <a:buNone/>
              <a:defRPr sz="1800"/>
            </a:lvl8pPr>
            <a:lvl9pPr lvl="8">
              <a:spcBef>
                <a:spcPts val="0"/>
              </a:spcBef>
              <a:spcAft>
                <a:spcPts val="0"/>
              </a:spcAft>
              <a:buSzPts val="4000"/>
              <a:buNone/>
              <a:defRPr sz="1800"/>
            </a:lvl9pPr>
          </a:lstStyle>
          <a:p/>
        </p:txBody>
      </p:sp>
      <p:sp>
        <p:nvSpPr>
          <p:cNvPr id="50" name="Google Shape;50;p10"/>
          <p:cNvSpPr txBox="1"/>
          <p:nvPr>
            <p:ph idx="1" type="body"/>
          </p:nvPr>
        </p:nvSpPr>
        <p:spPr>
          <a:xfrm>
            <a:off x="341748" y="923701"/>
            <a:ext cx="4038600" cy="3670800"/>
          </a:xfrm>
          <a:prstGeom prst="rect">
            <a:avLst/>
          </a:prstGeom>
          <a:noFill/>
          <a:ln>
            <a:noFill/>
          </a:ln>
        </p:spPr>
        <p:txBody>
          <a:bodyPr anchorCtr="0" anchor="t" bIns="0" lIns="0" spcFirstLastPara="1" rIns="0" wrap="square" tIns="0">
            <a:noAutofit/>
          </a:bodyPr>
          <a:lstStyle>
            <a:lvl1pPr indent="-355600" lvl="0" marL="457200" marR="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 name="Google Shape;51;p10"/>
          <p:cNvSpPr txBox="1"/>
          <p:nvPr>
            <p:ph idx="2" type="body"/>
          </p:nvPr>
        </p:nvSpPr>
        <p:spPr>
          <a:xfrm>
            <a:off x="4773273" y="923701"/>
            <a:ext cx="4038600" cy="3670800"/>
          </a:xfrm>
          <a:prstGeom prst="rect">
            <a:avLst/>
          </a:prstGeom>
          <a:noFill/>
          <a:ln>
            <a:noFill/>
          </a:ln>
        </p:spPr>
        <p:txBody>
          <a:bodyPr anchorCtr="0" anchor="t" bIns="0" lIns="0" spcFirstLastPara="1" rIns="0" wrap="square" tIns="0">
            <a:noAutofit/>
          </a:bodyPr>
          <a:lstStyle>
            <a:lvl1pPr indent="-355600" lvl="0" marL="457200" marR="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 name="Google Shape;52;p1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sz="1200">
                <a:solidFill>
                  <a:srgbClr val="888888"/>
                </a:solidFill>
                <a:latin typeface="Arial"/>
                <a:ea typeface="Arial"/>
                <a:cs typeface="Arial"/>
                <a:sym typeface="Arial"/>
              </a:defRPr>
            </a:lvl1pPr>
            <a:lvl2pPr lvl="1" marR="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10" Type="http://schemas.openxmlformats.org/officeDocument/2006/relationships/slideLayout" Target="../slideLayouts/slideLayout8.xml"/><Relationship Id="rId21" Type="http://schemas.openxmlformats.org/officeDocument/2006/relationships/theme" Target="../theme/theme3.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5.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1.xml"/><Relationship Id="rId1" Type="http://schemas.openxmlformats.org/officeDocument/2006/relationships/image" Target="../media/image8.png"/><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892460" y="273844"/>
            <a:ext cx="4944000" cy="994200"/>
          </a:xfrm>
          <a:prstGeom prst="rect">
            <a:avLst/>
          </a:prstGeom>
          <a:noFill/>
          <a:ln>
            <a:noFill/>
          </a:ln>
        </p:spPr>
        <p:txBody>
          <a:bodyPr anchorCtr="0" anchor="ctr" bIns="25700" lIns="51425" spcFirstLastPara="1" rIns="51425" wrap="square" tIns="25700">
            <a:normAutofit/>
          </a:bodyPr>
          <a:lstStyle>
            <a:lvl1pPr lvl="0" marR="0" rtl="0">
              <a:lnSpc>
                <a:spcPct val="90000"/>
              </a:lnSpc>
              <a:spcBef>
                <a:spcPts val="0"/>
              </a:spcBef>
              <a:spcAft>
                <a:spcPts val="0"/>
              </a:spcAft>
              <a:buClr>
                <a:srgbClr val="171616"/>
              </a:buClr>
              <a:buSzPts val="2700"/>
              <a:buFont typeface="Lato"/>
              <a:buNone/>
              <a:defRPr b="1" i="0" sz="2700" u="none" cap="none" strike="noStrike">
                <a:solidFill>
                  <a:srgbClr val="171616"/>
                </a:solidFill>
                <a:latin typeface="Lato"/>
                <a:ea typeface="Lato"/>
                <a:cs typeface="Lato"/>
                <a:sym typeface="Lato"/>
              </a:defRPr>
            </a:lvl1pPr>
            <a:lvl2pPr lvl="1"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25700" lIns="51425" spcFirstLastPara="1" rIns="51425" wrap="square" tIns="25700">
            <a:noAutofit/>
          </a:bodyPr>
          <a:lstStyle>
            <a:lvl1pPr indent="-361950" lvl="0" marL="457200" marR="0" rtl="0" algn="l">
              <a:lnSpc>
                <a:spcPct val="90000"/>
              </a:lnSpc>
              <a:spcBef>
                <a:spcPts val="600"/>
              </a:spcBef>
              <a:spcAft>
                <a:spcPts val="0"/>
              </a:spcAft>
              <a:buClr>
                <a:srgbClr val="171616"/>
              </a:buClr>
              <a:buSzPts val="2100"/>
              <a:buFont typeface="Lato"/>
              <a:buChar char="•"/>
              <a:defRPr i="0" sz="2100" u="none" cap="none" strike="noStrike">
                <a:solidFill>
                  <a:srgbClr val="171616"/>
                </a:solidFill>
                <a:latin typeface="Lato"/>
                <a:ea typeface="Lato"/>
                <a:cs typeface="Lato"/>
                <a:sym typeface="Lato"/>
              </a:defRPr>
            </a:lvl1pPr>
            <a:lvl2pPr indent="-342900" lvl="1" marL="914400" marR="0" rtl="0" algn="l">
              <a:lnSpc>
                <a:spcPct val="90000"/>
              </a:lnSpc>
              <a:spcBef>
                <a:spcPts val="300"/>
              </a:spcBef>
              <a:spcAft>
                <a:spcPts val="0"/>
              </a:spcAft>
              <a:buClr>
                <a:srgbClr val="171616"/>
              </a:buClr>
              <a:buSzPts val="1800"/>
              <a:buFont typeface="Lato"/>
              <a:buChar char="•"/>
              <a:defRPr i="0" sz="1800" u="none" cap="none" strike="noStrike">
                <a:solidFill>
                  <a:srgbClr val="171616"/>
                </a:solidFill>
                <a:latin typeface="Lato"/>
                <a:ea typeface="Lato"/>
                <a:cs typeface="Lato"/>
                <a:sym typeface="Lato"/>
              </a:defRPr>
            </a:lvl2pPr>
            <a:lvl3pPr indent="-323850" lvl="2" marL="1371600" marR="0" rtl="0" algn="l">
              <a:lnSpc>
                <a:spcPct val="90000"/>
              </a:lnSpc>
              <a:spcBef>
                <a:spcPts val="300"/>
              </a:spcBef>
              <a:spcAft>
                <a:spcPts val="0"/>
              </a:spcAft>
              <a:buClr>
                <a:srgbClr val="171616"/>
              </a:buClr>
              <a:buSzPts val="1500"/>
              <a:buFont typeface="Lato"/>
              <a:buChar char="•"/>
              <a:defRPr i="0" sz="1500" u="none" cap="none" strike="noStrike">
                <a:solidFill>
                  <a:srgbClr val="171616"/>
                </a:solidFill>
                <a:latin typeface="Lato"/>
                <a:ea typeface="Lato"/>
                <a:cs typeface="Lato"/>
                <a:sym typeface="Lato"/>
              </a:defRPr>
            </a:lvl3pPr>
            <a:lvl4pPr indent="-323850" lvl="3" marL="1828800" marR="0" rtl="0" algn="l">
              <a:lnSpc>
                <a:spcPct val="90000"/>
              </a:lnSpc>
              <a:spcBef>
                <a:spcPts val="300"/>
              </a:spcBef>
              <a:spcAft>
                <a:spcPts val="0"/>
              </a:spcAft>
              <a:buClr>
                <a:srgbClr val="171616"/>
              </a:buClr>
              <a:buSzPts val="1500"/>
              <a:buFont typeface="Lato"/>
              <a:buChar char="•"/>
              <a:defRPr i="0" sz="1500" u="none" cap="none" strike="noStrike">
                <a:solidFill>
                  <a:srgbClr val="171616"/>
                </a:solidFill>
                <a:latin typeface="Lato"/>
                <a:ea typeface="Lato"/>
                <a:cs typeface="Lato"/>
                <a:sym typeface="Lato"/>
              </a:defRPr>
            </a:lvl4pPr>
            <a:lvl5pPr indent="-323850" lvl="4" marL="2286000" marR="0" rtl="0" algn="l">
              <a:lnSpc>
                <a:spcPct val="90000"/>
              </a:lnSpc>
              <a:spcBef>
                <a:spcPts val="300"/>
              </a:spcBef>
              <a:spcAft>
                <a:spcPts val="0"/>
              </a:spcAft>
              <a:buClr>
                <a:srgbClr val="171616"/>
              </a:buClr>
              <a:buSzPts val="1500"/>
              <a:buFont typeface="Lato"/>
              <a:buChar char="•"/>
              <a:defRPr i="0" sz="1500" u="none" cap="none" strike="noStrike">
                <a:solidFill>
                  <a:srgbClr val="171616"/>
                </a:solidFill>
                <a:latin typeface="Lato"/>
                <a:ea typeface="Lato"/>
                <a:cs typeface="Lato"/>
                <a:sym typeface="Lato"/>
              </a:defRPr>
            </a:lvl5pPr>
            <a:lvl6pPr indent="-323850" lvl="5" marL="2743200" marR="0" rtl="0" algn="l">
              <a:lnSpc>
                <a:spcPct val="90000"/>
              </a:lnSpc>
              <a:spcBef>
                <a:spcPts val="300"/>
              </a:spcBef>
              <a:spcAft>
                <a:spcPts val="0"/>
              </a:spcAft>
              <a:buClr>
                <a:schemeClr val="dk1"/>
              </a:buClr>
              <a:buSzPts val="1500"/>
              <a:buFont typeface="Lato"/>
              <a:buChar char="•"/>
              <a:defRPr i="0" sz="1500" u="none" cap="none" strike="noStrike">
                <a:solidFill>
                  <a:schemeClr val="dk1"/>
                </a:solidFill>
                <a:latin typeface="Lato"/>
                <a:ea typeface="Lato"/>
                <a:cs typeface="Lato"/>
                <a:sym typeface="Lato"/>
              </a:defRPr>
            </a:lvl6pPr>
            <a:lvl7pPr indent="-323850" lvl="6" marL="3200400" marR="0" rtl="0" algn="l">
              <a:lnSpc>
                <a:spcPct val="90000"/>
              </a:lnSpc>
              <a:spcBef>
                <a:spcPts val="300"/>
              </a:spcBef>
              <a:spcAft>
                <a:spcPts val="0"/>
              </a:spcAft>
              <a:buClr>
                <a:schemeClr val="dk1"/>
              </a:buClr>
              <a:buSzPts val="1500"/>
              <a:buFont typeface="Lato"/>
              <a:buChar char="•"/>
              <a:defRPr i="0" sz="1500" u="none" cap="none" strike="noStrike">
                <a:solidFill>
                  <a:schemeClr val="dk1"/>
                </a:solidFill>
                <a:latin typeface="Lato"/>
                <a:ea typeface="Lato"/>
                <a:cs typeface="Lato"/>
                <a:sym typeface="Lato"/>
              </a:defRPr>
            </a:lvl7pPr>
            <a:lvl8pPr indent="-323850" lvl="7" marL="3657600" marR="0" rtl="0" algn="l">
              <a:lnSpc>
                <a:spcPct val="90000"/>
              </a:lnSpc>
              <a:spcBef>
                <a:spcPts val="300"/>
              </a:spcBef>
              <a:spcAft>
                <a:spcPts val="0"/>
              </a:spcAft>
              <a:buClr>
                <a:schemeClr val="dk1"/>
              </a:buClr>
              <a:buSzPts val="1500"/>
              <a:buFont typeface="Lato"/>
              <a:buChar char="•"/>
              <a:defRPr i="0" sz="1500" u="none" cap="none" strike="noStrike">
                <a:solidFill>
                  <a:schemeClr val="dk1"/>
                </a:solidFill>
                <a:latin typeface="Lato"/>
                <a:ea typeface="Lato"/>
                <a:cs typeface="Lato"/>
                <a:sym typeface="Lato"/>
              </a:defRPr>
            </a:lvl8pPr>
            <a:lvl9pPr indent="-323850" lvl="8" marL="4114800" marR="0" rtl="0" algn="l">
              <a:lnSpc>
                <a:spcPct val="90000"/>
              </a:lnSpc>
              <a:spcBef>
                <a:spcPts val="300"/>
              </a:spcBef>
              <a:spcAft>
                <a:spcPts val="0"/>
              </a:spcAft>
              <a:buClr>
                <a:schemeClr val="dk1"/>
              </a:buClr>
              <a:buSzPts val="1500"/>
              <a:buFont typeface="Lato"/>
              <a:buChar char="•"/>
              <a:defRPr i="0" sz="1500" u="none" cap="none" strike="noStrike">
                <a:solidFill>
                  <a:schemeClr val="dk1"/>
                </a:solidFill>
                <a:latin typeface="Lato"/>
                <a:ea typeface="Lato"/>
                <a:cs typeface="Lato"/>
                <a:sym typeface="Lato"/>
              </a:defRPr>
            </a:lvl9pPr>
          </a:lstStyle>
          <a:p/>
        </p:txBody>
      </p:sp>
      <p:pic>
        <p:nvPicPr>
          <p:cNvPr descr="A picture containing light&#10;&#10;Description automatically generated" id="8" name="Google Shape;8;p1"/>
          <p:cNvPicPr preferRelativeResize="0"/>
          <p:nvPr/>
        </p:nvPicPr>
        <p:blipFill rotWithShape="1">
          <a:blip r:embed="rId1">
            <a:alphaModFix/>
          </a:blip>
          <a:srcRect b="0" l="0" r="0" t="0"/>
          <a:stretch/>
        </p:blipFill>
        <p:spPr>
          <a:xfrm>
            <a:off x="8507899" y="4563268"/>
            <a:ext cx="494935" cy="468000"/>
          </a:xfrm>
          <a:prstGeom prst="rect">
            <a:avLst/>
          </a:prstGeom>
          <a:noFill/>
          <a:ln>
            <a:noFill/>
          </a:ln>
        </p:spPr>
      </p:pic>
      <p:pic>
        <p:nvPicPr>
          <p:cNvPr id="9" name="Google Shape;9;p1"/>
          <p:cNvPicPr preferRelativeResize="0"/>
          <p:nvPr/>
        </p:nvPicPr>
        <p:blipFill rotWithShape="1">
          <a:blip r:embed="rId2">
            <a:alphaModFix/>
          </a:blip>
          <a:srcRect b="0" l="0" r="0" t="0"/>
          <a:stretch/>
        </p:blipFill>
        <p:spPr>
          <a:xfrm>
            <a:off x="108497" y="4703613"/>
            <a:ext cx="972281" cy="35857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8" name="Shape 98"/>
        <p:cNvGrpSpPr/>
        <p:nvPr/>
      </p:nvGrpSpPr>
      <p:grpSpPr>
        <a:xfrm>
          <a:off x="0" y="0"/>
          <a:ext cx="0" cy="0"/>
          <a:chOff x="0" y="0"/>
          <a:chExt cx="0" cy="0"/>
        </a:xfrm>
      </p:grpSpPr>
      <p:sp>
        <p:nvSpPr>
          <p:cNvPr id="99" name="Google Shape;99;p20"/>
          <p:cNvSpPr txBox="1"/>
          <p:nvPr>
            <p:ph type="title"/>
          </p:nvPr>
        </p:nvSpPr>
        <p:spPr>
          <a:xfrm>
            <a:off x="628650" y="273844"/>
            <a:ext cx="7886700" cy="994200"/>
          </a:xfrm>
          <a:prstGeom prst="rect">
            <a:avLst/>
          </a:prstGeom>
          <a:noFill/>
          <a:ln>
            <a:noFill/>
          </a:ln>
        </p:spPr>
        <p:txBody>
          <a:bodyPr anchorCtr="0" anchor="ctr" bIns="34275" lIns="34275" spcFirstLastPara="1" rIns="34275" wrap="square" tIns="34275">
            <a:normAutofit/>
          </a:bodyPr>
          <a:lstStyle>
            <a:lvl1pPr lvl="0" marR="0" algn="l">
              <a:lnSpc>
                <a:spcPct val="90000"/>
              </a:lnSpc>
              <a:spcBef>
                <a:spcPts val="0"/>
              </a:spcBef>
              <a:spcAft>
                <a:spcPts val="0"/>
              </a:spcAft>
              <a:buClr>
                <a:srgbClr val="000000"/>
              </a:buClr>
              <a:buSzPts val="3300"/>
              <a:buFont typeface="Century Gothic"/>
              <a:buNone/>
              <a:defRPr b="0" i="0" sz="3300" u="none" cap="none" strike="noStrike">
                <a:solidFill>
                  <a:srgbClr val="000000"/>
                </a:solidFill>
                <a:latin typeface="Century Gothic"/>
                <a:ea typeface="Century Gothic"/>
                <a:cs typeface="Century Gothic"/>
                <a:sym typeface="Century Gothic"/>
              </a:defRPr>
            </a:lvl1pPr>
            <a:lvl2pPr lvl="1" marR="0" algn="l">
              <a:lnSpc>
                <a:spcPct val="90000"/>
              </a:lnSpc>
              <a:spcBef>
                <a:spcPts val="0"/>
              </a:spcBef>
              <a:spcAft>
                <a:spcPts val="0"/>
              </a:spcAft>
              <a:buClr>
                <a:srgbClr val="000000"/>
              </a:buClr>
              <a:buSzPts val="3300"/>
              <a:buFont typeface="Century Gothic"/>
              <a:buNone/>
              <a:defRPr b="0" i="0" sz="3300" u="none" cap="none" strike="noStrike">
                <a:solidFill>
                  <a:srgbClr val="000000"/>
                </a:solidFill>
                <a:latin typeface="Century Gothic"/>
                <a:ea typeface="Century Gothic"/>
                <a:cs typeface="Century Gothic"/>
                <a:sym typeface="Century Gothic"/>
              </a:defRPr>
            </a:lvl2pPr>
            <a:lvl3pPr lvl="2" marR="0" algn="l">
              <a:lnSpc>
                <a:spcPct val="90000"/>
              </a:lnSpc>
              <a:spcBef>
                <a:spcPts val="0"/>
              </a:spcBef>
              <a:spcAft>
                <a:spcPts val="0"/>
              </a:spcAft>
              <a:buClr>
                <a:srgbClr val="000000"/>
              </a:buClr>
              <a:buSzPts val="3300"/>
              <a:buFont typeface="Century Gothic"/>
              <a:buNone/>
              <a:defRPr b="0" i="0" sz="3300" u="none" cap="none" strike="noStrike">
                <a:solidFill>
                  <a:srgbClr val="000000"/>
                </a:solidFill>
                <a:latin typeface="Century Gothic"/>
                <a:ea typeface="Century Gothic"/>
                <a:cs typeface="Century Gothic"/>
                <a:sym typeface="Century Gothic"/>
              </a:defRPr>
            </a:lvl3pPr>
            <a:lvl4pPr lvl="3" marR="0" algn="l">
              <a:lnSpc>
                <a:spcPct val="90000"/>
              </a:lnSpc>
              <a:spcBef>
                <a:spcPts val="0"/>
              </a:spcBef>
              <a:spcAft>
                <a:spcPts val="0"/>
              </a:spcAft>
              <a:buClr>
                <a:srgbClr val="000000"/>
              </a:buClr>
              <a:buSzPts val="3300"/>
              <a:buFont typeface="Century Gothic"/>
              <a:buNone/>
              <a:defRPr b="0" i="0" sz="3300" u="none" cap="none" strike="noStrike">
                <a:solidFill>
                  <a:srgbClr val="000000"/>
                </a:solidFill>
                <a:latin typeface="Century Gothic"/>
                <a:ea typeface="Century Gothic"/>
                <a:cs typeface="Century Gothic"/>
                <a:sym typeface="Century Gothic"/>
              </a:defRPr>
            </a:lvl4pPr>
            <a:lvl5pPr lvl="4" marR="0" algn="l">
              <a:lnSpc>
                <a:spcPct val="90000"/>
              </a:lnSpc>
              <a:spcBef>
                <a:spcPts val="0"/>
              </a:spcBef>
              <a:spcAft>
                <a:spcPts val="0"/>
              </a:spcAft>
              <a:buClr>
                <a:srgbClr val="000000"/>
              </a:buClr>
              <a:buSzPts val="3300"/>
              <a:buFont typeface="Century Gothic"/>
              <a:buNone/>
              <a:defRPr b="0" i="0" sz="3300" u="none" cap="none" strike="noStrike">
                <a:solidFill>
                  <a:srgbClr val="000000"/>
                </a:solidFill>
                <a:latin typeface="Century Gothic"/>
                <a:ea typeface="Century Gothic"/>
                <a:cs typeface="Century Gothic"/>
                <a:sym typeface="Century Gothic"/>
              </a:defRPr>
            </a:lvl5pPr>
            <a:lvl6pPr lvl="5" marR="0" algn="l">
              <a:lnSpc>
                <a:spcPct val="90000"/>
              </a:lnSpc>
              <a:spcBef>
                <a:spcPts val="0"/>
              </a:spcBef>
              <a:spcAft>
                <a:spcPts val="0"/>
              </a:spcAft>
              <a:buClr>
                <a:srgbClr val="000000"/>
              </a:buClr>
              <a:buSzPts val="3300"/>
              <a:buFont typeface="Century Gothic"/>
              <a:buNone/>
              <a:defRPr b="0" i="0" sz="3300" u="none" cap="none" strike="noStrike">
                <a:solidFill>
                  <a:srgbClr val="000000"/>
                </a:solidFill>
                <a:latin typeface="Century Gothic"/>
                <a:ea typeface="Century Gothic"/>
                <a:cs typeface="Century Gothic"/>
                <a:sym typeface="Century Gothic"/>
              </a:defRPr>
            </a:lvl6pPr>
            <a:lvl7pPr lvl="6" marR="0" algn="l">
              <a:lnSpc>
                <a:spcPct val="90000"/>
              </a:lnSpc>
              <a:spcBef>
                <a:spcPts val="0"/>
              </a:spcBef>
              <a:spcAft>
                <a:spcPts val="0"/>
              </a:spcAft>
              <a:buClr>
                <a:srgbClr val="000000"/>
              </a:buClr>
              <a:buSzPts val="3300"/>
              <a:buFont typeface="Century Gothic"/>
              <a:buNone/>
              <a:defRPr b="0" i="0" sz="3300" u="none" cap="none" strike="noStrike">
                <a:solidFill>
                  <a:srgbClr val="000000"/>
                </a:solidFill>
                <a:latin typeface="Century Gothic"/>
                <a:ea typeface="Century Gothic"/>
                <a:cs typeface="Century Gothic"/>
                <a:sym typeface="Century Gothic"/>
              </a:defRPr>
            </a:lvl7pPr>
            <a:lvl8pPr lvl="7" marR="0" algn="l">
              <a:lnSpc>
                <a:spcPct val="90000"/>
              </a:lnSpc>
              <a:spcBef>
                <a:spcPts val="0"/>
              </a:spcBef>
              <a:spcAft>
                <a:spcPts val="0"/>
              </a:spcAft>
              <a:buClr>
                <a:srgbClr val="000000"/>
              </a:buClr>
              <a:buSzPts val="3300"/>
              <a:buFont typeface="Century Gothic"/>
              <a:buNone/>
              <a:defRPr b="0" i="0" sz="3300" u="none" cap="none" strike="noStrike">
                <a:solidFill>
                  <a:srgbClr val="000000"/>
                </a:solidFill>
                <a:latin typeface="Century Gothic"/>
                <a:ea typeface="Century Gothic"/>
                <a:cs typeface="Century Gothic"/>
                <a:sym typeface="Century Gothic"/>
              </a:defRPr>
            </a:lvl8pPr>
            <a:lvl9pPr lvl="8" marR="0" algn="l">
              <a:lnSpc>
                <a:spcPct val="90000"/>
              </a:lnSpc>
              <a:spcBef>
                <a:spcPts val="0"/>
              </a:spcBef>
              <a:spcAft>
                <a:spcPts val="0"/>
              </a:spcAft>
              <a:buClr>
                <a:srgbClr val="000000"/>
              </a:buClr>
              <a:buSzPts val="3300"/>
              <a:buFont typeface="Century Gothic"/>
              <a:buNone/>
              <a:defRPr b="0" i="0" sz="3300" u="none" cap="none" strike="noStrike">
                <a:solidFill>
                  <a:srgbClr val="000000"/>
                </a:solidFill>
                <a:latin typeface="Century Gothic"/>
                <a:ea typeface="Century Gothic"/>
                <a:cs typeface="Century Gothic"/>
                <a:sym typeface="Century Gothic"/>
              </a:defRPr>
            </a:lvl9pPr>
          </a:lstStyle>
          <a:p/>
        </p:txBody>
      </p:sp>
      <p:sp>
        <p:nvSpPr>
          <p:cNvPr id="100" name="Google Shape;100;p20"/>
          <p:cNvSpPr txBox="1"/>
          <p:nvPr>
            <p:ph idx="1" type="body"/>
          </p:nvPr>
        </p:nvSpPr>
        <p:spPr>
          <a:xfrm>
            <a:off x="628650" y="1369219"/>
            <a:ext cx="7886700" cy="3263400"/>
          </a:xfrm>
          <a:prstGeom prst="rect">
            <a:avLst/>
          </a:prstGeom>
          <a:noFill/>
          <a:ln>
            <a:noFill/>
          </a:ln>
        </p:spPr>
        <p:txBody>
          <a:bodyPr anchorCtr="0" anchor="t" bIns="34275" lIns="34275" spcFirstLastPara="1" rIns="34275" wrap="square" tIns="34275">
            <a:normAutofit/>
          </a:bodyPr>
          <a:lstStyle>
            <a:lvl1pPr indent="-361950" lvl="0" marL="4572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01" name="Google Shape;101;p20"/>
          <p:cNvSpPr txBox="1"/>
          <p:nvPr>
            <p:ph idx="12" type="sldNum"/>
          </p:nvPr>
        </p:nvSpPr>
        <p:spPr>
          <a:xfrm>
            <a:off x="8321382" y="4811070"/>
            <a:ext cx="194100" cy="207900"/>
          </a:xfrm>
          <a:prstGeom prst="rect">
            <a:avLst/>
          </a:prstGeom>
          <a:noFill/>
          <a:ln>
            <a:noFill/>
          </a:ln>
        </p:spPr>
        <p:txBody>
          <a:bodyPr anchorCtr="0" anchor="ctr" bIns="34275" lIns="34275" spcFirstLastPara="1" rIns="34275" wrap="square" tIns="34275">
            <a:sp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orcid.org/0000-0003-0280-6318" TargetMode="Externa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7.png"/><Relationship Id="rId7" Type="http://schemas.openxmlformats.org/officeDocument/2006/relationships/hyperlink" Target="http://fega.nbis.se" TargetMode="External"/><Relationship Id="rId8"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researchdata.se/en/manage-data/describe-share-and-preserve-data/fair-principles" TargetMode="External"/><Relationship Id="rId4" Type="http://schemas.openxmlformats.org/officeDocument/2006/relationships/image" Target="../media/image30.png"/><Relationship Id="rId5" Type="http://schemas.openxmlformats.org/officeDocument/2006/relationships/hyperlink" Target="https://researchdata.se/en/manage-data/describe-share-and-preserve-data/fair-principl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hyperlink" Target="https://dag.cessda.eu/Chapter-5/1-Introduction-to-FAIR" TargetMode="External"/><Relationship Id="rId5" Type="http://schemas.openxmlformats.org/officeDocument/2006/relationships/hyperlink" Target="https://dag.cessda.eu/Chapter-5/1-Introduction-to-FAI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hyperlink" Target="https://rdmkit.elixir-europe.org/" TargetMode="External"/><Relationship Id="rId5" Type="http://schemas.openxmlformats.org/officeDocument/2006/relationships/hyperlink" Target="https://creativecommons.org/licenses/by/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81.jpg"/></Relationships>
</file>

<file path=ppt/slides/_rels/slide21.xml.rels><?xml version="1.0" encoding="UTF-8" standalone="yes"?><Relationships xmlns="http://schemas.openxmlformats.org/package/2006/relationships"><Relationship Id="rId11" Type="http://schemas.openxmlformats.org/officeDocument/2006/relationships/image" Target="../media/image45.png"/><Relationship Id="rId10" Type="http://schemas.openxmlformats.org/officeDocument/2006/relationships/hyperlink" Target="http://www.publicdomainfiles.com/show_file.php?id=13925441412018" TargetMode="External"/><Relationship Id="rId13" Type="http://schemas.openxmlformats.org/officeDocument/2006/relationships/hyperlink" Target="https://www.publicdomainpictures.net/en/view-image.php?image=79857&amp;picture=empty-bulb-and-exclamation-mark" TargetMode="External"/><Relationship Id="rId12" Type="http://schemas.openxmlformats.org/officeDocument/2006/relationships/image" Target="../media/image28.jpg"/><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48.png"/><Relationship Id="rId4" Type="http://schemas.openxmlformats.org/officeDocument/2006/relationships/image" Target="../media/image40.png"/><Relationship Id="rId9" Type="http://schemas.openxmlformats.org/officeDocument/2006/relationships/hyperlink" Target="https://freesvg.org/dsdna-linear" TargetMode="External"/><Relationship Id="rId5" Type="http://schemas.openxmlformats.org/officeDocument/2006/relationships/image" Target="../media/image49.png"/><Relationship Id="rId6" Type="http://schemas.openxmlformats.org/officeDocument/2006/relationships/image" Target="../media/image24.png"/><Relationship Id="rId7" Type="http://schemas.openxmlformats.org/officeDocument/2006/relationships/hyperlink" Target="http://openclipart.org/detail/218545/opened-eppendorf-tube-red" TargetMode="External"/><Relationship Id="rId8"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4.png"/><Relationship Id="rId4" Type="http://schemas.openxmlformats.org/officeDocument/2006/relationships/hyperlink" Target="https://rdmkit.elixir-europe.org/images/data_life_cycle.p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39.png"/><Relationship Id="rId4" Type="http://schemas.openxmlformats.org/officeDocument/2006/relationships/hyperlink" Target="https://commons.wikimedia.org/wiki/File:Fireworks_2.p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elixir-europe-training.github.io/ELIXIR-TrP-FAIR-Material-By-Design/chapters/chapter_08/#81-presentati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3.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51.png"/><Relationship Id="rId7" Type="http://schemas.openxmlformats.org/officeDocument/2006/relationships/image" Target="../media/image5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3.png"/><Relationship Id="rId4" Type="http://schemas.openxmlformats.org/officeDocument/2006/relationships/image" Target="../media/image32.png"/><Relationship Id="rId5" Type="http://schemas.openxmlformats.org/officeDocument/2006/relationships/image" Target="../media/image35.png"/><Relationship Id="rId6" Type="http://schemas.openxmlformats.org/officeDocument/2006/relationships/image" Target="../media/image34.png"/><Relationship Id="rId7" Type="http://schemas.openxmlformats.org/officeDocument/2006/relationships/image" Target="../media/image56.png"/><Relationship Id="rId8"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1.png"/><Relationship Id="rId4" Type="http://schemas.openxmlformats.org/officeDocument/2006/relationships/image" Target="../media/image38.png"/><Relationship Id="rId5" Type="http://schemas.openxmlformats.org/officeDocument/2006/relationships/hyperlink" Target="https://www.doi.org/the-identifier/what-is-a-doi/"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doi.org/10.1000/182" TargetMode="External"/><Relationship Id="rId4" Type="http://schemas.openxmlformats.org/officeDocument/2006/relationships/image" Target="../media/image38.png"/><Relationship Id="rId5" Type="http://schemas.openxmlformats.org/officeDocument/2006/relationships/image" Target="../media/image7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ror.org/" TargetMode="External"/><Relationship Id="rId4" Type="http://schemas.openxmlformats.org/officeDocument/2006/relationships/image" Target="../media/image46.png"/><Relationship Id="rId5" Type="http://schemas.openxmlformats.org/officeDocument/2006/relationships/hyperlink" Target="https://orcid.org/" TargetMode="External"/><Relationship Id="rId6" Type="http://schemas.openxmlformats.org/officeDocument/2006/relationships/image" Target="../media/image14.png"/><Relationship Id="rId7" Type="http://schemas.openxmlformats.org/officeDocument/2006/relationships/image" Target="../media/image65.png"/><Relationship Id="rId8" Type="http://schemas.openxmlformats.org/officeDocument/2006/relationships/image" Target="../media/image5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ebi.ac.uk/ena" TargetMode="External"/><Relationship Id="rId4" Type="http://schemas.openxmlformats.org/officeDocument/2006/relationships/hyperlink" Target="https://ena-docs.readthedocs.io/en/latest/submit/general-guide/accessions.html" TargetMode="External"/><Relationship Id="rId5" Type="http://schemas.openxmlformats.org/officeDocument/2006/relationships/image" Target="../media/image5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7.xml"/><Relationship Id="rId3" Type="http://schemas.openxmlformats.org/officeDocument/2006/relationships/hyperlink" Target="https://flic.kr/p/6kHZ9r" TargetMode="External"/><Relationship Id="rId4" Type="http://schemas.openxmlformats.org/officeDocument/2006/relationships/image" Target="../media/image5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8.xml"/><Relationship Id="rId3" Type="http://schemas.openxmlformats.org/officeDocument/2006/relationships/hyperlink" Target="https://flic.kr/p/6kHZ9r" TargetMode="External"/><Relationship Id="rId4" Type="http://schemas.openxmlformats.org/officeDocument/2006/relationships/image" Target="../media/image5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9.xml"/><Relationship Id="rId3" Type="http://schemas.openxmlformats.org/officeDocument/2006/relationships/hyperlink" Target="https://flic.kr/p/6kHZ9r" TargetMode="External"/><Relationship Id="rId4" Type="http://schemas.openxmlformats.org/officeDocument/2006/relationships/image" Target="../media/image5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0.xml"/><Relationship Id="rId3" Type="http://schemas.openxmlformats.org/officeDocument/2006/relationships/image" Target="../media/image63.png"/><Relationship Id="rId4" Type="http://schemas.openxmlformats.org/officeDocument/2006/relationships/hyperlink" Target="https://doi.org/10.1038/sdata.2016.18" TargetMode="External"/><Relationship Id="rId5" Type="http://schemas.openxmlformats.org/officeDocument/2006/relationships/hyperlink" Target="https://www.gofair.foundation/r1-1" TargetMode="External"/><Relationship Id="rId6" Type="http://schemas.openxmlformats.org/officeDocument/2006/relationships/hyperlink" Target="https://doi.org/10.1038/s41597-022-01710-x" TargetMode="External"/><Relationship Id="rId7" Type="http://schemas.openxmlformats.org/officeDocument/2006/relationships/hyperlink" Target="https://doi.org/10.5281/zenodo.10786147"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20" Type="http://schemas.openxmlformats.org/officeDocument/2006/relationships/image" Target="../media/image84.png"/><Relationship Id="rId11" Type="http://schemas.openxmlformats.org/officeDocument/2006/relationships/hyperlink" Target="https://spdx.org/licenses/" TargetMode="External"/><Relationship Id="rId22" Type="http://schemas.openxmlformats.org/officeDocument/2006/relationships/image" Target="../media/image66.png"/><Relationship Id="rId10" Type="http://schemas.openxmlformats.org/officeDocument/2006/relationships/image" Target="../media/image64.png"/><Relationship Id="rId21" Type="http://schemas.openxmlformats.org/officeDocument/2006/relationships/hyperlink" Target="https://www.eclipse.org/legal/eplfaq.php" TargetMode="External"/><Relationship Id="rId13" Type="http://schemas.openxmlformats.org/officeDocument/2006/relationships/image" Target="../media/image76.png"/><Relationship Id="rId24" Type="http://schemas.openxmlformats.org/officeDocument/2006/relationships/image" Target="../media/image87.png"/><Relationship Id="rId12" Type="http://schemas.openxmlformats.org/officeDocument/2006/relationships/hyperlink" Target="https://www.nationalarchives.gov.uk/doc/open-government-licence/version/3/" TargetMode="External"/><Relationship Id="rId23" Type="http://schemas.openxmlformats.org/officeDocument/2006/relationships/hyperlink" Target="https://dati.gov.it/content/italian-open-data-license-v20" TargetMode="External"/><Relationship Id="rId1" Type="http://schemas.openxmlformats.org/officeDocument/2006/relationships/slideLayout" Target="../slideLayouts/slideLayout20.xml"/><Relationship Id="rId2" Type="http://schemas.openxmlformats.org/officeDocument/2006/relationships/notesSlide" Target="../notesSlides/notesSlide43.xml"/><Relationship Id="rId3" Type="http://schemas.openxmlformats.org/officeDocument/2006/relationships/image" Target="../media/image73.png"/><Relationship Id="rId4" Type="http://schemas.openxmlformats.org/officeDocument/2006/relationships/image" Target="../media/image59.png"/><Relationship Id="rId9" Type="http://schemas.openxmlformats.org/officeDocument/2006/relationships/image" Target="../media/image68.png"/><Relationship Id="rId15" Type="http://schemas.openxmlformats.org/officeDocument/2006/relationships/image" Target="../media/image62.png"/><Relationship Id="rId14" Type="http://schemas.openxmlformats.org/officeDocument/2006/relationships/image" Target="../media/image74.jpg"/><Relationship Id="rId17" Type="http://schemas.openxmlformats.org/officeDocument/2006/relationships/image" Target="../media/image82.png"/><Relationship Id="rId16" Type="http://schemas.openxmlformats.org/officeDocument/2006/relationships/hyperlink" Target="https://www.etalab.gouv.fr/wp-content/uploads/2018/11/open-licence.pdf" TargetMode="External"/><Relationship Id="rId5" Type="http://schemas.openxmlformats.org/officeDocument/2006/relationships/image" Target="../media/image71.jpg"/><Relationship Id="rId19" Type="http://schemas.openxmlformats.org/officeDocument/2006/relationships/hyperlink" Target="https://joinup.ec.europa.eu/collection/eupl/eupl-guidelines-faq-infographics" TargetMode="External"/><Relationship Id="rId6" Type="http://schemas.openxmlformats.org/officeDocument/2006/relationships/image" Target="../media/image61.png"/><Relationship Id="rId18" Type="http://schemas.openxmlformats.org/officeDocument/2006/relationships/image" Target="../media/image67.png"/><Relationship Id="rId7" Type="http://schemas.openxmlformats.org/officeDocument/2006/relationships/image" Target="../media/image75.jpg"/><Relationship Id="rId8" Type="http://schemas.openxmlformats.org/officeDocument/2006/relationships/image" Target="../media/image6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79.png"/><Relationship Id="rId4" Type="http://schemas.openxmlformats.org/officeDocument/2006/relationships/hyperlink" Target="https://elixir-europe-training.github.io/ELIXIR-TrP-FAIR-Material-By-Design/chapters/chapter_08/#81-presentation" TargetMode="External"/><Relationship Id="rId5" Type="http://schemas.openxmlformats.org/officeDocument/2006/relationships/hyperlink" Target="https://creativecommons.org/licenses/by-nc-sa/4.0/deed.en"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72.png"/><Relationship Id="rId4" Type="http://schemas.openxmlformats.org/officeDocument/2006/relationships/image" Target="../media/image8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77.png"/><Relationship Id="rId4" Type="http://schemas.openxmlformats.org/officeDocument/2006/relationships/hyperlink" Target="https://commons.wikimedia.org/wiki/File:Creative_commons_license_spectrum.svg%22" TargetMode="External"/><Relationship Id="rId5" Type="http://schemas.openxmlformats.org/officeDocument/2006/relationships/hyperlink" Target="https://creativecommons.org/licenses/by-sa/4.0/deed.e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8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77.png"/><Relationship Id="rId4" Type="http://schemas.openxmlformats.org/officeDocument/2006/relationships/hyperlink" Target="https://www.digg.se/kunskap-och-stod/oppna-och-delade-data/rekommendation-om-oppna-licenser-och-immaterialratt" TargetMode="External"/><Relationship Id="rId5" Type="http://schemas.openxmlformats.org/officeDocument/2006/relationships/hyperlink" Target="https://commons.wikimedia.org/wiki/File:Creative_commons_license_spectrum.svg%22" TargetMode="External"/><Relationship Id="rId6" Type="http://schemas.openxmlformats.org/officeDocument/2006/relationships/hyperlink" Target="https://creativecommons.org/licenses/by-sa/4.0/deed.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hyperlink" Target="https://ufal.github.io/public-license-selector/" TargetMode="External"/><Relationship Id="rId4" Type="http://schemas.openxmlformats.org/officeDocument/2006/relationships/hyperlink" Target="https://choosealicense.com/" TargetMode="External"/><Relationship Id="rId5" Type="http://schemas.openxmlformats.org/officeDocument/2006/relationships/hyperlink" Target="https://chooser-beta.creativecommons.or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78.png"/><Relationship Id="rId4" Type="http://schemas.openxmlformats.org/officeDocument/2006/relationships/hyperlink" Target="https://www.ebi.ac.uk/ena/browser/about/policies" TargetMode="External"/><Relationship Id="rId5" Type="http://schemas.openxmlformats.org/officeDocument/2006/relationships/image" Target="../media/image8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89.png"/><Relationship Id="rId4" Type="http://schemas.openxmlformats.org/officeDocument/2006/relationships/image" Target="../media/image78.png"/><Relationship Id="rId5" Type="http://schemas.openxmlformats.org/officeDocument/2006/relationships/hyperlink" Target="https://www.ebi.ac.uk/licencin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91.png"/><Relationship Id="rId4" Type="http://schemas.openxmlformats.org/officeDocument/2006/relationships/hyperlink" Target="https://ega-archive.org/submission/metadata/ega-schema/" TargetMode="External"/><Relationship Id="rId5" Type="http://schemas.openxmlformats.org/officeDocument/2006/relationships/hyperlink" Target="https://ega-archive.org/datasets/EGAD50000000298" TargetMode="External"/><Relationship Id="rId6" Type="http://schemas.openxmlformats.org/officeDocument/2006/relationships/image" Target="../media/image9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4.xml"/><Relationship Id="rId3" Type="http://schemas.openxmlformats.org/officeDocument/2006/relationships/hyperlink" Target="https://ega-archive.org/access/data-access-committee/data-use-ontology/" TargetMode="External"/><Relationship Id="rId4" Type="http://schemas.openxmlformats.org/officeDocument/2006/relationships/image" Target="../media/image92.png"/><Relationship Id="rId5" Type="http://schemas.openxmlformats.org/officeDocument/2006/relationships/image" Target="../media/image86.png"/><Relationship Id="rId6" Type="http://schemas.openxmlformats.org/officeDocument/2006/relationships/hyperlink" Target="https://ega-archive.org/access/data-access-committee/data-use-ontology/" TargetMode="External"/><Relationship Id="rId7" Type="http://schemas.openxmlformats.org/officeDocument/2006/relationships/hyperlink" Target="https://doi.org/10.1016/j.xgen.2021.100028"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9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8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8.xml"/><Relationship Id="rId3" Type="http://schemas.openxmlformats.org/officeDocument/2006/relationships/hyperlink" Target="https://drive.google.com/drive/folders/1yhyXktgh69qnykFgGTR661F9AWvQghLf?usp=sharing" TargetMode="External"/><Relationship Id="rId4" Type="http://schemas.openxmlformats.org/officeDocument/2006/relationships/hyperlink" Target="https://go.nbis.se/OS26-Zenodo"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0.xml"/><Relationship Id="rId3" Type="http://schemas.openxmlformats.org/officeDocument/2006/relationships/image" Target="../media/image1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1.xml"/><Relationship Id="rId3" Type="http://schemas.openxmlformats.org/officeDocument/2006/relationships/image" Target="../media/image1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oi.org/10.17044/scilifelab.24514675.v1" TargetMode="External"/><Relationship Id="rId4" Type="http://schemas.openxmlformats.org/officeDocument/2006/relationships/image" Target="../media/image42.png"/><Relationship Id="rId5" Type="http://schemas.openxmlformats.org/officeDocument/2006/relationships/image" Target="../media/image25.png"/></Relationships>
</file>

<file path=ppt/slides/_rels/slide8.xml.rels><?xml version="1.0" encoding="UTF-8" standalone="yes"?><Relationships xmlns="http://schemas.openxmlformats.org/package/2006/relationships"><Relationship Id="rId11" Type="http://schemas.openxmlformats.org/officeDocument/2006/relationships/hyperlink" Target="https://snd.se/en/doris-researchers/describe-and-share-data-doris" TargetMode="External"/><Relationship Id="rId10" Type="http://schemas.openxmlformats.org/officeDocument/2006/relationships/hyperlink" Target="https://figshare.scilifelab.se/" TargetMode="External"/><Relationship Id="rId12" Type="http://schemas.openxmlformats.org/officeDocument/2006/relationships/hyperlink" Target="https://datadryad.org/" TargetMode="External"/><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hyperlink" Target="https://www.ebi.ac.uk/ena/browser" TargetMode="External"/><Relationship Id="rId4" Type="http://schemas.openxmlformats.org/officeDocument/2006/relationships/hyperlink" Target="https://ega-archive.org/" TargetMode="External"/><Relationship Id="rId9" Type="http://schemas.openxmlformats.org/officeDocument/2006/relationships/hyperlink" Target="https://zenodo.org/" TargetMode="External"/><Relationship Id="rId5" Type="http://schemas.openxmlformats.org/officeDocument/2006/relationships/hyperlink" Target="https://ega-archive.org/" TargetMode="External"/><Relationship Id="rId6" Type="http://schemas.openxmlformats.org/officeDocument/2006/relationships/hyperlink" Target="https://ega-archive.org/" TargetMode="External"/><Relationship Id="rId7" Type="http://schemas.openxmlformats.org/officeDocument/2006/relationships/hyperlink" Target="https://www.ebi.ac.uk/arrayexpress" TargetMode="External"/><Relationship Id="rId8" Type="http://schemas.openxmlformats.org/officeDocument/2006/relationships/hyperlink" Target="http://www.ebi.ac.uk/pride" TargetMode="External"/></Relationships>
</file>

<file path=ppt/slides/_rels/slide9.xml.rels><?xml version="1.0" encoding="UTF-8" standalone="yes"?><Relationships xmlns="http://schemas.openxmlformats.org/package/2006/relationships"><Relationship Id="rId10" Type="http://schemas.openxmlformats.org/officeDocument/2006/relationships/hyperlink" Target="https://www.dataportal.se/en" TargetMode="External"/><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workflowhub.eu/" TargetMode="External"/><Relationship Id="rId4" Type="http://schemas.openxmlformats.org/officeDocument/2006/relationships/hyperlink" Target="http://protocols.io" TargetMode="External"/><Relationship Id="rId9" Type="http://schemas.openxmlformats.org/officeDocument/2006/relationships/hyperlink" Target="https://researchdata.se/en" TargetMode="External"/><Relationship Id="rId5" Type="http://schemas.openxmlformats.org/officeDocument/2006/relationships/hyperlink" Target="https://tess.elixir-europe.org/" TargetMode="External"/><Relationship Id="rId6" Type="http://schemas.openxmlformats.org/officeDocument/2006/relationships/hyperlink" Target="https://fairsharing.org/databases/" TargetMode="External"/><Relationship Id="rId7" Type="http://schemas.openxmlformats.org/officeDocument/2006/relationships/hyperlink" Target="https://www.nature.com/sdata/policies/repositories#life" TargetMode="External"/><Relationship Id="rId8" Type="http://schemas.openxmlformats.org/officeDocument/2006/relationships/hyperlink" Target="https://www.re3data.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1"/>
          <p:cNvSpPr txBox="1"/>
          <p:nvPr>
            <p:ph type="ctrTitle"/>
          </p:nvPr>
        </p:nvSpPr>
        <p:spPr>
          <a:xfrm>
            <a:off x="1143000" y="1200150"/>
            <a:ext cx="6858000" cy="1432500"/>
          </a:xfrm>
          <a:prstGeom prst="rect">
            <a:avLst/>
          </a:prstGeom>
        </p:spPr>
        <p:txBody>
          <a:bodyPr anchorCtr="0" anchor="b" bIns="25700" lIns="51425" spcFirstLastPara="1" rIns="51425" wrap="square" tIns="25700">
            <a:normAutofit/>
          </a:bodyPr>
          <a:lstStyle/>
          <a:p>
            <a:pPr indent="0" lvl="0" marL="0" rtl="0" algn="ctr">
              <a:lnSpc>
                <a:spcPct val="120000"/>
              </a:lnSpc>
              <a:spcBef>
                <a:spcPts val="0"/>
              </a:spcBef>
              <a:spcAft>
                <a:spcPts val="0"/>
              </a:spcAft>
              <a:buNone/>
            </a:pPr>
            <a:r>
              <a:rPr lang="en-GB">
                <a:solidFill>
                  <a:schemeClr val="dk1"/>
                </a:solidFill>
                <a:highlight>
                  <a:srgbClr val="FFFFFF"/>
                </a:highlight>
              </a:rPr>
              <a:t>Open Science - access &amp; reuse</a:t>
            </a:r>
            <a:br>
              <a:rPr lang="en-GB">
                <a:solidFill>
                  <a:schemeClr val="dk1"/>
                </a:solidFill>
                <a:highlight>
                  <a:srgbClr val="FFFFFF"/>
                </a:highlight>
              </a:rPr>
            </a:br>
            <a:r>
              <a:rPr b="0" lang="en-GB" sz="1900">
                <a:solidFill>
                  <a:schemeClr val="dk1"/>
                </a:solidFill>
                <a:highlight>
                  <a:srgbClr val="FFFFFF"/>
                </a:highlight>
              </a:rPr>
              <a:t>Repositories, Metadata, DOIs and Licensing</a:t>
            </a:r>
            <a:endParaRPr>
              <a:solidFill>
                <a:schemeClr val="dk1"/>
              </a:solidFill>
              <a:highlight>
                <a:srgbClr val="FFFFFF"/>
              </a:highlight>
            </a:endParaRPr>
          </a:p>
        </p:txBody>
      </p:sp>
      <p:sp>
        <p:nvSpPr>
          <p:cNvPr id="151" name="Google Shape;151;p31"/>
          <p:cNvSpPr txBox="1"/>
          <p:nvPr>
            <p:ph idx="1" type="subTitle"/>
          </p:nvPr>
        </p:nvSpPr>
        <p:spPr>
          <a:xfrm>
            <a:off x="1143000" y="2701529"/>
            <a:ext cx="6858000" cy="1241700"/>
          </a:xfrm>
          <a:prstGeom prst="rect">
            <a:avLst/>
          </a:prstGeom>
        </p:spPr>
        <p:txBody>
          <a:bodyPr anchorCtr="0" anchor="t" bIns="25700" lIns="51425" spcFirstLastPara="1" rIns="51425" wrap="square" tIns="25700">
            <a:normAutofit/>
          </a:bodyPr>
          <a:lstStyle/>
          <a:p>
            <a:pPr indent="0" lvl="0" marL="0" rtl="0" algn="ctr">
              <a:spcBef>
                <a:spcPts val="800"/>
              </a:spcBef>
              <a:spcAft>
                <a:spcPts val="0"/>
              </a:spcAft>
              <a:buNone/>
            </a:pPr>
            <a:r>
              <a:rPr lang="en-GB"/>
              <a:t>Elin Kronander </a:t>
            </a:r>
            <a:endParaRPr/>
          </a:p>
        </p:txBody>
      </p:sp>
      <p:pic>
        <p:nvPicPr>
          <p:cNvPr id="152" name="Google Shape;152;p31">
            <a:hlinkClick r:id="rId3"/>
          </p:cNvPr>
          <p:cNvPicPr preferRelativeResize="0"/>
          <p:nvPr/>
        </p:nvPicPr>
        <p:blipFill>
          <a:blip r:embed="rId4">
            <a:alphaModFix/>
          </a:blip>
          <a:stretch>
            <a:fillRect/>
          </a:stretch>
        </p:blipFill>
        <p:spPr>
          <a:xfrm>
            <a:off x="5366175" y="2780063"/>
            <a:ext cx="238475" cy="238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40"/>
          <p:cNvPicPr preferRelativeResize="0"/>
          <p:nvPr/>
        </p:nvPicPr>
        <p:blipFill rotWithShape="1">
          <a:blip r:embed="rId3">
            <a:alphaModFix/>
          </a:blip>
          <a:srcRect b="0" l="0" r="0" t="0"/>
          <a:stretch/>
        </p:blipFill>
        <p:spPr>
          <a:xfrm>
            <a:off x="4598897" y="1760350"/>
            <a:ext cx="3384049" cy="2810698"/>
          </a:xfrm>
          <a:prstGeom prst="rect">
            <a:avLst/>
          </a:prstGeom>
          <a:noFill/>
          <a:ln>
            <a:noFill/>
          </a:ln>
        </p:spPr>
      </p:pic>
      <p:pic>
        <p:nvPicPr>
          <p:cNvPr id="215" name="Google Shape;215;p40"/>
          <p:cNvPicPr preferRelativeResize="0"/>
          <p:nvPr/>
        </p:nvPicPr>
        <p:blipFill rotWithShape="1">
          <a:blip r:embed="rId4">
            <a:alphaModFix/>
          </a:blip>
          <a:srcRect b="0" l="0" r="0" t="0"/>
          <a:stretch/>
        </p:blipFill>
        <p:spPr>
          <a:xfrm>
            <a:off x="646299" y="3046898"/>
            <a:ext cx="3716076" cy="1524155"/>
          </a:xfrm>
          <a:prstGeom prst="rect">
            <a:avLst/>
          </a:prstGeom>
          <a:noFill/>
          <a:ln>
            <a:noFill/>
          </a:ln>
        </p:spPr>
      </p:pic>
      <p:pic>
        <p:nvPicPr>
          <p:cNvPr id="216" name="Google Shape;216;p40"/>
          <p:cNvPicPr preferRelativeResize="0"/>
          <p:nvPr/>
        </p:nvPicPr>
        <p:blipFill rotWithShape="1">
          <a:blip r:embed="rId5">
            <a:alphaModFix/>
          </a:blip>
          <a:srcRect b="0" l="0" r="0" t="0"/>
          <a:stretch/>
        </p:blipFill>
        <p:spPr>
          <a:xfrm>
            <a:off x="640881" y="1760338"/>
            <a:ext cx="3716069" cy="1095375"/>
          </a:xfrm>
          <a:prstGeom prst="rect">
            <a:avLst/>
          </a:prstGeom>
          <a:noFill/>
          <a:ln>
            <a:noFill/>
          </a:ln>
        </p:spPr>
      </p:pic>
      <p:sp>
        <p:nvSpPr>
          <p:cNvPr id="217" name="Google Shape;217;p40"/>
          <p:cNvSpPr txBox="1"/>
          <p:nvPr>
            <p:ph type="title"/>
          </p:nvPr>
        </p:nvSpPr>
        <p:spPr>
          <a:xfrm>
            <a:off x="323407" y="240992"/>
            <a:ext cx="8497200" cy="409500"/>
          </a:xfrm>
          <a:prstGeom prst="rect">
            <a:avLst/>
          </a:prstGeom>
          <a:noFill/>
          <a:ln>
            <a:noFill/>
          </a:ln>
        </p:spPr>
        <p:txBody>
          <a:bodyPr anchorCtr="0" anchor="ctr" bIns="35100" lIns="68575" spcFirstLastPara="1" rIns="68575" wrap="square" tIns="34275">
            <a:noAutofit/>
          </a:bodyPr>
          <a:lstStyle/>
          <a:p>
            <a:pPr indent="0" lvl="0" marL="0" rtl="0" algn="ctr">
              <a:lnSpc>
                <a:spcPct val="100000"/>
              </a:lnSpc>
              <a:spcBef>
                <a:spcPts val="0"/>
              </a:spcBef>
              <a:spcAft>
                <a:spcPts val="0"/>
              </a:spcAft>
              <a:buClr>
                <a:schemeClr val="dk1"/>
              </a:buClr>
              <a:buSzPts val="990"/>
              <a:buFont typeface="Arial"/>
              <a:buNone/>
            </a:pPr>
            <a:r>
              <a:rPr lang="en-GB">
                <a:solidFill>
                  <a:schemeClr val="dk1"/>
                </a:solidFill>
              </a:rPr>
              <a:t>Restricted access repository: </a:t>
            </a:r>
            <a:r>
              <a:rPr lang="en-GB" sz="2700">
                <a:solidFill>
                  <a:schemeClr val="dk1"/>
                </a:solidFill>
              </a:rPr>
              <a:t>FEGA Sweden</a:t>
            </a:r>
            <a:endParaRPr sz="2400">
              <a:solidFill>
                <a:schemeClr val="dk1"/>
              </a:solidFill>
            </a:endParaRPr>
          </a:p>
        </p:txBody>
      </p:sp>
      <p:pic>
        <p:nvPicPr>
          <p:cNvPr id="218" name="Google Shape;218;p40"/>
          <p:cNvPicPr preferRelativeResize="0"/>
          <p:nvPr/>
        </p:nvPicPr>
        <p:blipFill rotWithShape="1">
          <a:blip r:embed="rId6">
            <a:alphaModFix/>
          </a:blip>
          <a:srcRect b="0" l="0" r="0" t="0"/>
          <a:stretch/>
        </p:blipFill>
        <p:spPr>
          <a:xfrm>
            <a:off x="6375024" y="677849"/>
            <a:ext cx="2269676" cy="953224"/>
          </a:xfrm>
          <a:prstGeom prst="rect">
            <a:avLst/>
          </a:prstGeom>
          <a:noFill/>
          <a:ln>
            <a:noFill/>
          </a:ln>
        </p:spPr>
      </p:pic>
      <p:sp>
        <p:nvSpPr>
          <p:cNvPr id="219" name="Google Shape;219;p40"/>
          <p:cNvSpPr txBox="1"/>
          <p:nvPr/>
        </p:nvSpPr>
        <p:spPr>
          <a:xfrm>
            <a:off x="152400" y="677850"/>
            <a:ext cx="5981700" cy="9327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90000"/>
              </a:lnSpc>
              <a:spcBef>
                <a:spcPts val="140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National repository for storing and sharing </a:t>
            </a:r>
            <a:r>
              <a:rPr b="1" i="0" lang="en-GB" sz="1800" u="none" cap="none" strike="noStrike">
                <a:solidFill>
                  <a:schemeClr val="dk1"/>
                </a:solidFill>
                <a:latin typeface="Arial"/>
                <a:ea typeface="Arial"/>
                <a:cs typeface="Arial"/>
                <a:sym typeface="Arial"/>
              </a:rPr>
              <a:t>personally identifiable information</a:t>
            </a:r>
            <a:r>
              <a:rPr b="0" i="0" lang="en-GB" sz="1800" u="none" cap="none" strike="noStrike">
                <a:solidFill>
                  <a:schemeClr val="dk1"/>
                </a:solidFill>
                <a:latin typeface="Arial"/>
                <a:ea typeface="Arial"/>
                <a:cs typeface="Arial"/>
                <a:sym typeface="Arial"/>
              </a:rPr>
              <a:t> from Swedish biomedical research projects.</a:t>
            </a:r>
            <a:endParaRPr b="0" i="0" sz="1800" u="none" cap="none" strike="noStrike">
              <a:solidFill>
                <a:schemeClr val="dk1"/>
              </a:solidFill>
              <a:latin typeface="Arial"/>
              <a:ea typeface="Arial"/>
              <a:cs typeface="Arial"/>
              <a:sym typeface="Arial"/>
            </a:endParaRPr>
          </a:p>
        </p:txBody>
      </p:sp>
      <p:sp>
        <p:nvSpPr>
          <p:cNvPr id="220" name="Google Shape;220;p40"/>
          <p:cNvSpPr txBox="1"/>
          <p:nvPr/>
        </p:nvSpPr>
        <p:spPr>
          <a:xfrm>
            <a:off x="3658425" y="4647000"/>
            <a:ext cx="1713300" cy="420300"/>
          </a:xfrm>
          <a:prstGeom prst="rect">
            <a:avLst/>
          </a:prstGeom>
          <a:noFill/>
          <a:ln>
            <a:noFill/>
          </a:ln>
        </p:spPr>
        <p:txBody>
          <a:bodyPr anchorCtr="0" anchor="t" bIns="91425" lIns="91425" spcFirstLastPara="1" rIns="91425" wrap="square" tIns="91425">
            <a:spAutoFit/>
          </a:bodyPr>
          <a:lstStyle/>
          <a:p>
            <a:pPr indent="0" lvl="0" marL="342900" marR="0" rtl="0" algn="l">
              <a:lnSpc>
                <a:spcPct val="90000"/>
              </a:lnSpc>
              <a:spcBef>
                <a:spcPts val="1400"/>
              </a:spcBef>
              <a:spcAft>
                <a:spcPts val="1400"/>
              </a:spcAft>
              <a:buClr>
                <a:srgbClr val="000000"/>
              </a:buClr>
              <a:buSzPts val="1700"/>
              <a:buFont typeface="Arial"/>
              <a:buNone/>
            </a:pPr>
            <a:r>
              <a:rPr b="0" i="0" lang="en-GB" sz="1700" u="sng" cap="none" strike="noStrike">
                <a:solidFill>
                  <a:schemeClr val="hlink"/>
                </a:solidFill>
                <a:latin typeface="Arial"/>
                <a:ea typeface="Arial"/>
                <a:cs typeface="Arial"/>
                <a:sym typeface="Arial"/>
                <a:hlinkClick r:id="rId7"/>
              </a:rPr>
              <a:t>fega.nbis.se</a:t>
            </a:r>
            <a:endParaRPr b="0" i="0" sz="800" u="none" cap="none" strike="noStrike">
              <a:solidFill>
                <a:schemeClr val="dk1"/>
              </a:solidFill>
              <a:latin typeface="Arial"/>
              <a:ea typeface="Arial"/>
              <a:cs typeface="Arial"/>
              <a:sym typeface="Arial"/>
            </a:endParaRPr>
          </a:p>
        </p:txBody>
      </p:sp>
      <p:sp>
        <p:nvSpPr>
          <p:cNvPr id="221" name="Google Shape;221;p40"/>
          <p:cNvSpPr/>
          <p:nvPr/>
        </p:nvSpPr>
        <p:spPr>
          <a:xfrm>
            <a:off x="8222100" y="0"/>
            <a:ext cx="921900" cy="921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2" name="Google Shape;222;p40"/>
          <p:cNvPicPr preferRelativeResize="0"/>
          <p:nvPr/>
        </p:nvPicPr>
        <p:blipFill rotWithShape="1">
          <a:blip r:embed="rId8">
            <a:alphaModFix/>
          </a:blip>
          <a:srcRect b="0" l="0" r="0" t="0"/>
          <a:stretch/>
        </p:blipFill>
        <p:spPr>
          <a:xfrm>
            <a:off x="8280005" y="5"/>
            <a:ext cx="864000" cy="864000"/>
          </a:xfrm>
          <a:prstGeom prst="rect">
            <a:avLst/>
          </a:prstGeom>
          <a:noFill/>
          <a:ln>
            <a:noFill/>
          </a:ln>
        </p:spPr>
      </p:pic>
      <p:pic>
        <p:nvPicPr>
          <p:cNvPr id="223" name="Google Shape;223;p40"/>
          <p:cNvPicPr preferRelativeResize="0"/>
          <p:nvPr/>
        </p:nvPicPr>
        <p:blipFill rotWithShape="1">
          <a:blip r:embed="rId9">
            <a:alphaModFix/>
          </a:blip>
          <a:srcRect b="0" l="0" r="0" t="0"/>
          <a:stretch/>
        </p:blipFill>
        <p:spPr>
          <a:xfrm>
            <a:off x="3719809" y="4647002"/>
            <a:ext cx="370895" cy="365248"/>
          </a:xfrm>
          <a:prstGeom prst="rect">
            <a:avLst/>
          </a:prstGeom>
          <a:noFill/>
          <a:ln>
            <a:noFill/>
          </a:ln>
        </p:spPr>
      </p:pic>
      <p:sp>
        <p:nvSpPr>
          <p:cNvPr id="224" name="Google Shape;224;p40"/>
          <p:cNvSpPr/>
          <p:nvPr/>
        </p:nvSpPr>
        <p:spPr>
          <a:xfrm>
            <a:off x="4598900" y="3482775"/>
            <a:ext cx="1081500" cy="921900"/>
          </a:xfrm>
          <a:prstGeom prst="ellipse">
            <a:avLst/>
          </a:prstGeom>
          <a:noFill/>
          <a:ln cap="flat" cmpd="sng" w="3810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1"/>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FAIR principles</a:t>
            </a:r>
            <a:endParaRPr/>
          </a:p>
        </p:txBody>
      </p:sp>
      <p:pic>
        <p:nvPicPr>
          <p:cNvPr id="230" name="Google Shape;230;p41" title="FAIR_illustration_SND.png">
            <a:hlinkClick r:id="rId3"/>
          </p:cNvPr>
          <p:cNvPicPr preferRelativeResize="0"/>
          <p:nvPr/>
        </p:nvPicPr>
        <p:blipFill>
          <a:blip r:embed="rId4">
            <a:alphaModFix/>
          </a:blip>
          <a:stretch>
            <a:fillRect/>
          </a:stretch>
        </p:blipFill>
        <p:spPr>
          <a:xfrm>
            <a:off x="1175663" y="1226700"/>
            <a:ext cx="6795375" cy="1969675"/>
          </a:xfrm>
          <a:prstGeom prst="rect">
            <a:avLst/>
          </a:prstGeom>
          <a:noFill/>
          <a:ln>
            <a:noFill/>
          </a:ln>
        </p:spPr>
      </p:pic>
      <p:sp>
        <p:nvSpPr>
          <p:cNvPr id="231" name="Google Shape;231;p41"/>
          <p:cNvSpPr txBox="1"/>
          <p:nvPr/>
        </p:nvSpPr>
        <p:spPr>
          <a:xfrm>
            <a:off x="1175675" y="3522075"/>
            <a:ext cx="4650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u="sng">
                <a:solidFill>
                  <a:srgbClr val="045B63"/>
                </a:solidFill>
                <a:latin typeface="Lato"/>
                <a:ea typeface="Lato"/>
                <a:cs typeface="Lato"/>
                <a:sym typeface="Lato"/>
                <a:hlinkClick r:id="rId5">
                  <a:extLst>
                    <a:ext uri="{A12FA001-AC4F-418D-AE19-62706E023703}">
                      <ahyp:hlinkClr val="tx"/>
                    </a:ext>
                  </a:extLst>
                </a:hlinkClick>
              </a:rPr>
              <a:t>FAIR principles illustration</a:t>
            </a:r>
            <a:r>
              <a:rPr lang="en-GB" sz="900">
                <a:solidFill>
                  <a:srgbClr val="000000"/>
                </a:solidFill>
                <a:latin typeface="Lato"/>
                <a:ea typeface="Lato"/>
                <a:cs typeface="Lato"/>
                <a:sym typeface="Lato"/>
              </a:rPr>
              <a:t>. SND/Svensk nationell datatjänst. CC-BY 4.0 </a:t>
            </a:r>
            <a:endParaRPr sz="1200">
              <a:solidFill>
                <a:srgbClr val="000000"/>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2"/>
          <p:cNvSpPr txBox="1"/>
          <p:nvPr>
            <p:ph idx="1" type="body"/>
          </p:nvPr>
        </p:nvSpPr>
        <p:spPr>
          <a:xfrm>
            <a:off x="621200" y="931925"/>
            <a:ext cx="3831300" cy="3331200"/>
          </a:xfrm>
          <a:prstGeom prst="rect">
            <a:avLst/>
          </a:prstGeom>
        </p:spPr>
        <p:txBody>
          <a:bodyPr anchorCtr="0" anchor="t" bIns="25700" lIns="51425" spcFirstLastPara="1" rIns="51425" wrap="square" tIns="25700">
            <a:noAutofit/>
          </a:bodyPr>
          <a:lstStyle/>
          <a:p>
            <a:pPr indent="0" lvl="0" marL="0" rtl="0" algn="l">
              <a:spcBef>
                <a:spcPts val="600"/>
              </a:spcBef>
              <a:spcAft>
                <a:spcPts val="0"/>
              </a:spcAft>
              <a:buClr>
                <a:schemeClr val="dk1"/>
              </a:buClr>
              <a:buSzPts val="1100"/>
              <a:buFont typeface="Arial"/>
              <a:buNone/>
            </a:pPr>
            <a:r>
              <a:rPr i="1" lang="en-GB" sz="1200"/>
              <a:t>To be </a:t>
            </a:r>
            <a:r>
              <a:rPr b="1" i="1" lang="en-GB" sz="1200"/>
              <a:t>Findable</a:t>
            </a:r>
            <a:r>
              <a:rPr lang="en-GB" sz="1200"/>
              <a:t>:</a:t>
            </a:r>
            <a:endParaRPr sz="1200"/>
          </a:p>
          <a:p>
            <a:pPr indent="0" lvl="0" marL="0" rtl="0" algn="l">
              <a:spcBef>
                <a:spcPts val="600"/>
              </a:spcBef>
              <a:spcAft>
                <a:spcPts val="0"/>
              </a:spcAft>
              <a:buClr>
                <a:schemeClr val="dk1"/>
              </a:buClr>
              <a:buSzPts val="1100"/>
              <a:buFont typeface="Arial"/>
              <a:buNone/>
            </a:pPr>
            <a:r>
              <a:rPr b="1" lang="en-GB" sz="1200"/>
              <a:t>F1</a:t>
            </a:r>
            <a:r>
              <a:rPr lang="en-GB" sz="1200"/>
              <a:t>. </a:t>
            </a:r>
            <a:r>
              <a:rPr b="1" lang="en-GB" sz="1200">
                <a:solidFill>
                  <a:srgbClr val="E68422"/>
                </a:solidFill>
              </a:rPr>
              <a:t>(meta)data</a:t>
            </a:r>
            <a:r>
              <a:rPr lang="en-GB" sz="1200"/>
              <a:t> are assigned a globally unique and persistent identifier</a:t>
            </a:r>
            <a:endParaRPr sz="1200"/>
          </a:p>
          <a:p>
            <a:pPr indent="0" lvl="0" marL="0" rtl="0" algn="l">
              <a:spcBef>
                <a:spcPts val="600"/>
              </a:spcBef>
              <a:spcAft>
                <a:spcPts val="0"/>
              </a:spcAft>
              <a:buClr>
                <a:schemeClr val="dk1"/>
              </a:buClr>
              <a:buSzPts val="1100"/>
              <a:buFont typeface="Arial"/>
              <a:buNone/>
            </a:pPr>
            <a:r>
              <a:rPr b="1" lang="en-GB" sz="1200"/>
              <a:t>F2</a:t>
            </a:r>
            <a:r>
              <a:rPr lang="en-GB" sz="1200"/>
              <a:t>. data are described with rich </a:t>
            </a:r>
            <a:r>
              <a:rPr b="1" lang="en-GB" sz="1200">
                <a:solidFill>
                  <a:srgbClr val="E68422"/>
                </a:solidFill>
              </a:rPr>
              <a:t>metadata</a:t>
            </a:r>
            <a:r>
              <a:rPr lang="en-GB" sz="1200"/>
              <a:t> (defined by R1 below)</a:t>
            </a:r>
            <a:endParaRPr sz="1200"/>
          </a:p>
          <a:p>
            <a:pPr indent="0" lvl="0" marL="0" rtl="0" algn="l">
              <a:spcBef>
                <a:spcPts val="600"/>
              </a:spcBef>
              <a:spcAft>
                <a:spcPts val="0"/>
              </a:spcAft>
              <a:buClr>
                <a:schemeClr val="dk1"/>
              </a:buClr>
              <a:buSzPts val="1100"/>
              <a:buFont typeface="Arial"/>
              <a:buNone/>
            </a:pPr>
            <a:r>
              <a:rPr b="1" lang="en-GB" sz="1200"/>
              <a:t>F3</a:t>
            </a:r>
            <a:r>
              <a:rPr lang="en-GB" sz="1200"/>
              <a:t>. </a:t>
            </a:r>
            <a:r>
              <a:rPr b="1" lang="en-GB" sz="1200">
                <a:solidFill>
                  <a:srgbClr val="E68422"/>
                </a:solidFill>
              </a:rPr>
              <a:t>metadata</a:t>
            </a:r>
            <a:r>
              <a:rPr lang="en-GB" sz="1200"/>
              <a:t> clearly and explicitly include the identifier of the data it describes</a:t>
            </a:r>
            <a:endParaRPr sz="1200"/>
          </a:p>
          <a:p>
            <a:pPr indent="0" lvl="0" marL="0" rtl="0" algn="l">
              <a:spcBef>
                <a:spcPts val="600"/>
              </a:spcBef>
              <a:spcAft>
                <a:spcPts val="0"/>
              </a:spcAft>
              <a:buClr>
                <a:schemeClr val="dk1"/>
              </a:buClr>
              <a:buSzPts val="1100"/>
              <a:buFont typeface="Arial"/>
              <a:buNone/>
            </a:pPr>
            <a:r>
              <a:rPr b="1" lang="en-GB" sz="1200"/>
              <a:t>F4</a:t>
            </a:r>
            <a:r>
              <a:rPr lang="en-GB" sz="1200"/>
              <a:t>. </a:t>
            </a:r>
            <a:r>
              <a:rPr b="1" lang="en-GB" sz="1200">
                <a:solidFill>
                  <a:srgbClr val="E68422"/>
                </a:solidFill>
              </a:rPr>
              <a:t>(meta)data</a:t>
            </a:r>
            <a:r>
              <a:rPr lang="en-GB" sz="1200"/>
              <a:t> are registered or indexed in a searchable resource</a:t>
            </a:r>
            <a:endParaRPr sz="1200"/>
          </a:p>
          <a:p>
            <a:pPr indent="0" lvl="0" marL="0" rtl="0" algn="l">
              <a:spcBef>
                <a:spcPts val="600"/>
              </a:spcBef>
              <a:spcAft>
                <a:spcPts val="0"/>
              </a:spcAft>
              <a:buClr>
                <a:schemeClr val="dk1"/>
              </a:buClr>
              <a:buSzPts val="1100"/>
              <a:buFont typeface="Arial"/>
              <a:buNone/>
            </a:pPr>
            <a:r>
              <a:t/>
            </a:r>
            <a:endParaRPr sz="1200"/>
          </a:p>
          <a:p>
            <a:pPr indent="0" lvl="0" marL="0" rtl="0" algn="l">
              <a:spcBef>
                <a:spcPts val="600"/>
              </a:spcBef>
              <a:spcAft>
                <a:spcPts val="0"/>
              </a:spcAft>
              <a:buClr>
                <a:schemeClr val="dk1"/>
              </a:buClr>
              <a:buSzPts val="1100"/>
              <a:buFont typeface="Arial"/>
              <a:buNone/>
            </a:pPr>
            <a:r>
              <a:rPr i="1" lang="en-GB" sz="1200"/>
              <a:t>To be </a:t>
            </a:r>
            <a:r>
              <a:rPr b="1" i="1" lang="en-GB" sz="1200"/>
              <a:t>Accessible</a:t>
            </a:r>
            <a:r>
              <a:rPr lang="en-GB" sz="1200"/>
              <a:t>:</a:t>
            </a:r>
            <a:endParaRPr sz="1200"/>
          </a:p>
          <a:p>
            <a:pPr indent="0" lvl="0" marL="0" rtl="0" algn="l">
              <a:spcBef>
                <a:spcPts val="600"/>
              </a:spcBef>
              <a:spcAft>
                <a:spcPts val="0"/>
              </a:spcAft>
              <a:buClr>
                <a:schemeClr val="dk1"/>
              </a:buClr>
              <a:buSzPts val="1100"/>
              <a:buFont typeface="Arial"/>
              <a:buNone/>
            </a:pPr>
            <a:r>
              <a:rPr b="1" lang="en-GB" sz="1200"/>
              <a:t>A1</a:t>
            </a:r>
            <a:r>
              <a:rPr lang="en-GB" sz="1200"/>
              <a:t>. </a:t>
            </a:r>
            <a:r>
              <a:rPr b="1" lang="en-GB" sz="1200">
                <a:solidFill>
                  <a:srgbClr val="E68422"/>
                </a:solidFill>
              </a:rPr>
              <a:t>(meta)data</a:t>
            </a:r>
            <a:r>
              <a:rPr lang="en-GB" sz="1200"/>
              <a:t> are retrievable by their identifier using a standardized communications protocol</a:t>
            </a:r>
            <a:endParaRPr sz="1200"/>
          </a:p>
          <a:p>
            <a:pPr indent="0" lvl="0" marL="457200" rtl="0" algn="l">
              <a:spcBef>
                <a:spcPts val="600"/>
              </a:spcBef>
              <a:spcAft>
                <a:spcPts val="0"/>
              </a:spcAft>
              <a:buClr>
                <a:schemeClr val="dk1"/>
              </a:buClr>
              <a:buSzPts val="1100"/>
              <a:buFont typeface="Arial"/>
              <a:buNone/>
            </a:pPr>
            <a:r>
              <a:rPr b="1" lang="en-GB" sz="1200"/>
              <a:t>A1.1</a:t>
            </a:r>
            <a:r>
              <a:rPr lang="en-GB" sz="1200"/>
              <a:t> the protocol is open, free, and universally implementable</a:t>
            </a:r>
            <a:endParaRPr sz="1200"/>
          </a:p>
          <a:p>
            <a:pPr indent="0" lvl="0" marL="457200" rtl="0" algn="l">
              <a:spcBef>
                <a:spcPts val="600"/>
              </a:spcBef>
              <a:spcAft>
                <a:spcPts val="0"/>
              </a:spcAft>
              <a:buClr>
                <a:schemeClr val="dk1"/>
              </a:buClr>
              <a:buSzPts val="1100"/>
              <a:buFont typeface="Arial"/>
              <a:buNone/>
            </a:pPr>
            <a:r>
              <a:rPr b="1" lang="en-GB" sz="1200"/>
              <a:t>A1.2</a:t>
            </a:r>
            <a:r>
              <a:rPr lang="en-GB" sz="1200"/>
              <a:t> the protocol allows for an authentication and authorization procedure, where necessary</a:t>
            </a:r>
            <a:endParaRPr sz="1200"/>
          </a:p>
          <a:p>
            <a:pPr indent="0" lvl="0" marL="0" rtl="0" algn="l">
              <a:spcBef>
                <a:spcPts val="600"/>
              </a:spcBef>
              <a:spcAft>
                <a:spcPts val="0"/>
              </a:spcAft>
              <a:buNone/>
            </a:pPr>
            <a:r>
              <a:rPr b="1" lang="en-GB" sz="1200"/>
              <a:t>A2</a:t>
            </a:r>
            <a:r>
              <a:rPr lang="en-GB" sz="1200"/>
              <a:t>. </a:t>
            </a:r>
            <a:r>
              <a:rPr b="1" lang="en-GB" sz="1200">
                <a:solidFill>
                  <a:srgbClr val="E68422"/>
                </a:solidFill>
              </a:rPr>
              <a:t>metadata</a:t>
            </a:r>
            <a:r>
              <a:rPr lang="en-GB" sz="1200"/>
              <a:t> are accessible, even when the data are no longer available</a:t>
            </a:r>
            <a:endParaRPr sz="1200"/>
          </a:p>
        </p:txBody>
      </p:sp>
      <p:sp>
        <p:nvSpPr>
          <p:cNvPr id="237" name="Google Shape;237;p42"/>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The FAIR data guiding principles</a:t>
            </a:r>
            <a:endParaRPr/>
          </a:p>
        </p:txBody>
      </p:sp>
      <p:sp>
        <p:nvSpPr>
          <p:cNvPr id="238" name="Google Shape;238;p42"/>
          <p:cNvSpPr txBox="1"/>
          <p:nvPr>
            <p:ph idx="2" type="body"/>
          </p:nvPr>
        </p:nvSpPr>
        <p:spPr>
          <a:xfrm>
            <a:off x="4676600" y="931925"/>
            <a:ext cx="3831300" cy="3331200"/>
          </a:xfrm>
          <a:prstGeom prst="rect">
            <a:avLst/>
          </a:prstGeom>
        </p:spPr>
        <p:txBody>
          <a:bodyPr anchorCtr="0" anchor="t" bIns="25700" lIns="51425" spcFirstLastPara="1" rIns="51425" wrap="square" tIns="25700">
            <a:noAutofit/>
          </a:bodyPr>
          <a:lstStyle/>
          <a:p>
            <a:pPr indent="0" lvl="0" marL="0" rtl="0" algn="l">
              <a:spcBef>
                <a:spcPts val="600"/>
              </a:spcBef>
              <a:spcAft>
                <a:spcPts val="0"/>
              </a:spcAft>
              <a:buClr>
                <a:schemeClr val="dk1"/>
              </a:buClr>
              <a:buSzPts val="1100"/>
              <a:buFont typeface="Arial"/>
              <a:buNone/>
            </a:pPr>
            <a:r>
              <a:rPr i="1" lang="en-GB" sz="1200"/>
              <a:t>To be </a:t>
            </a:r>
            <a:r>
              <a:rPr b="1" i="1" lang="en-GB" sz="1200"/>
              <a:t>Interoperable</a:t>
            </a:r>
            <a:r>
              <a:rPr lang="en-GB" sz="1200"/>
              <a:t>:</a:t>
            </a:r>
            <a:endParaRPr sz="1200"/>
          </a:p>
          <a:p>
            <a:pPr indent="0" lvl="0" marL="0" rtl="0" algn="l">
              <a:spcBef>
                <a:spcPts val="600"/>
              </a:spcBef>
              <a:spcAft>
                <a:spcPts val="0"/>
              </a:spcAft>
              <a:buClr>
                <a:schemeClr val="dk1"/>
              </a:buClr>
              <a:buSzPts val="1100"/>
              <a:buFont typeface="Arial"/>
              <a:buNone/>
            </a:pPr>
            <a:r>
              <a:rPr b="1" lang="en-GB" sz="1200"/>
              <a:t>I1</a:t>
            </a:r>
            <a:r>
              <a:rPr lang="en-GB" sz="1200"/>
              <a:t>. </a:t>
            </a:r>
            <a:r>
              <a:rPr b="1" lang="en-GB" sz="1200">
                <a:solidFill>
                  <a:srgbClr val="E68422"/>
                </a:solidFill>
              </a:rPr>
              <a:t>(meta)data</a:t>
            </a:r>
            <a:r>
              <a:rPr lang="en-GB" sz="1200"/>
              <a:t> use a formal, accessible, shared, and broadly applicable language for knowledge representation.</a:t>
            </a:r>
            <a:endParaRPr sz="1200"/>
          </a:p>
          <a:p>
            <a:pPr indent="0" lvl="0" marL="0" rtl="0" algn="l">
              <a:spcBef>
                <a:spcPts val="600"/>
              </a:spcBef>
              <a:spcAft>
                <a:spcPts val="0"/>
              </a:spcAft>
              <a:buClr>
                <a:schemeClr val="dk1"/>
              </a:buClr>
              <a:buSzPts val="1100"/>
              <a:buFont typeface="Arial"/>
              <a:buNone/>
            </a:pPr>
            <a:r>
              <a:rPr b="1" lang="en-GB" sz="1200"/>
              <a:t>I2</a:t>
            </a:r>
            <a:r>
              <a:rPr lang="en-GB" sz="1200"/>
              <a:t>. </a:t>
            </a:r>
            <a:r>
              <a:rPr b="1" lang="en-GB" sz="1200">
                <a:solidFill>
                  <a:srgbClr val="E68422"/>
                </a:solidFill>
              </a:rPr>
              <a:t>(meta)data</a:t>
            </a:r>
            <a:r>
              <a:rPr lang="en-GB" sz="1200"/>
              <a:t> use vocabularies that follow FAIR principles</a:t>
            </a:r>
            <a:endParaRPr sz="1200"/>
          </a:p>
          <a:p>
            <a:pPr indent="0" lvl="0" marL="0" rtl="0" algn="l">
              <a:spcBef>
                <a:spcPts val="600"/>
              </a:spcBef>
              <a:spcAft>
                <a:spcPts val="0"/>
              </a:spcAft>
              <a:buClr>
                <a:schemeClr val="dk1"/>
              </a:buClr>
              <a:buSzPts val="1100"/>
              <a:buFont typeface="Arial"/>
              <a:buNone/>
            </a:pPr>
            <a:r>
              <a:rPr b="1" lang="en-GB" sz="1200"/>
              <a:t>I3</a:t>
            </a:r>
            <a:r>
              <a:rPr lang="en-GB" sz="1200"/>
              <a:t>. </a:t>
            </a:r>
            <a:r>
              <a:rPr b="1" lang="en-GB" sz="1200">
                <a:solidFill>
                  <a:srgbClr val="E68422"/>
                </a:solidFill>
              </a:rPr>
              <a:t>(meta)data</a:t>
            </a:r>
            <a:r>
              <a:rPr lang="en-GB" sz="1200"/>
              <a:t> include qualified references to other (meta)data</a:t>
            </a:r>
            <a:endParaRPr sz="1200"/>
          </a:p>
          <a:p>
            <a:pPr indent="0" lvl="0" marL="0" rtl="0" algn="l">
              <a:spcBef>
                <a:spcPts val="600"/>
              </a:spcBef>
              <a:spcAft>
                <a:spcPts val="0"/>
              </a:spcAft>
              <a:buNone/>
            </a:pPr>
            <a:r>
              <a:t/>
            </a:r>
            <a:endParaRPr sz="1200"/>
          </a:p>
          <a:p>
            <a:pPr indent="0" lvl="0" marL="0" rtl="0" algn="l">
              <a:spcBef>
                <a:spcPts val="600"/>
              </a:spcBef>
              <a:spcAft>
                <a:spcPts val="0"/>
              </a:spcAft>
              <a:buClr>
                <a:schemeClr val="dk1"/>
              </a:buClr>
              <a:buSzPts val="1100"/>
              <a:buFont typeface="Arial"/>
              <a:buNone/>
            </a:pPr>
            <a:r>
              <a:t/>
            </a:r>
            <a:endParaRPr sz="1200"/>
          </a:p>
          <a:p>
            <a:pPr indent="0" lvl="0" marL="0" rtl="0" algn="l">
              <a:spcBef>
                <a:spcPts val="600"/>
              </a:spcBef>
              <a:spcAft>
                <a:spcPts val="0"/>
              </a:spcAft>
              <a:buClr>
                <a:schemeClr val="dk1"/>
              </a:buClr>
              <a:buSzPts val="1100"/>
              <a:buFont typeface="Arial"/>
              <a:buNone/>
            </a:pPr>
            <a:r>
              <a:rPr i="1" lang="en-GB" sz="1200"/>
              <a:t>To be </a:t>
            </a:r>
            <a:r>
              <a:rPr b="1" i="1" lang="en-GB" sz="1200"/>
              <a:t>Reusable</a:t>
            </a:r>
            <a:r>
              <a:rPr lang="en-GB" sz="1200"/>
              <a:t>:</a:t>
            </a:r>
            <a:endParaRPr sz="1200"/>
          </a:p>
          <a:p>
            <a:pPr indent="0" lvl="0" marL="0" rtl="0" algn="l">
              <a:spcBef>
                <a:spcPts val="600"/>
              </a:spcBef>
              <a:spcAft>
                <a:spcPts val="0"/>
              </a:spcAft>
              <a:buClr>
                <a:schemeClr val="dk1"/>
              </a:buClr>
              <a:buSzPts val="1100"/>
              <a:buFont typeface="Arial"/>
              <a:buNone/>
            </a:pPr>
            <a:r>
              <a:rPr b="1" lang="en-GB" sz="1200"/>
              <a:t>R1</a:t>
            </a:r>
            <a:r>
              <a:rPr lang="en-GB" sz="1200"/>
              <a:t>. </a:t>
            </a:r>
            <a:r>
              <a:rPr b="1" lang="en-GB" sz="1200">
                <a:solidFill>
                  <a:srgbClr val="E68422"/>
                </a:solidFill>
              </a:rPr>
              <a:t>meta(data)</a:t>
            </a:r>
            <a:r>
              <a:rPr lang="en-GB" sz="1200"/>
              <a:t> are richly described with a plurality of accurate and relevant attributes</a:t>
            </a:r>
            <a:endParaRPr sz="1200"/>
          </a:p>
          <a:p>
            <a:pPr indent="0" lvl="0" marL="457200" rtl="0" algn="l">
              <a:spcBef>
                <a:spcPts val="600"/>
              </a:spcBef>
              <a:spcAft>
                <a:spcPts val="0"/>
              </a:spcAft>
              <a:buClr>
                <a:schemeClr val="dk1"/>
              </a:buClr>
              <a:buSzPts val="1100"/>
              <a:buFont typeface="Arial"/>
              <a:buNone/>
            </a:pPr>
            <a:r>
              <a:rPr b="1" lang="en-GB" sz="1200"/>
              <a:t>R1.1</a:t>
            </a:r>
            <a:r>
              <a:rPr lang="en-GB" sz="1200"/>
              <a:t>. </a:t>
            </a:r>
            <a:r>
              <a:rPr b="1" lang="en-GB" sz="1200">
                <a:solidFill>
                  <a:srgbClr val="E68422"/>
                </a:solidFill>
              </a:rPr>
              <a:t>(meta)data</a:t>
            </a:r>
            <a:r>
              <a:rPr lang="en-GB" sz="1200"/>
              <a:t> are released with a clear and accessible data usage license</a:t>
            </a:r>
            <a:endParaRPr sz="1200"/>
          </a:p>
          <a:p>
            <a:pPr indent="0" lvl="0" marL="457200" rtl="0" algn="l">
              <a:spcBef>
                <a:spcPts val="600"/>
              </a:spcBef>
              <a:spcAft>
                <a:spcPts val="0"/>
              </a:spcAft>
              <a:buClr>
                <a:schemeClr val="dk1"/>
              </a:buClr>
              <a:buSzPts val="1100"/>
              <a:buFont typeface="Arial"/>
              <a:buNone/>
            </a:pPr>
            <a:r>
              <a:rPr b="1" lang="en-GB" sz="1200"/>
              <a:t>R1.2</a:t>
            </a:r>
            <a:r>
              <a:rPr lang="en-GB" sz="1200"/>
              <a:t>. </a:t>
            </a:r>
            <a:r>
              <a:rPr b="1" lang="en-GB" sz="1200">
                <a:solidFill>
                  <a:srgbClr val="E68422"/>
                </a:solidFill>
              </a:rPr>
              <a:t>(meta)data</a:t>
            </a:r>
            <a:r>
              <a:rPr lang="en-GB" sz="1200"/>
              <a:t> are associated with detailed provenance</a:t>
            </a:r>
            <a:endParaRPr sz="1200"/>
          </a:p>
          <a:p>
            <a:pPr indent="0" lvl="0" marL="457200" rtl="0" algn="l">
              <a:spcBef>
                <a:spcPts val="600"/>
              </a:spcBef>
              <a:spcAft>
                <a:spcPts val="0"/>
              </a:spcAft>
              <a:buNone/>
            </a:pPr>
            <a:r>
              <a:rPr b="1" lang="en-GB" sz="1200"/>
              <a:t>R1.3</a:t>
            </a:r>
            <a:r>
              <a:rPr lang="en-GB" sz="1200"/>
              <a:t>. </a:t>
            </a:r>
            <a:r>
              <a:rPr b="1" lang="en-GB" sz="1200">
                <a:solidFill>
                  <a:srgbClr val="E68422"/>
                </a:solidFill>
              </a:rPr>
              <a:t>(meta)data</a:t>
            </a:r>
            <a:r>
              <a:rPr lang="en-GB" sz="1200"/>
              <a:t> meet domain-relevant community standards</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3"/>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FAIR does not mean open</a:t>
            </a:r>
            <a:endParaRPr/>
          </a:p>
        </p:txBody>
      </p:sp>
      <p:pic>
        <p:nvPicPr>
          <p:cNvPr id="244" name="Google Shape;244;p43"/>
          <p:cNvPicPr preferRelativeResize="0"/>
          <p:nvPr/>
        </p:nvPicPr>
        <p:blipFill>
          <a:blip r:embed="rId3">
            <a:alphaModFix/>
          </a:blip>
          <a:stretch>
            <a:fillRect/>
          </a:stretch>
        </p:blipFill>
        <p:spPr>
          <a:xfrm>
            <a:off x="1625775" y="1625476"/>
            <a:ext cx="5633400" cy="3165975"/>
          </a:xfrm>
          <a:prstGeom prst="rect">
            <a:avLst/>
          </a:prstGeom>
          <a:noFill/>
          <a:ln>
            <a:noFill/>
          </a:ln>
        </p:spPr>
      </p:pic>
      <p:sp>
        <p:nvSpPr>
          <p:cNvPr id="245" name="Google Shape;245;p43"/>
          <p:cNvSpPr txBox="1"/>
          <p:nvPr/>
        </p:nvSpPr>
        <p:spPr>
          <a:xfrm>
            <a:off x="1149000" y="4650025"/>
            <a:ext cx="7367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212529"/>
                </a:solidFill>
                <a:highlight>
                  <a:schemeClr val="lt1"/>
                </a:highlight>
              </a:rPr>
              <a:t>FAIR and OPEN image from </a:t>
            </a:r>
            <a:r>
              <a:rPr i="1" lang="en-GB" sz="1000" u="sng">
                <a:solidFill>
                  <a:schemeClr val="hlink"/>
                </a:solidFill>
                <a:highlight>
                  <a:schemeClr val="lt1"/>
                </a:highlight>
                <a:hlinkClick r:id="rId4"/>
              </a:rPr>
              <a:t>CESSDA Data Archiving Guide </a:t>
            </a:r>
            <a:r>
              <a:rPr lang="en-GB" sz="1000" u="sng">
                <a:solidFill>
                  <a:schemeClr val="hlink"/>
                </a:solidFill>
                <a:highlight>
                  <a:schemeClr val="lt1"/>
                </a:highlight>
                <a:hlinkClick r:id="rId5"/>
              </a:rPr>
              <a:t>version 4.0. </a:t>
            </a:r>
            <a:r>
              <a:rPr lang="en-GB" sz="1000">
                <a:solidFill>
                  <a:srgbClr val="212529"/>
                </a:solidFill>
                <a:highlight>
                  <a:schemeClr val="lt1"/>
                </a:highlight>
              </a:rPr>
              <a:t>CESSDA Training Team (2025). CC-BY 4.0</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4"/>
          <p:cNvSpPr txBox="1"/>
          <p:nvPr>
            <p:ph type="ctrTitle"/>
          </p:nvPr>
        </p:nvSpPr>
        <p:spPr>
          <a:xfrm>
            <a:off x="1143000" y="1200150"/>
            <a:ext cx="6858000" cy="1432500"/>
          </a:xfrm>
          <a:prstGeom prst="rect">
            <a:avLst/>
          </a:prstGeom>
        </p:spPr>
        <p:txBody>
          <a:bodyPr anchorCtr="0" anchor="b" bIns="25700" lIns="51425" spcFirstLastPara="1" rIns="51425" wrap="square" tIns="25700">
            <a:normAutofit/>
          </a:bodyPr>
          <a:lstStyle/>
          <a:p>
            <a:pPr indent="0" lvl="0" marL="0" rtl="0" algn="ctr">
              <a:spcBef>
                <a:spcPts val="0"/>
              </a:spcBef>
              <a:spcAft>
                <a:spcPts val="0"/>
              </a:spcAft>
              <a:buNone/>
            </a:pPr>
            <a:r>
              <a:rPr lang="en-GB"/>
              <a:t>Metadata</a:t>
            </a:r>
            <a:endParaRPr/>
          </a:p>
        </p:txBody>
      </p:sp>
      <p:sp>
        <p:nvSpPr>
          <p:cNvPr id="251" name="Google Shape;251;p44"/>
          <p:cNvSpPr txBox="1"/>
          <p:nvPr>
            <p:ph idx="1" type="subTitle"/>
          </p:nvPr>
        </p:nvSpPr>
        <p:spPr>
          <a:xfrm>
            <a:off x="1143000" y="2701529"/>
            <a:ext cx="6858000" cy="1241700"/>
          </a:xfrm>
          <a:prstGeom prst="rect">
            <a:avLst/>
          </a:prstGeom>
        </p:spPr>
        <p:txBody>
          <a:bodyPr anchorCtr="0" anchor="t" bIns="25700" lIns="51425" spcFirstLastPara="1" rIns="51425" wrap="square" tIns="25700">
            <a:normAutofit/>
          </a:bodyPr>
          <a:lstStyle/>
          <a:p>
            <a:pPr indent="0" lvl="0" marL="0" rtl="0" algn="ctr">
              <a:lnSpc>
                <a:spcPct val="120000"/>
              </a:lnSpc>
              <a:spcBef>
                <a:spcPts val="800"/>
              </a:spcBef>
              <a:spcAft>
                <a:spcPts val="0"/>
              </a:spcAft>
              <a:buNone/>
            </a:pPr>
            <a:r>
              <a:rPr lang="en-GB"/>
              <a:t>Open Science in the project</a:t>
            </a:r>
            <a:r>
              <a:rPr lang="en-GB">
                <a:solidFill>
                  <a:schemeClr val="dk1"/>
                </a:solidFill>
                <a:highlight>
                  <a:srgbClr val="FFFFFF"/>
                </a:highlight>
              </a:rPr>
              <a:t> </a:t>
            </a:r>
            <a:r>
              <a:rPr lang="en-GB"/>
              <a:t>lifecycle - access &amp; reuse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5"/>
          <p:cNvSpPr txBox="1"/>
          <p:nvPr>
            <p:ph type="title"/>
          </p:nvPr>
        </p:nvSpPr>
        <p:spPr>
          <a:xfrm>
            <a:off x="323407" y="240992"/>
            <a:ext cx="8497200" cy="409500"/>
          </a:xfrm>
          <a:prstGeom prst="rect">
            <a:avLst/>
          </a:prstGeom>
        </p:spPr>
        <p:txBody>
          <a:bodyPr anchorCtr="0" anchor="ctr" bIns="26325" lIns="51425" spcFirstLastPara="1" rIns="51425" wrap="square" tIns="25700">
            <a:normAutofit fontScale="90000"/>
          </a:bodyPr>
          <a:lstStyle/>
          <a:p>
            <a:pPr indent="0" lvl="0" marL="0" rtl="0" algn="ctr">
              <a:spcBef>
                <a:spcPts val="0"/>
              </a:spcBef>
              <a:spcAft>
                <a:spcPts val="0"/>
              </a:spcAft>
              <a:buNone/>
            </a:pPr>
            <a:r>
              <a:rPr lang="en-GB"/>
              <a:t>Metadata</a:t>
            </a:r>
            <a:endParaRPr/>
          </a:p>
        </p:txBody>
      </p:sp>
      <p:sp>
        <p:nvSpPr>
          <p:cNvPr id="257" name="Google Shape;257;p45"/>
          <p:cNvSpPr txBox="1"/>
          <p:nvPr>
            <p:ph idx="4294967295" type="body"/>
          </p:nvPr>
        </p:nvSpPr>
        <p:spPr>
          <a:xfrm>
            <a:off x="307875" y="1879350"/>
            <a:ext cx="8544000" cy="2715300"/>
          </a:xfrm>
          <a:prstGeom prst="rect">
            <a:avLst/>
          </a:prstGeom>
        </p:spPr>
        <p:txBody>
          <a:bodyPr anchorCtr="0" anchor="t" bIns="25700" lIns="51425" spcFirstLastPara="1" rIns="51425" wrap="square" tIns="25700">
            <a:noAutofit/>
          </a:bodyPr>
          <a:lstStyle/>
          <a:p>
            <a:pPr indent="0" lvl="0" marL="0" rtl="0" algn="ctr">
              <a:spcBef>
                <a:spcPts val="600"/>
              </a:spcBef>
              <a:spcAft>
                <a:spcPts val="0"/>
              </a:spcAft>
              <a:buNone/>
            </a:pPr>
            <a:r>
              <a:rPr lang="en-GB" sz="2600"/>
              <a:t>The data about the data (or anything really)</a:t>
            </a:r>
            <a:endParaRPr sz="2600"/>
          </a:p>
          <a:p>
            <a:pPr indent="0" lvl="0" marL="0" rtl="0" algn="ctr">
              <a:spcBef>
                <a:spcPts val="600"/>
              </a:spcBef>
              <a:spcAft>
                <a:spcPts val="0"/>
              </a:spcAft>
              <a:buNone/>
            </a:pPr>
            <a:r>
              <a:t/>
            </a:r>
            <a:endParaRPr sz="2600"/>
          </a:p>
          <a:p>
            <a:pPr indent="0" lvl="0" marL="0" rtl="0" algn="ctr">
              <a:spcBef>
                <a:spcPts val="600"/>
              </a:spcBef>
              <a:spcAft>
                <a:spcPts val="0"/>
              </a:spcAft>
              <a:buNone/>
            </a:pPr>
            <a:r>
              <a:rPr i="1" lang="en-GB" sz="2600"/>
              <a:t>“One person’s metadata, is another person’s data”</a:t>
            </a:r>
            <a:endParaRPr i="1" sz="2600"/>
          </a:p>
          <a:p>
            <a:pPr indent="0" lvl="0" marL="0" rtl="0" algn="l">
              <a:spcBef>
                <a:spcPts val="600"/>
              </a:spcBef>
              <a:spcAft>
                <a:spcPts val="0"/>
              </a:spcAft>
              <a:buNone/>
            </a:pPr>
            <a:r>
              <a:t/>
            </a:r>
            <a:endParaRPr i="1" sz="2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6"/>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Impactful metadata</a:t>
            </a:r>
            <a:endParaRPr/>
          </a:p>
        </p:txBody>
      </p:sp>
      <p:sp>
        <p:nvSpPr>
          <p:cNvPr id="263" name="Google Shape;263;p46"/>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p>
            <a:pPr indent="0" lvl="0" marL="0" rtl="0" algn="l">
              <a:lnSpc>
                <a:spcPct val="115000"/>
              </a:lnSpc>
              <a:spcBef>
                <a:spcPts val="600"/>
              </a:spcBef>
              <a:spcAft>
                <a:spcPts val="0"/>
              </a:spcAft>
              <a:buNone/>
            </a:pPr>
            <a:r>
              <a:t/>
            </a:r>
            <a:endParaRPr/>
          </a:p>
          <a:p>
            <a:pPr indent="-361950" lvl="0" marL="457200" rtl="0" algn="l">
              <a:lnSpc>
                <a:spcPct val="115000"/>
              </a:lnSpc>
              <a:spcBef>
                <a:spcPts val="600"/>
              </a:spcBef>
              <a:spcAft>
                <a:spcPts val="0"/>
              </a:spcAft>
              <a:buSzPts val="2100"/>
              <a:buChar char="•"/>
            </a:pPr>
            <a:r>
              <a:rPr lang="en-GB"/>
              <a:t>Human readable </a:t>
            </a:r>
            <a:endParaRPr/>
          </a:p>
          <a:p>
            <a:pPr indent="-361950" lvl="0" marL="457200" rtl="0" algn="l">
              <a:lnSpc>
                <a:spcPct val="115000"/>
              </a:lnSpc>
              <a:spcBef>
                <a:spcPts val="0"/>
              </a:spcBef>
              <a:spcAft>
                <a:spcPts val="0"/>
              </a:spcAft>
              <a:buSzPts val="2100"/>
              <a:buChar char="•"/>
            </a:pPr>
            <a:r>
              <a:rPr lang="en-GB"/>
              <a:t>Standardised </a:t>
            </a:r>
            <a:endParaRPr/>
          </a:p>
          <a:p>
            <a:pPr indent="-361950" lvl="0" marL="457200" rtl="0" algn="l">
              <a:lnSpc>
                <a:spcPct val="115000"/>
              </a:lnSpc>
              <a:spcBef>
                <a:spcPts val="0"/>
              </a:spcBef>
              <a:spcAft>
                <a:spcPts val="0"/>
              </a:spcAft>
              <a:buSzPts val="2100"/>
              <a:buChar char="•"/>
            </a:pPr>
            <a:r>
              <a:rPr lang="en-GB"/>
              <a:t>Machine readable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7"/>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Exercise instructions</a:t>
            </a:r>
            <a:endParaRPr/>
          </a:p>
        </p:txBody>
      </p:sp>
      <p:sp>
        <p:nvSpPr>
          <p:cNvPr id="269" name="Google Shape;269;p47"/>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p>
            <a:pPr indent="0" lvl="0" marL="0" rtl="0" algn="l">
              <a:lnSpc>
                <a:spcPct val="150000"/>
              </a:lnSpc>
              <a:spcBef>
                <a:spcPts val="600"/>
              </a:spcBef>
              <a:spcAft>
                <a:spcPts val="0"/>
              </a:spcAft>
              <a:buNone/>
            </a:pPr>
            <a:r>
              <a:rPr lang="en-GB" sz="2000"/>
              <a:t>In groups:</a:t>
            </a:r>
            <a:endParaRPr sz="2000"/>
          </a:p>
          <a:p>
            <a:pPr indent="-355600" lvl="0" marL="457200" rtl="0" algn="l">
              <a:lnSpc>
                <a:spcPct val="150000"/>
              </a:lnSpc>
              <a:spcBef>
                <a:spcPts val="600"/>
              </a:spcBef>
              <a:spcAft>
                <a:spcPts val="0"/>
              </a:spcAft>
              <a:buSzPts val="2000"/>
              <a:buAutoNum type="arabicPeriod"/>
            </a:pPr>
            <a:r>
              <a:rPr lang="en-GB" sz="2000"/>
              <a:t>Examine the packaging of the food item</a:t>
            </a:r>
            <a:endParaRPr sz="2000"/>
          </a:p>
          <a:p>
            <a:pPr indent="-355600" lvl="0" marL="457200" rtl="0" algn="l">
              <a:lnSpc>
                <a:spcPct val="100000"/>
              </a:lnSpc>
              <a:spcBef>
                <a:spcPts val="0"/>
              </a:spcBef>
              <a:spcAft>
                <a:spcPts val="0"/>
              </a:spcAft>
              <a:buSzPts val="2000"/>
              <a:buAutoNum type="arabicPeriod"/>
            </a:pPr>
            <a:r>
              <a:rPr lang="en-GB" sz="2000"/>
              <a:t>List the </a:t>
            </a:r>
            <a:r>
              <a:rPr lang="en-GB" sz="2000"/>
              <a:t>information</a:t>
            </a:r>
            <a:r>
              <a:rPr lang="en-GB" sz="2000"/>
              <a:t> you find</a:t>
            </a:r>
            <a:endParaRPr sz="2000"/>
          </a:p>
          <a:p>
            <a:pPr indent="-355600" lvl="1" marL="914400" rtl="0" algn="l">
              <a:lnSpc>
                <a:spcPct val="100000"/>
              </a:lnSpc>
              <a:spcBef>
                <a:spcPts val="0"/>
              </a:spcBef>
              <a:spcAft>
                <a:spcPts val="0"/>
              </a:spcAft>
              <a:buSzPts val="2000"/>
              <a:buAutoNum type="alphaLcPeriod"/>
            </a:pPr>
            <a:r>
              <a:rPr lang="en-GB" sz="2000"/>
              <a:t>Think broadly</a:t>
            </a:r>
            <a:endParaRPr sz="2000"/>
          </a:p>
          <a:p>
            <a:pPr indent="-355600" lvl="0" marL="457200" rtl="0" algn="l">
              <a:lnSpc>
                <a:spcPct val="100000"/>
              </a:lnSpc>
              <a:spcBef>
                <a:spcPts val="1000"/>
              </a:spcBef>
              <a:spcAft>
                <a:spcPts val="0"/>
              </a:spcAft>
              <a:buSzPts val="2000"/>
              <a:buAutoNum type="arabicPeriod"/>
            </a:pPr>
            <a:r>
              <a:rPr lang="en-GB" sz="2000"/>
              <a:t>Consider why each piece of information is </a:t>
            </a:r>
            <a:r>
              <a:rPr lang="en-GB" sz="2000"/>
              <a:t>included</a:t>
            </a:r>
            <a:r>
              <a:rPr lang="en-GB" sz="2000"/>
              <a:t> in the packaging</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8"/>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Exercise reflection</a:t>
            </a:r>
            <a:endParaRPr/>
          </a:p>
        </p:txBody>
      </p:sp>
      <p:sp>
        <p:nvSpPr>
          <p:cNvPr id="275" name="Google Shape;275;p48"/>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p>
            <a:pPr indent="-361950" lvl="0" marL="457200" marR="0" rtl="0" algn="l">
              <a:lnSpc>
                <a:spcPct val="150000"/>
              </a:lnSpc>
              <a:spcBef>
                <a:spcPts val="600"/>
              </a:spcBef>
              <a:spcAft>
                <a:spcPts val="0"/>
              </a:spcAft>
              <a:buSzPts val="2100"/>
              <a:buChar char="•"/>
            </a:pPr>
            <a:r>
              <a:rPr lang="en-GB"/>
              <a:t>Share 1-2 interesting pieces of information you found on the </a:t>
            </a:r>
            <a:r>
              <a:rPr lang="en-GB"/>
              <a:t>packaging</a:t>
            </a:r>
            <a:endParaRPr/>
          </a:p>
          <a:p>
            <a:pPr indent="-361950" lvl="0" marL="457200" marR="0" rtl="0" algn="l">
              <a:lnSpc>
                <a:spcPct val="150000"/>
              </a:lnSpc>
              <a:spcBef>
                <a:spcPts val="0"/>
              </a:spcBef>
              <a:spcAft>
                <a:spcPts val="0"/>
              </a:spcAft>
              <a:buSzPts val="2100"/>
              <a:buChar char="•"/>
            </a:pPr>
            <a:r>
              <a:rPr lang="en-GB"/>
              <a:t>How would these elements relate to research metadata?</a:t>
            </a:r>
            <a:endParaRPr/>
          </a:p>
          <a:p>
            <a:pPr indent="-361950" lvl="0" marL="457200" marR="0" rtl="0" algn="l">
              <a:lnSpc>
                <a:spcPct val="150000"/>
              </a:lnSpc>
              <a:spcBef>
                <a:spcPts val="0"/>
              </a:spcBef>
              <a:spcAft>
                <a:spcPts val="0"/>
              </a:spcAft>
              <a:buSzPts val="2100"/>
              <a:buChar char="•"/>
            </a:pPr>
            <a:r>
              <a:rPr lang="en-GB"/>
              <a:t>Going back to the previous slide, could you identify something that could be described as standardised metadata or machine readable metadata?</a:t>
            </a:r>
            <a:endParaRPr/>
          </a:p>
          <a:p>
            <a:pPr indent="0" lvl="0" marL="0" rtl="0" algn="l">
              <a:spcBef>
                <a:spcPts val="6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9"/>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Elements relating to research metadata</a:t>
            </a:r>
            <a:endParaRPr/>
          </a:p>
        </p:txBody>
      </p:sp>
      <p:sp>
        <p:nvSpPr>
          <p:cNvPr id="281" name="Google Shape;281;p49"/>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p>
            <a:pPr indent="-361950" lvl="0" marL="457200" marR="0" rtl="0" algn="l">
              <a:lnSpc>
                <a:spcPct val="150000"/>
              </a:lnSpc>
              <a:spcBef>
                <a:spcPts val="600"/>
              </a:spcBef>
              <a:spcAft>
                <a:spcPts val="0"/>
              </a:spcAft>
              <a:buSzPts val="2100"/>
              <a:buChar char="•"/>
            </a:pPr>
            <a:r>
              <a:rPr lang="en-GB" sz="2100"/>
              <a:t>Product Name → Research Title</a:t>
            </a:r>
            <a:endParaRPr sz="2100"/>
          </a:p>
          <a:p>
            <a:pPr indent="-361950" lvl="0" marL="457200" marR="0" rtl="0" algn="l">
              <a:lnSpc>
                <a:spcPct val="150000"/>
              </a:lnSpc>
              <a:spcBef>
                <a:spcPts val="0"/>
              </a:spcBef>
              <a:spcAft>
                <a:spcPts val="0"/>
              </a:spcAft>
              <a:buSzPts val="2100"/>
              <a:buChar char="•"/>
            </a:pPr>
            <a:r>
              <a:rPr lang="en-GB" sz="2100"/>
              <a:t>Ingredients → Methods/Materials</a:t>
            </a:r>
            <a:endParaRPr sz="2100"/>
          </a:p>
          <a:p>
            <a:pPr indent="-361950" lvl="0" marL="457200" marR="0" rtl="0" algn="l">
              <a:lnSpc>
                <a:spcPct val="150000"/>
              </a:lnSpc>
              <a:spcBef>
                <a:spcPts val="0"/>
              </a:spcBef>
              <a:spcAft>
                <a:spcPts val="0"/>
              </a:spcAft>
              <a:buSzPts val="2100"/>
              <a:buChar char="•"/>
            </a:pPr>
            <a:r>
              <a:rPr lang="en-GB" sz="2100"/>
              <a:t>Best Before Date → Creation Date/Version</a:t>
            </a:r>
            <a:endParaRPr sz="2100"/>
          </a:p>
          <a:p>
            <a:pPr indent="-361950" lvl="0" marL="457200" marR="0" rtl="0" algn="l">
              <a:lnSpc>
                <a:spcPct val="150000"/>
              </a:lnSpc>
              <a:spcBef>
                <a:spcPts val="0"/>
              </a:spcBef>
              <a:spcAft>
                <a:spcPts val="0"/>
              </a:spcAft>
              <a:buSzPts val="2100"/>
              <a:buChar char="•"/>
            </a:pPr>
            <a:r>
              <a:rPr lang="en-GB" sz="2100"/>
              <a:t>Manufacturer → Author/Affiliation</a:t>
            </a:r>
            <a:endParaRPr/>
          </a:p>
          <a:p>
            <a:pPr indent="0" lvl="0" marL="0" rtl="0" algn="l">
              <a:spcBef>
                <a:spcPts val="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32"/>
          <p:cNvPicPr preferRelativeResize="0"/>
          <p:nvPr/>
        </p:nvPicPr>
        <p:blipFill rotWithShape="1">
          <a:blip r:embed="rId3">
            <a:alphaModFix/>
          </a:blip>
          <a:srcRect b="0" l="0" r="0" t="0"/>
          <a:stretch/>
        </p:blipFill>
        <p:spPr>
          <a:xfrm>
            <a:off x="2938475" y="1084000"/>
            <a:ext cx="2975475" cy="2975475"/>
          </a:xfrm>
          <a:prstGeom prst="rect">
            <a:avLst/>
          </a:prstGeom>
          <a:noFill/>
          <a:ln>
            <a:noFill/>
          </a:ln>
        </p:spPr>
      </p:pic>
      <p:sp>
        <p:nvSpPr>
          <p:cNvPr id="158" name="Google Shape;158;p32"/>
          <p:cNvSpPr txBox="1"/>
          <p:nvPr>
            <p:ph type="title"/>
          </p:nvPr>
        </p:nvSpPr>
        <p:spPr>
          <a:xfrm>
            <a:off x="323407" y="240992"/>
            <a:ext cx="8497200" cy="409500"/>
          </a:xfrm>
          <a:prstGeom prst="rect">
            <a:avLst/>
          </a:prstGeom>
        </p:spPr>
        <p:txBody>
          <a:bodyPr anchorCtr="0" anchor="ctr" bIns="26325" lIns="51425" spcFirstLastPara="1" rIns="51425" wrap="square" tIns="25700">
            <a:normAutofit fontScale="90000"/>
          </a:bodyPr>
          <a:lstStyle/>
          <a:p>
            <a:pPr indent="0" lvl="0" marL="0" rtl="0" algn="ctr">
              <a:spcBef>
                <a:spcPts val="0"/>
              </a:spcBef>
              <a:spcAft>
                <a:spcPts val="0"/>
              </a:spcAft>
              <a:buNone/>
            </a:pPr>
            <a:r>
              <a:rPr lang="en-GB"/>
              <a:t>Repositories are key for share and reuse</a:t>
            </a:r>
            <a:endParaRPr/>
          </a:p>
        </p:txBody>
      </p:sp>
      <p:sp>
        <p:nvSpPr>
          <p:cNvPr id="159" name="Google Shape;159;p32"/>
          <p:cNvSpPr txBox="1"/>
          <p:nvPr/>
        </p:nvSpPr>
        <p:spPr>
          <a:xfrm>
            <a:off x="2926213" y="4492975"/>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dk1"/>
                </a:solidFill>
              </a:rPr>
              <a:t>Re-colored d</a:t>
            </a:r>
            <a:r>
              <a:rPr lang="en-GB" sz="800">
                <a:solidFill>
                  <a:schemeClr val="dk1"/>
                </a:solidFill>
              </a:rPr>
              <a:t>ata Life Cycle by </a:t>
            </a:r>
            <a:r>
              <a:rPr lang="en-GB" sz="800" u="sng">
                <a:solidFill>
                  <a:schemeClr val="hlink"/>
                </a:solidFill>
                <a:hlinkClick r:id="rId4"/>
              </a:rPr>
              <a:t>RDMkit</a:t>
            </a:r>
            <a:r>
              <a:rPr lang="en-GB" sz="800">
                <a:solidFill>
                  <a:schemeClr val="dk1"/>
                </a:solidFill>
              </a:rPr>
              <a:t> used under </a:t>
            </a:r>
            <a:r>
              <a:rPr lang="en-GB" sz="800" u="sng">
                <a:solidFill>
                  <a:schemeClr val="hlink"/>
                </a:solidFill>
                <a:hlinkClick r:id="rId5"/>
              </a:rPr>
              <a:t>CC-BY</a:t>
            </a:r>
            <a:endParaRPr sz="8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0"/>
          <p:cNvSpPr txBox="1"/>
          <p:nvPr>
            <p:ph idx="4294967295" type="body"/>
          </p:nvPr>
        </p:nvSpPr>
        <p:spPr>
          <a:xfrm>
            <a:off x="441850" y="1682175"/>
            <a:ext cx="2090400" cy="571800"/>
          </a:xfrm>
          <a:prstGeom prst="rect">
            <a:avLst/>
          </a:prstGeom>
        </p:spPr>
        <p:txBody>
          <a:bodyPr anchorCtr="0" anchor="t" bIns="25700" lIns="51425" spcFirstLastPara="1" rIns="51425" wrap="square" tIns="25700">
            <a:noAutofit/>
          </a:bodyPr>
          <a:lstStyle/>
          <a:p>
            <a:pPr indent="0" lvl="0" marL="0" rtl="0" algn="l">
              <a:lnSpc>
                <a:spcPct val="115000"/>
              </a:lnSpc>
              <a:spcBef>
                <a:spcPts val="600"/>
              </a:spcBef>
              <a:spcAft>
                <a:spcPts val="0"/>
              </a:spcAft>
              <a:buNone/>
            </a:pPr>
            <a:r>
              <a:rPr lang="en-GB"/>
              <a:t>Human readable </a:t>
            </a:r>
            <a:endParaRPr/>
          </a:p>
        </p:txBody>
      </p:sp>
      <p:pic>
        <p:nvPicPr>
          <p:cNvPr id="287" name="Google Shape;287;p50" title="oatly.jpg"/>
          <p:cNvPicPr preferRelativeResize="0"/>
          <p:nvPr/>
        </p:nvPicPr>
        <p:blipFill rotWithShape="1">
          <a:blip r:embed="rId3">
            <a:alphaModFix/>
          </a:blip>
          <a:srcRect b="4490" l="21131" r="26174" t="2926"/>
          <a:stretch/>
        </p:blipFill>
        <p:spPr>
          <a:xfrm>
            <a:off x="3436440" y="0"/>
            <a:ext cx="2153585" cy="4821750"/>
          </a:xfrm>
          <a:prstGeom prst="rect">
            <a:avLst/>
          </a:prstGeom>
          <a:noFill/>
          <a:ln>
            <a:noFill/>
          </a:ln>
        </p:spPr>
      </p:pic>
      <p:sp>
        <p:nvSpPr>
          <p:cNvPr id="288" name="Google Shape;288;p50"/>
          <p:cNvSpPr txBox="1"/>
          <p:nvPr/>
        </p:nvSpPr>
        <p:spPr>
          <a:xfrm>
            <a:off x="6476975" y="3392000"/>
            <a:ext cx="30000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lang="en-GB" sz="2100">
                <a:solidFill>
                  <a:srgbClr val="171616"/>
                </a:solidFill>
                <a:latin typeface="Lato"/>
                <a:ea typeface="Lato"/>
                <a:cs typeface="Lato"/>
                <a:sym typeface="Lato"/>
              </a:rPr>
              <a:t>Machine readable</a:t>
            </a:r>
            <a:endParaRPr/>
          </a:p>
        </p:txBody>
      </p:sp>
      <p:sp>
        <p:nvSpPr>
          <p:cNvPr id="289" name="Google Shape;289;p50"/>
          <p:cNvSpPr txBox="1"/>
          <p:nvPr/>
        </p:nvSpPr>
        <p:spPr>
          <a:xfrm>
            <a:off x="6476975" y="997600"/>
            <a:ext cx="30000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lang="en-GB" sz="2100">
                <a:solidFill>
                  <a:srgbClr val="171616"/>
                </a:solidFill>
                <a:latin typeface="Lato"/>
                <a:ea typeface="Lato"/>
                <a:cs typeface="Lato"/>
                <a:sym typeface="Lato"/>
              </a:rPr>
              <a:t>Standardised </a:t>
            </a:r>
            <a:endParaRPr/>
          </a:p>
        </p:txBody>
      </p:sp>
      <p:cxnSp>
        <p:nvCxnSpPr>
          <p:cNvPr id="290" name="Google Shape;290;p50"/>
          <p:cNvCxnSpPr/>
          <p:nvPr/>
        </p:nvCxnSpPr>
        <p:spPr>
          <a:xfrm flipH="1">
            <a:off x="5330975" y="3704725"/>
            <a:ext cx="1146000" cy="395400"/>
          </a:xfrm>
          <a:prstGeom prst="straightConnector1">
            <a:avLst/>
          </a:prstGeom>
          <a:noFill/>
          <a:ln cap="flat" cmpd="sng" w="28575">
            <a:solidFill>
              <a:schemeClr val="accent1"/>
            </a:solidFill>
            <a:prstDash val="solid"/>
            <a:round/>
            <a:headEnd len="med" w="med" type="none"/>
            <a:tailEnd len="med" w="med" type="triangle"/>
          </a:ln>
        </p:spPr>
      </p:cxnSp>
      <p:cxnSp>
        <p:nvCxnSpPr>
          <p:cNvPr id="291" name="Google Shape;291;p50"/>
          <p:cNvCxnSpPr/>
          <p:nvPr/>
        </p:nvCxnSpPr>
        <p:spPr>
          <a:xfrm rot="10800000">
            <a:off x="5436750" y="1054575"/>
            <a:ext cx="1110300" cy="232200"/>
          </a:xfrm>
          <a:prstGeom prst="straightConnector1">
            <a:avLst/>
          </a:prstGeom>
          <a:noFill/>
          <a:ln cap="flat" cmpd="sng" w="28575">
            <a:solidFill>
              <a:schemeClr val="accent1"/>
            </a:solidFill>
            <a:prstDash val="solid"/>
            <a:round/>
            <a:headEnd len="med" w="med" type="none"/>
            <a:tailEnd len="med" w="med" type="triangle"/>
          </a:ln>
        </p:spPr>
      </p:cxnSp>
      <p:cxnSp>
        <p:nvCxnSpPr>
          <p:cNvPr id="292" name="Google Shape;292;p50"/>
          <p:cNvCxnSpPr/>
          <p:nvPr/>
        </p:nvCxnSpPr>
        <p:spPr>
          <a:xfrm>
            <a:off x="3296500" y="360625"/>
            <a:ext cx="0" cy="3398400"/>
          </a:xfrm>
          <a:prstGeom prst="straightConnector1">
            <a:avLst/>
          </a:prstGeom>
          <a:noFill/>
          <a:ln cap="flat" cmpd="sng" w="28575">
            <a:solidFill>
              <a:schemeClr val="accent1"/>
            </a:solidFill>
            <a:prstDash val="solid"/>
            <a:round/>
            <a:headEnd len="med" w="med" type="none"/>
            <a:tailEnd len="med" w="med" type="none"/>
          </a:ln>
        </p:spPr>
      </p:cxnSp>
      <p:cxnSp>
        <p:nvCxnSpPr>
          <p:cNvPr id="293" name="Google Shape;293;p50"/>
          <p:cNvCxnSpPr/>
          <p:nvPr/>
        </p:nvCxnSpPr>
        <p:spPr>
          <a:xfrm>
            <a:off x="2532250" y="1891875"/>
            <a:ext cx="776100" cy="3600"/>
          </a:xfrm>
          <a:prstGeom prst="straightConnector1">
            <a:avLst/>
          </a:prstGeom>
          <a:noFill/>
          <a:ln cap="flat" cmpd="sng" w="28575">
            <a:solidFill>
              <a:schemeClr val="accent1"/>
            </a:solidFill>
            <a:prstDash val="solid"/>
            <a:round/>
            <a:headEnd len="med" w="med" type="none"/>
            <a:tailEnd len="med" w="med" type="none"/>
          </a:ln>
        </p:spPr>
      </p:cxnSp>
      <p:cxnSp>
        <p:nvCxnSpPr>
          <p:cNvPr id="294" name="Google Shape;294;p50"/>
          <p:cNvCxnSpPr/>
          <p:nvPr/>
        </p:nvCxnSpPr>
        <p:spPr>
          <a:xfrm flipH="1">
            <a:off x="5278475" y="1286775"/>
            <a:ext cx="1251000" cy="2683800"/>
          </a:xfrm>
          <a:prstGeom prst="straightConnector1">
            <a:avLst/>
          </a:prstGeom>
          <a:noFill/>
          <a:ln cap="flat" cmpd="sng" w="28575">
            <a:solidFill>
              <a:schemeClr val="accent1"/>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1"/>
          <p:cNvSpPr txBox="1"/>
          <p:nvPr>
            <p:ph type="title"/>
          </p:nvPr>
        </p:nvSpPr>
        <p:spPr>
          <a:xfrm>
            <a:off x="323407" y="240992"/>
            <a:ext cx="8497200" cy="409500"/>
          </a:xfrm>
          <a:prstGeom prst="rect">
            <a:avLst/>
          </a:prstGeom>
        </p:spPr>
        <p:txBody>
          <a:bodyPr anchorCtr="0" anchor="ctr" bIns="26325" lIns="51425" spcFirstLastPara="1" rIns="51425" wrap="square" tIns="25700">
            <a:noAutofit/>
          </a:bodyPr>
          <a:lstStyle/>
          <a:p>
            <a:pPr indent="0" lvl="0" marL="0" rtl="0" algn="ctr">
              <a:spcBef>
                <a:spcPts val="0"/>
              </a:spcBef>
              <a:spcAft>
                <a:spcPts val="0"/>
              </a:spcAft>
              <a:buSzPts val="990"/>
              <a:buNone/>
            </a:pPr>
            <a:r>
              <a:rPr lang="en-GB" sz="2730"/>
              <a:t>M</a:t>
            </a:r>
            <a:r>
              <a:rPr lang="en-GB" sz="2730"/>
              <a:t>etadata at different levels</a:t>
            </a:r>
            <a:endParaRPr sz="2730"/>
          </a:p>
        </p:txBody>
      </p:sp>
      <p:grpSp>
        <p:nvGrpSpPr>
          <p:cNvPr id="300" name="Google Shape;300;p51"/>
          <p:cNvGrpSpPr/>
          <p:nvPr/>
        </p:nvGrpSpPr>
        <p:grpSpPr>
          <a:xfrm>
            <a:off x="2142362" y="2025300"/>
            <a:ext cx="1345526" cy="2507138"/>
            <a:chOff x="2142362" y="2253900"/>
            <a:chExt cx="1345526" cy="2507138"/>
          </a:xfrm>
        </p:grpSpPr>
        <p:cxnSp>
          <p:nvCxnSpPr>
            <p:cNvPr id="301" name="Google Shape;301;p51"/>
            <p:cNvCxnSpPr/>
            <p:nvPr/>
          </p:nvCxnSpPr>
          <p:spPr>
            <a:xfrm>
              <a:off x="2815125" y="2253900"/>
              <a:ext cx="0" cy="940500"/>
            </a:xfrm>
            <a:prstGeom prst="straightConnector1">
              <a:avLst/>
            </a:prstGeom>
            <a:noFill/>
            <a:ln cap="flat" cmpd="sng" w="28575">
              <a:solidFill>
                <a:schemeClr val="dk2"/>
              </a:solidFill>
              <a:prstDash val="solid"/>
              <a:round/>
              <a:headEnd len="med" w="med" type="none"/>
              <a:tailEnd len="med" w="med" type="triangle"/>
            </a:ln>
          </p:spPr>
        </p:cxnSp>
        <p:pic>
          <p:nvPicPr>
            <p:cNvPr id="302" name="Google Shape;302;p51"/>
            <p:cNvPicPr preferRelativeResize="0"/>
            <p:nvPr/>
          </p:nvPicPr>
          <p:blipFill>
            <a:blip r:embed="rId3">
              <a:alphaModFix/>
            </a:blip>
            <a:stretch>
              <a:fillRect/>
            </a:stretch>
          </p:blipFill>
          <p:spPr>
            <a:xfrm>
              <a:off x="2142362" y="3411497"/>
              <a:ext cx="1345526" cy="1349540"/>
            </a:xfrm>
            <a:prstGeom prst="rect">
              <a:avLst/>
            </a:prstGeom>
            <a:noFill/>
            <a:ln>
              <a:noFill/>
            </a:ln>
          </p:spPr>
        </p:pic>
      </p:grpSp>
      <p:grpSp>
        <p:nvGrpSpPr>
          <p:cNvPr id="303" name="Google Shape;303;p51"/>
          <p:cNvGrpSpPr/>
          <p:nvPr/>
        </p:nvGrpSpPr>
        <p:grpSpPr>
          <a:xfrm>
            <a:off x="4164761" y="2025300"/>
            <a:ext cx="1345526" cy="2507112"/>
            <a:chOff x="4164761" y="2253900"/>
            <a:chExt cx="1345526" cy="2507112"/>
          </a:xfrm>
        </p:grpSpPr>
        <p:pic>
          <p:nvPicPr>
            <p:cNvPr id="304" name="Google Shape;304;p51"/>
            <p:cNvPicPr preferRelativeResize="0"/>
            <p:nvPr/>
          </p:nvPicPr>
          <p:blipFill>
            <a:blip r:embed="rId4">
              <a:alphaModFix/>
            </a:blip>
            <a:stretch>
              <a:fillRect/>
            </a:stretch>
          </p:blipFill>
          <p:spPr>
            <a:xfrm>
              <a:off x="4164761" y="3411501"/>
              <a:ext cx="1345526" cy="1349512"/>
            </a:xfrm>
            <a:prstGeom prst="rect">
              <a:avLst/>
            </a:prstGeom>
            <a:noFill/>
            <a:ln>
              <a:noFill/>
            </a:ln>
          </p:spPr>
        </p:pic>
        <p:cxnSp>
          <p:nvCxnSpPr>
            <p:cNvPr id="305" name="Google Shape;305;p51"/>
            <p:cNvCxnSpPr/>
            <p:nvPr/>
          </p:nvCxnSpPr>
          <p:spPr>
            <a:xfrm>
              <a:off x="4837525" y="2253900"/>
              <a:ext cx="0" cy="940500"/>
            </a:xfrm>
            <a:prstGeom prst="straightConnector1">
              <a:avLst/>
            </a:prstGeom>
            <a:noFill/>
            <a:ln cap="flat" cmpd="sng" w="28575">
              <a:solidFill>
                <a:schemeClr val="dk2"/>
              </a:solidFill>
              <a:prstDash val="solid"/>
              <a:round/>
              <a:headEnd len="med" w="med" type="none"/>
              <a:tailEnd len="med" w="med" type="triangle"/>
            </a:ln>
          </p:spPr>
        </p:cxnSp>
      </p:grpSp>
      <p:grpSp>
        <p:nvGrpSpPr>
          <p:cNvPr id="306" name="Google Shape;306;p51"/>
          <p:cNvGrpSpPr/>
          <p:nvPr/>
        </p:nvGrpSpPr>
        <p:grpSpPr>
          <a:xfrm>
            <a:off x="6238399" y="2025300"/>
            <a:ext cx="1345526" cy="2507125"/>
            <a:chOff x="6238399" y="2253900"/>
            <a:chExt cx="1345526" cy="2507125"/>
          </a:xfrm>
        </p:grpSpPr>
        <p:pic>
          <p:nvPicPr>
            <p:cNvPr id="307" name="Google Shape;307;p51"/>
            <p:cNvPicPr preferRelativeResize="0"/>
            <p:nvPr/>
          </p:nvPicPr>
          <p:blipFill>
            <a:blip r:embed="rId5">
              <a:alphaModFix/>
            </a:blip>
            <a:stretch>
              <a:fillRect/>
            </a:stretch>
          </p:blipFill>
          <p:spPr>
            <a:xfrm>
              <a:off x="6238399" y="3411500"/>
              <a:ext cx="1345526" cy="1349525"/>
            </a:xfrm>
            <a:prstGeom prst="rect">
              <a:avLst/>
            </a:prstGeom>
            <a:noFill/>
            <a:ln>
              <a:noFill/>
            </a:ln>
          </p:spPr>
        </p:pic>
        <p:cxnSp>
          <p:nvCxnSpPr>
            <p:cNvPr id="308" name="Google Shape;308;p51"/>
            <p:cNvCxnSpPr/>
            <p:nvPr/>
          </p:nvCxnSpPr>
          <p:spPr>
            <a:xfrm>
              <a:off x="6911150" y="2253900"/>
              <a:ext cx="0" cy="940500"/>
            </a:xfrm>
            <a:prstGeom prst="straightConnector1">
              <a:avLst/>
            </a:prstGeom>
            <a:noFill/>
            <a:ln cap="flat" cmpd="sng" w="28575">
              <a:solidFill>
                <a:schemeClr val="dk2"/>
              </a:solidFill>
              <a:prstDash val="solid"/>
              <a:round/>
              <a:headEnd len="med" w="med" type="none"/>
              <a:tailEnd len="med" w="med" type="triangle"/>
            </a:ln>
          </p:spPr>
        </p:cxnSp>
      </p:grpSp>
      <p:grpSp>
        <p:nvGrpSpPr>
          <p:cNvPr id="309" name="Google Shape;309;p51"/>
          <p:cNvGrpSpPr/>
          <p:nvPr/>
        </p:nvGrpSpPr>
        <p:grpSpPr>
          <a:xfrm>
            <a:off x="2557576" y="791675"/>
            <a:ext cx="2236949" cy="1873213"/>
            <a:chOff x="2557576" y="1020275"/>
            <a:chExt cx="2236949" cy="1873213"/>
          </a:xfrm>
        </p:grpSpPr>
        <p:sp>
          <p:nvSpPr>
            <p:cNvPr id="310" name="Google Shape;310;p51"/>
            <p:cNvSpPr/>
            <p:nvPr/>
          </p:nvSpPr>
          <p:spPr>
            <a:xfrm rot="2002">
              <a:off x="2557576" y="1644975"/>
              <a:ext cx="515100" cy="314100"/>
            </a:xfrm>
            <a:prstGeom prst="homePlate">
              <a:avLst>
                <a:gd fmla="val 5000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t>?</a:t>
              </a:r>
              <a:endParaRPr b="1"/>
            </a:p>
          </p:txBody>
        </p:sp>
        <p:grpSp>
          <p:nvGrpSpPr>
            <p:cNvPr id="311" name="Google Shape;311;p51"/>
            <p:cNvGrpSpPr/>
            <p:nvPr/>
          </p:nvGrpSpPr>
          <p:grpSpPr>
            <a:xfrm>
              <a:off x="3190425" y="1020275"/>
              <a:ext cx="1604100" cy="1873213"/>
              <a:chOff x="3190425" y="1020275"/>
              <a:chExt cx="1604100" cy="1873213"/>
            </a:xfrm>
          </p:grpSpPr>
          <p:pic>
            <p:nvPicPr>
              <p:cNvPr descr="Opened chemical tube | Public domain vectors" id="312" name="Google Shape;312;p51"/>
              <p:cNvPicPr preferRelativeResize="0"/>
              <p:nvPr/>
            </p:nvPicPr>
            <p:blipFill>
              <a:blip r:embed="rId6">
                <a:alphaModFix/>
              </a:blip>
              <a:stretch>
                <a:fillRect/>
              </a:stretch>
            </p:blipFill>
            <p:spPr>
              <a:xfrm>
                <a:off x="3190428" y="1020275"/>
                <a:ext cx="931850" cy="1563500"/>
              </a:xfrm>
              <a:prstGeom prst="rect">
                <a:avLst/>
              </a:prstGeom>
              <a:noFill/>
              <a:ln>
                <a:noFill/>
              </a:ln>
            </p:spPr>
          </p:pic>
          <p:sp>
            <p:nvSpPr>
              <p:cNvPr id="313" name="Google Shape;313;p51"/>
              <p:cNvSpPr txBox="1"/>
              <p:nvPr/>
            </p:nvSpPr>
            <p:spPr>
              <a:xfrm>
                <a:off x="3190425" y="2554788"/>
                <a:ext cx="1604100" cy="33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171616"/>
                    </a:solidFill>
                  </a:rPr>
                  <a:t>Source: </a:t>
                </a:r>
                <a:r>
                  <a:rPr lang="en-GB" sz="1000" u="sng">
                    <a:solidFill>
                      <a:schemeClr val="hlink"/>
                    </a:solidFill>
                    <a:hlinkClick r:id="rId7"/>
                  </a:rPr>
                  <a:t>Openclipart</a:t>
                </a:r>
                <a:endParaRPr sz="1000">
                  <a:solidFill>
                    <a:srgbClr val="171616"/>
                  </a:solidFill>
                </a:endParaRPr>
              </a:p>
            </p:txBody>
          </p:sp>
        </p:grpSp>
      </p:grpSp>
      <p:grpSp>
        <p:nvGrpSpPr>
          <p:cNvPr id="314" name="Google Shape;314;p51"/>
          <p:cNvGrpSpPr/>
          <p:nvPr/>
        </p:nvGrpSpPr>
        <p:grpSpPr>
          <a:xfrm>
            <a:off x="4579963" y="872941"/>
            <a:ext cx="2325412" cy="1791947"/>
            <a:chOff x="4579963" y="1101541"/>
            <a:chExt cx="2325412" cy="1791947"/>
          </a:xfrm>
        </p:grpSpPr>
        <p:sp>
          <p:nvSpPr>
            <p:cNvPr id="315" name="Google Shape;315;p51"/>
            <p:cNvSpPr/>
            <p:nvPr/>
          </p:nvSpPr>
          <p:spPr>
            <a:xfrm rot="2002">
              <a:off x="4579963" y="1644975"/>
              <a:ext cx="515100" cy="314100"/>
            </a:xfrm>
            <a:prstGeom prst="homePlate">
              <a:avLst>
                <a:gd fmla="val 5000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t>?</a:t>
              </a:r>
              <a:endParaRPr b="1"/>
            </a:p>
          </p:txBody>
        </p:sp>
        <p:grpSp>
          <p:nvGrpSpPr>
            <p:cNvPr id="316" name="Google Shape;316;p51"/>
            <p:cNvGrpSpPr/>
            <p:nvPr/>
          </p:nvGrpSpPr>
          <p:grpSpPr>
            <a:xfrm>
              <a:off x="5301275" y="1101541"/>
              <a:ext cx="1604100" cy="1791947"/>
              <a:chOff x="5301275" y="1101541"/>
              <a:chExt cx="1604100" cy="1791947"/>
            </a:xfrm>
          </p:grpSpPr>
          <p:grpSp>
            <p:nvGrpSpPr>
              <p:cNvPr id="317" name="Google Shape;317;p51"/>
              <p:cNvGrpSpPr/>
              <p:nvPr/>
            </p:nvGrpSpPr>
            <p:grpSpPr>
              <a:xfrm>
                <a:off x="5378803" y="1101541"/>
                <a:ext cx="962435" cy="1400964"/>
                <a:chOff x="5070053" y="1020266"/>
                <a:chExt cx="962435" cy="1400964"/>
              </a:xfrm>
            </p:grpSpPr>
            <p:pic>
              <p:nvPicPr>
                <p:cNvPr descr="Double-stranded DNA sequence | Free SVG" id="318" name="Google Shape;318;p51"/>
                <p:cNvPicPr preferRelativeResize="0"/>
                <p:nvPr/>
              </p:nvPicPr>
              <p:blipFill>
                <a:blip r:embed="rId8">
                  <a:alphaModFix/>
                </a:blip>
                <a:stretch>
                  <a:fillRect/>
                </a:stretch>
              </p:blipFill>
              <p:spPr>
                <a:xfrm rot="59">
                  <a:off x="5070053" y="1020274"/>
                  <a:ext cx="962435" cy="962430"/>
                </a:xfrm>
                <a:prstGeom prst="rect">
                  <a:avLst/>
                </a:prstGeom>
                <a:noFill/>
                <a:ln>
                  <a:noFill/>
                </a:ln>
              </p:spPr>
            </p:pic>
            <p:sp>
              <p:nvSpPr>
                <p:cNvPr id="319" name="Google Shape;319;p51"/>
                <p:cNvSpPr txBox="1"/>
                <p:nvPr/>
              </p:nvSpPr>
              <p:spPr>
                <a:xfrm rot="-1252">
                  <a:off x="5164071" y="1959379"/>
                  <a:ext cx="8238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171616"/>
                      </a:solidFill>
                    </a:rPr>
                    <a:t>.fastq</a:t>
                  </a:r>
                  <a:endParaRPr b="1" sz="1800">
                    <a:solidFill>
                      <a:srgbClr val="171616"/>
                    </a:solidFill>
                  </a:endParaRPr>
                </a:p>
              </p:txBody>
            </p:sp>
          </p:grpSp>
          <p:sp>
            <p:nvSpPr>
              <p:cNvPr id="320" name="Google Shape;320;p51"/>
              <p:cNvSpPr txBox="1"/>
              <p:nvPr/>
            </p:nvSpPr>
            <p:spPr>
              <a:xfrm>
                <a:off x="5301275" y="2554788"/>
                <a:ext cx="1604100" cy="33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171616"/>
                    </a:solidFill>
                  </a:rPr>
                  <a:t>Source: </a:t>
                </a:r>
                <a:r>
                  <a:rPr lang="en-GB" sz="1000" u="sng">
                    <a:solidFill>
                      <a:schemeClr val="hlink"/>
                    </a:solidFill>
                    <a:hlinkClick r:id="rId9"/>
                  </a:rPr>
                  <a:t>Openclipart</a:t>
                </a:r>
                <a:endParaRPr sz="1000">
                  <a:solidFill>
                    <a:srgbClr val="171616"/>
                  </a:solidFill>
                </a:endParaRPr>
              </a:p>
            </p:txBody>
          </p:sp>
        </p:grpSp>
      </p:grpSp>
      <p:grpSp>
        <p:nvGrpSpPr>
          <p:cNvPr id="321" name="Google Shape;321;p51"/>
          <p:cNvGrpSpPr/>
          <p:nvPr/>
        </p:nvGrpSpPr>
        <p:grpSpPr>
          <a:xfrm>
            <a:off x="150500" y="689237"/>
            <a:ext cx="2289325" cy="1975663"/>
            <a:chOff x="150500" y="917837"/>
            <a:chExt cx="2289325" cy="1975663"/>
          </a:xfrm>
        </p:grpSpPr>
        <p:sp>
          <p:nvSpPr>
            <p:cNvPr id="322" name="Google Shape;322;p51"/>
            <p:cNvSpPr txBox="1"/>
            <p:nvPr/>
          </p:nvSpPr>
          <p:spPr>
            <a:xfrm>
              <a:off x="691375" y="2554800"/>
              <a:ext cx="1461900" cy="33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171616"/>
                  </a:solidFill>
                </a:rPr>
                <a:t>Source: </a:t>
              </a:r>
              <a:r>
                <a:rPr lang="en-GB" sz="1000" u="sng">
                  <a:solidFill>
                    <a:schemeClr val="hlink"/>
                  </a:solidFill>
                  <a:hlinkClick r:id="rId10"/>
                </a:rPr>
                <a:t>Openclipart</a:t>
              </a:r>
              <a:endParaRPr sz="1000">
                <a:solidFill>
                  <a:srgbClr val="171616"/>
                </a:solidFill>
              </a:endParaRPr>
            </a:p>
          </p:txBody>
        </p:sp>
        <p:pic>
          <p:nvPicPr>
            <p:cNvPr descr="Public Domain Clip Art Image | Mushroom ??? | ID: 13925441412018 ..." id="323" name="Google Shape;323;p51"/>
            <p:cNvPicPr preferRelativeResize="0"/>
            <p:nvPr/>
          </p:nvPicPr>
          <p:blipFill>
            <a:blip r:embed="rId11">
              <a:alphaModFix/>
            </a:blip>
            <a:stretch>
              <a:fillRect/>
            </a:stretch>
          </p:blipFill>
          <p:spPr>
            <a:xfrm>
              <a:off x="150500" y="917837"/>
              <a:ext cx="2289325" cy="1768374"/>
            </a:xfrm>
            <a:prstGeom prst="rect">
              <a:avLst/>
            </a:prstGeom>
            <a:noFill/>
            <a:ln>
              <a:noFill/>
            </a:ln>
          </p:spPr>
        </p:pic>
      </p:grpSp>
      <p:grpSp>
        <p:nvGrpSpPr>
          <p:cNvPr id="324" name="Google Shape;324;p51"/>
          <p:cNvGrpSpPr/>
          <p:nvPr/>
        </p:nvGrpSpPr>
        <p:grpSpPr>
          <a:xfrm>
            <a:off x="6653588" y="952245"/>
            <a:ext cx="2478613" cy="1712655"/>
            <a:chOff x="6653588" y="1180845"/>
            <a:chExt cx="2478613" cy="1712655"/>
          </a:xfrm>
        </p:grpSpPr>
        <p:sp>
          <p:nvSpPr>
            <p:cNvPr id="325" name="Google Shape;325;p51"/>
            <p:cNvSpPr/>
            <p:nvPr/>
          </p:nvSpPr>
          <p:spPr>
            <a:xfrm rot="2002">
              <a:off x="6653588" y="1673500"/>
              <a:ext cx="515100" cy="314100"/>
            </a:xfrm>
            <a:prstGeom prst="homePlate">
              <a:avLst>
                <a:gd fmla="val 5000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t>?</a:t>
              </a:r>
              <a:endParaRPr b="1"/>
            </a:p>
          </p:txBody>
        </p:sp>
        <p:grpSp>
          <p:nvGrpSpPr>
            <p:cNvPr id="326" name="Google Shape;326;p51"/>
            <p:cNvGrpSpPr/>
            <p:nvPr/>
          </p:nvGrpSpPr>
          <p:grpSpPr>
            <a:xfrm>
              <a:off x="7168701" y="1180845"/>
              <a:ext cx="1963500" cy="1712655"/>
              <a:chOff x="7168701" y="1180845"/>
              <a:chExt cx="1963500" cy="1712655"/>
            </a:xfrm>
          </p:grpSpPr>
          <p:pic>
            <p:nvPicPr>
              <p:cNvPr descr="Ampoule vide et un point d'exclamat Photo stock libre - Public ..." id="327" name="Google Shape;327;p51"/>
              <p:cNvPicPr preferRelativeResize="0"/>
              <p:nvPr/>
            </p:nvPicPr>
            <p:blipFill>
              <a:blip r:embed="rId12">
                <a:alphaModFix/>
              </a:blip>
              <a:stretch>
                <a:fillRect/>
              </a:stretch>
            </p:blipFill>
            <p:spPr>
              <a:xfrm>
                <a:off x="7168701" y="1180845"/>
                <a:ext cx="1963500" cy="1299420"/>
              </a:xfrm>
              <a:prstGeom prst="rect">
                <a:avLst/>
              </a:prstGeom>
              <a:noFill/>
              <a:ln>
                <a:noFill/>
              </a:ln>
            </p:spPr>
          </p:pic>
          <p:sp>
            <p:nvSpPr>
              <p:cNvPr id="328" name="Google Shape;328;p51"/>
              <p:cNvSpPr txBox="1"/>
              <p:nvPr/>
            </p:nvSpPr>
            <p:spPr>
              <a:xfrm>
                <a:off x="7235225" y="2554800"/>
                <a:ext cx="1896900" cy="33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171616"/>
                    </a:solidFill>
                  </a:rPr>
                  <a:t>Source: </a:t>
                </a:r>
                <a:r>
                  <a:rPr lang="en-GB" sz="1000" u="sng">
                    <a:solidFill>
                      <a:schemeClr val="hlink"/>
                    </a:solidFill>
                    <a:hlinkClick r:id="rId13"/>
                  </a:rPr>
                  <a:t>Publicdomainpictures</a:t>
                </a:r>
                <a:endParaRPr sz="1000">
                  <a:solidFill>
                    <a:srgbClr val="171616"/>
                  </a:solidFill>
                </a:endParaRPr>
              </a:p>
            </p:txBody>
          </p:sp>
        </p:grpSp>
      </p:grpSp>
      <p:sp>
        <p:nvSpPr>
          <p:cNvPr id="329" name="Google Shape;329;p51"/>
          <p:cNvSpPr txBox="1"/>
          <p:nvPr/>
        </p:nvSpPr>
        <p:spPr>
          <a:xfrm>
            <a:off x="3769200" y="4710675"/>
            <a:ext cx="4705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171616"/>
                </a:solidFill>
                <a:latin typeface="Lato"/>
                <a:ea typeface="Lato"/>
                <a:cs typeface="Lato"/>
                <a:sym typeface="Lato"/>
              </a:rPr>
              <a:t>This slide, including all images, are in the public domain and free to reuse.</a:t>
            </a:r>
            <a:endParaRPr sz="1100">
              <a:solidFill>
                <a:srgbClr val="171616"/>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1000"/>
                                        <p:tgtEl>
                                          <p:spTgt spid="32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1000"/>
                                        <p:tgtEl>
                                          <p:spTgt spid="30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1000"/>
                                        <p:tgtEl>
                                          <p:spTgt spid="31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1000"/>
                                        <p:tgtEl>
                                          <p:spTgt spid="32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2"/>
          <p:cNvSpPr txBox="1"/>
          <p:nvPr>
            <p:ph type="title"/>
          </p:nvPr>
        </p:nvSpPr>
        <p:spPr>
          <a:xfrm>
            <a:off x="630000" y="296705"/>
            <a:ext cx="7886700" cy="631800"/>
          </a:xfrm>
          <a:prstGeom prst="rect">
            <a:avLst/>
          </a:prstGeom>
        </p:spPr>
        <p:txBody>
          <a:bodyPr anchorCtr="0" anchor="ctr" bIns="25700" lIns="51425" spcFirstLastPara="1" rIns="51425" wrap="square" tIns="25700">
            <a:normAutofit/>
          </a:bodyPr>
          <a:lstStyle/>
          <a:p>
            <a:pPr indent="0" lvl="0" marL="0" rtl="0" algn="ctr">
              <a:spcBef>
                <a:spcPts val="0"/>
              </a:spcBef>
              <a:spcAft>
                <a:spcPts val="0"/>
              </a:spcAft>
              <a:buClr>
                <a:schemeClr val="dk1"/>
              </a:buClr>
              <a:buSzPts val="1100"/>
              <a:buFont typeface="Arial"/>
              <a:buNone/>
            </a:pPr>
            <a:r>
              <a:rPr lang="en-GB"/>
              <a:t>Why &amp; when does it matter?</a:t>
            </a:r>
            <a:endParaRPr/>
          </a:p>
        </p:txBody>
      </p:sp>
      <p:pic>
        <p:nvPicPr>
          <p:cNvPr id="335" name="Google Shape;335;p52"/>
          <p:cNvPicPr preferRelativeResize="0"/>
          <p:nvPr/>
        </p:nvPicPr>
        <p:blipFill>
          <a:blip r:embed="rId3">
            <a:alphaModFix/>
          </a:blip>
          <a:stretch>
            <a:fillRect/>
          </a:stretch>
        </p:blipFill>
        <p:spPr>
          <a:xfrm>
            <a:off x="2762775" y="1004162"/>
            <a:ext cx="3618427" cy="3621026"/>
          </a:xfrm>
          <a:prstGeom prst="rect">
            <a:avLst/>
          </a:prstGeom>
          <a:noFill/>
          <a:ln>
            <a:noFill/>
          </a:ln>
        </p:spPr>
      </p:pic>
      <p:sp>
        <p:nvSpPr>
          <p:cNvPr id="336" name="Google Shape;336;p52"/>
          <p:cNvSpPr txBox="1"/>
          <p:nvPr/>
        </p:nvSpPr>
        <p:spPr>
          <a:xfrm>
            <a:off x="6069550" y="921658"/>
            <a:ext cx="2559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Administrative and Legal metadata</a:t>
            </a:r>
            <a:endParaRPr sz="1800">
              <a:latin typeface="Lato"/>
              <a:ea typeface="Lato"/>
              <a:cs typeface="Lato"/>
              <a:sym typeface="Lato"/>
            </a:endParaRPr>
          </a:p>
        </p:txBody>
      </p:sp>
      <p:sp>
        <p:nvSpPr>
          <p:cNvPr id="337" name="Google Shape;337;p52"/>
          <p:cNvSpPr txBox="1"/>
          <p:nvPr/>
        </p:nvSpPr>
        <p:spPr>
          <a:xfrm>
            <a:off x="6762650" y="2378663"/>
            <a:ext cx="1410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Contextual metadata</a:t>
            </a:r>
            <a:endParaRPr sz="1800">
              <a:latin typeface="Lato"/>
              <a:ea typeface="Lato"/>
              <a:cs typeface="Lato"/>
              <a:sym typeface="Lato"/>
            </a:endParaRPr>
          </a:p>
        </p:txBody>
      </p:sp>
      <p:sp>
        <p:nvSpPr>
          <p:cNvPr id="338" name="Google Shape;338;p52"/>
          <p:cNvSpPr txBox="1"/>
          <p:nvPr/>
        </p:nvSpPr>
        <p:spPr>
          <a:xfrm>
            <a:off x="323400" y="2793939"/>
            <a:ext cx="2261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Discovery metadata</a:t>
            </a:r>
            <a:endParaRPr sz="1800">
              <a:latin typeface="Lato"/>
              <a:ea typeface="Lato"/>
              <a:cs typeface="Lato"/>
              <a:sym typeface="Lato"/>
            </a:endParaRPr>
          </a:p>
        </p:txBody>
      </p:sp>
      <p:sp>
        <p:nvSpPr>
          <p:cNvPr id="339" name="Google Shape;339;p52"/>
          <p:cNvSpPr txBox="1"/>
          <p:nvPr/>
        </p:nvSpPr>
        <p:spPr>
          <a:xfrm>
            <a:off x="1172050" y="4756474"/>
            <a:ext cx="2507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200">
                <a:solidFill>
                  <a:srgbClr val="0088CC"/>
                </a:solidFill>
                <a:highlight>
                  <a:srgbClr val="FFFFFF"/>
                </a:highlight>
                <a:uFill>
                  <a:noFill/>
                </a:uFill>
                <a:latin typeface="Helvetica Neue"/>
                <a:ea typeface="Helvetica Neue"/>
                <a:cs typeface="Helvetica Neue"/>
                <a:sym typeface="Helvetica Neue"/>
                <a:hlinkClick r:id="rId4">
                  <a:extLst>
                    <a:ext uri="{A12FA001-AC4F-418D-AE19-62706E023703}">
                      <ahyp:hlinkClr val="tx"/>
                    </a:ext>
                  </a:extLst>
                </a:hlinkClick>
              </a:rPr>
              <a:t>RDM life cycle, by ELIXIR RDMkit</a:t>
            </a:r>
            <a:endParaRPr/>
          </a:p>
        </p:txBody>
      </p:sp>
      <p:sp>
        <p:nvSpPr>
          <p:cNvPr id="340" name="Google Shape;340;p52"/>
          <p:cNvSpPr txBox="1"/>
          <p:nvPr/>
        </p:nvSpPr>
        <p:spPr>
          <a:xfrm>
            <a:off x="548625" y="939279"/>
            <a:ext cx="2718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Discovery, integration and validation metadata</a:t>
            </a:r>
            <a:endParaRPr sz="1800">
              <a:latin typeface="Lato"/>
              <a:ea typeface="Lato"/>
              <a:cs typeface="Lato"/>
              <a:sym typeface="Lato"/>
            </a:endParaRPr>
          </a:p>
        </p:txBody>
      </p:sp>
      <p:cxnSp>
        <p:nvCxnSpPr>
          <p:cNvPr id="341" name="Google Shape;341;p52"/>
          <p:cNvCxnSpPr/>
          <p:nvPr/>
        </p:nvCxnSpPr>
        <p:spPr>
          <a:xfrm rot="10800000">
            <a:off x="522725" y="1682824"/>
            <a:ext cx="2622000" cy="0"/>
          </a:xfrm>
          <a:prstGeom prst="straightConnector1">
            <a:avLst/>
          </a:prstGeom>
          <a:noFill/>
          <a:ln cap="flat" cmpd="sng" w="9525">
            <a:solidFill>
              <a:schemeClr val="dk2"/>
            </a:solidFill>
            <a:prstDash val="solid"/>
            <a:round/>
            <a:headEnd len="med" w="med" type="none"/>
            <a:tailEnd len="med" w="med" type="none"/>
          </a:ln>
        </p:spPr>
      </p:cxnSp>
      <p:cxnSp>
        <p:nvCxnSpPr>
          <p:cNvPr id="342" name="Google Shape;342;p52"/>
          <p:cNvCxnSpPr/>
          <p:nvPr/>
        </p:nvCxnSpPr>
        <p:spPr>
          <a:xfrm rot="10800000">
            <a:off x="1126600" y="4446899"/>
            <a:ext cx="2598300" cy="26700"/>
          </a:xfrm>
          <a:prstGeom prst="straightConnector1">
            <a:avLst/>
          </a:prstGeom>
          <a:noFill/>
          <a:ln cap="flat" cmpd="sng" w="9525">
            <a:solidFill>
              <a:schemeClr val="dk2"/>
            </a:solidFill>
            <a:prstDash val="solid"/>
            <a:round/>
            <a:headEnd len="med" w="med" type="none"/>
            <a:tailEnd len="med" w="med" type="none"/>
          </a:ln>
        </p:spPr>
      </p:cxnSp>
      <p:cxnSp>
        <p:nvCxnSpPr>
          <p:cNvPr id="343" name="Google Shape;343;p52"/>
          <p:cNvCxnSpPr/>
          <p:nvPr/>
        </p:nvCxnSpPr>
        <p:spPr>
          <a:xfrm rot="10800000">
            <a:off x="6050325" y="1680291"/>
            <a:ext cx="2600100" cy="0"/>
          </a:xfrm>
          <a:prstGeom prst="straightConnector1">
            <a:avLst/>
          </a:prstGeom>
          <a:noFill/>
          <a:ln cap="flat" cmpd="sng" w="9525">
            <a:solidFill>
              <a:schemeClr val="dk2"/>
            </a:solidFill>
            <a:prstDash val="solid"/>
            <a:round/>
            <a:headEnd len="med" w="med" type="none"/>
            <a:tailEnd len="med" w="med" type="none"/>
          </a:ln>
        </p:spPr>
      </p:cxnSp>
      <p:cxnSp>
        <p:nvCxnSpPr>
          <p:cNvPr id="344" name="Google Shape;344;p52"/>
          <p:cNvCxnSpPr/>
          <p:nvPr/>
        </p:nvCxnSpPr>
        <p:spPr>
          <a:xfrm rot="10800000">
            <a:off x="6050200" y="3940549"/>
            <a:ext cx="2598300" cy="26700"/>
          </a:xfrm>
          <a:prstGeom prst="straightConnector1">
            <a:avLst/>
          </a:prstGeom>
          <a:noFill/>
          <a:ln cap="flat" cmpd="sng" w="9525">
            <a:solidFill>
              <a:schemeClr val="dk2"/>
            </a:solidFill>
            <a:prstDash val="solid"/>
            <a:round/>
            <a:headEnd len="med" w="med" type="none"/>
            <a:tailEnd len="med" w="med" type="none"/>
          </a:ln>
        </p:spPr>
      </p:cxnSp>
      <p:cxnSp>
        <p:nvCxnSpPr>
          <p:cNvPr id="345" name="Google Shape;345;p52"/>
          <p:cNvCxnSpPr/>
          <p:nvPr/>
        </p:nvCxnSpPr>
        <p:spPr>
          <a:xfrm>
            <a:off x="4573350" y="914753"/>
            <a:ext cx="0" cy="103200"/>
          </a:xfrm>
          <a:prstGeom prst="straightConnector1">
            <a:avLst/>
          </a:prstGeom>
          <a:noFill/>
          <a:ln cap="flat" cmpd="sng" w="9525">
            <a:solidFill>
              <a:srgbClr val="44546A"/>
            </a:solidFill>
            <a:prstDash val="solid"/>
            <a:round/>
            <a:headEnd len="med" w="med" type="none"/>
            <a:tailEnd len="med" w="med" type="none"/>
          </a:ln>
        </p:spPr>
      </p:cxnSp>
      <p:sp>
        <p:nvSpPr>
          <p:cNvPr id="346" name="Google Shape;346;p52"/>
          <p:cNvSpPr txBox="1"/>
          <p:nvPr/>
        </p:nvSpPr>
        <p:spPr>
          <a:xfrm>
            <a:off x="5872150" y="4090799"/>
            <a:ext cx="2507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Technical and Provenance metadata</a:t>
            </a:r>
            <a:endParaRPr sz="18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descr="File:Fireworks 2.png - Wikimedia Commons" id="351" name="Google Shape;351;p53"/>
          <p:cNvPicPr preferRelativeResize="0"/>
          <p:nvPr/>
        </p:nvPicPr>
        <p:blipFill>
          <a:blip r:embed="rId3">
            <a:alphaModFix/>
          </a:blip>
          <a:stretch>
            <a:fillRect/>
          </a:stretch>
        </p:blipFill>
        <p:spPr>
          <a:xfrm>
            <a:off x="5772600" y="830275"/>
            <a:ext cx="3048000" cy="1781175"/>
          </a:xfrm>
          <a:prstGeom prst="rect">
            <a:avLst/>
          </a:prstGeom>
          <a:noFill/>
          <a:ln>
            <a:noFill/>
          </a:ln>
        </p:spPr>
      </p:pic>
      <p:sp>
        <p:nvSpPr>
          <p:cNvPr id="352" name="Google Shape;352;p53"/>
          <p:cNvSpPr txBox="1"/>
          <p:nvPr/>
        </p:nvSpPr>
        <p:spPr>
          <a:xfrm>
            <a:off x="323925" y="1859975"/>
            <a:ext cx="6817200" cy="16470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rgbClr val="171616"/>
              </a:buClr>
              <a:buSzPts val="1900"/>
              <a:buFont typeface="Lato"/>
              <a:buChar char="✓"/>
            </a:pPr>
            <a:r>
              <a:rPr lang="en-GB" sz="1900">
                <a:solidFill>
                  <a:srgbClr val="171616"/>
                </a:solidFill>
                <a:latin typeface="Lato"/>
                <a:ea typeface="Lato"/>
                <a:cs typeface="Lato"/>
                <a:sym typeface="Lato"/>
              </a:rPr>
              <a:t>Describe the same thing! (i.e. Contextual terms)</a:t>
            </a:r>
            <a:endParaRPr sz="1900">
              <a:solidFill>
                <a:srgbClr val="171616"/>
              </a:solidFill>
              <a:latin typeface="Lato"/>
              <a:ea typeface="Lato"/>
              <a:cs typeface="Lato"/>
              <a:sym typeface="Lato"/>
            </a:endParaRPr>
          </a:p>
          <a:p>
            <a:pPr indent="0" lvl="0" marL="457200" rtl="0" algn="l">
              <a:spcBef>
                <a:spcPts val="0"/>
              </a:spcBef>
              <a:spcAft>
                <a:spcPts val="0"/>
              </a:spcAft>
              <a:buNone/>
            </a:pPr>
            <a:r>
              <a:t/>
            </a:r>
            <a:endParaRPr sz="1900">
              <a:solidFill>
                <a:srgbClr val="171616"/>
              </a:solidFill>
              <a:latin typeface="Lato"/>
              <a:ea typeface="Lato"/>
              <a:cs typeface="Lato"/>
              <a:sym typeface="Lato"/>
            </a:endParaRPr>
          </a:p>
          <a:p>
            <a:pPr indent="-349250" lvl="0" marL="457200" rtl="0" algn="l">
              <a:spcBef>
                <a:spcPts val="0"/>
              </a:spcBef>
              <a:spcAft>
                <a:spcPts val="0"/>
              </a:spcAft>
              <a:buClr>
                <a:srgbClr val="171616"/>
              </a:buClr>
              <a:buSzPts val="1900"/>
              <a:buFont typeface="Lato"/>
              <a:buChar char="✓"/>
            </a:pPr>
            <a:r>
              <a:rPr lang="en-GB" sz="1900">
                <a:solidFill>
                  <a:srgbClr val="171616"/>
                </a:solidFill>
                <a:latin typeface="Lato"/>
                <a:ea typeface="Lato"/>
                <a:cs typeface="Lato"/>
                <a:sym typeface="Lato"/>
              </a:rPr>
              <a:t>Use the same words! (i.e. Recommended terminologies)</a:t>
            </a:r>
            <a:endParaRPr sz="1900">
              <a:solidFill>
                <a:srgbClr val="171616"/>
              </a:solidFill>
              <a:latin typeface="Lato"/>
              <a:ea typeface="Lato"/>
              <a:cs typeface="Lato"/>
              <a:sym typeface="Lato"/>
            </a:endParaRPr>
          </a:p>
          <a:p>
            <a:pPr indent="0" lvl="0" marL="457200" rtl="0" algn="l">
              <a:spcBef>
                <a:spcPts val="0"/>
              </a:spcBef>
              <a:spcAft>
                <a:spcPts val="0"/>
              </a:spcAft>
              <a:buNone/>
            </a:pPr>
            <a:r>
              <a:t/>
            </a:r>
            <a:endParaRPr sz="1900">
              <a:solidFill>
                <a:srgbClr val="171616"/>
              </a:solidFill>
              <a:latin typeface="Lato"/>
              <a:ea typeface="Lato"/>
              <a:cs typeface="Lato"/>
              <a:sym typeface="Lato"/>
            </a:endParaRPr>
          </a:p>
          <a:p>
            <a:pPr indent="-349250" lvl="0" marL="457200" rtl="0" algn="l">
              <a:spcBef>
                <a:spcPts val="0"/>
              </a:spcBef>
              <a:spcAft>
                <a:spcPts val="0"/>
              </a:spcAft>
              <a:buClr>
                <a:srgbClr val="171616"/>
              </a:buClr>
              <a:buSzPts val="1900"/>
              <a:buFont typeface="Lato"/>
              <a:buChar char="✓"/>
            </a:pPr>
            <a:r>
              <a:rPr lang="en-GB" sz="1900">
                <a:solidFill>
                  <a:srgbClr val="171616"/>
                </a:solidFill>
                <a:latin typeface="Lato"/>
                <a:ea typeface="Lato"/>
                <a:cs typeface="Lato"/>
                <a:sym typeface="Lato"/>
              </a:rPr>
              <a:t>With good levels of detail! (i.e. Metadata templates)</a:t>
            </a:r>
            <a:endParaRPr sz="1900">
              <a:solidFill>
                <a:srgbClr val="171616"/>
              </a:solidFill>
              <a:latin typeface="Lato"/>
              <a:ea typeface="Lato"/>
              <a:cs typeface="Lato"/>
              <a:sym typeface="Lato"/>
            </a:endParaRPr>
          </a:p>
        </p:txBody>
      </p:sp>
      <p:sp>
        <p:nvSpPr>
          <p:cNvPr id="353" name="Google Shape;353;p53"/>
          <p:cNvSpPr txBox="1"/>
          <p:nvPr/>
        </p:nvSpPr>
        <p:spPr>
          <a:xfrm>
            <a:off x="323925" y="1156325"/>
            <a:ext cx="3048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100">
                <a:solidFill>
                  <a:srgbClr val="171616"/>
                </a:solidFill>
                <a:latin typeface="Lato"/>
                <a:ea typeface="Lato"/>
                <a:cs typeface="Lato"/>
                <a:sym typeface="Lato"/>
              </a:rPr>
              <a:t>Ok, but what is that?</a:t>
            </a:r>
            <a:endParaRPr b="1" sz="2100">
              <a:solidFill>
                <a:srgbClr val="171616"/>
              </a:solidFill>
              <a:latin typeface="Lato"/>
              <a:ea typeface="Lato"/>
              <a:cs typeface="Lato"/>
              <a:sym typeface="Lato"/>
            </a:endParaRPr>
          </a:p>
        </p:txBody>
      </p:sp>
      <p:sp>
        <p:nvSpPr>
          <p:cNvPr id="354" name="Google Shape;354;p53"/>
          <p:cNvSpPr txBox="1"/>
          <p:nvPr>
            <p:ph type="title"/>
          </p:nvPr>
        </p:nvSpPr>
        <p:spPr>
          <a:xfrm>
            <a:off x="323407" y="240992"/>
            <a:ext cx="8497200" cy="409500"/>
          </a:xfrm>
          <a:prstGeom prst="rect">
            <a:avLst/>
          </a:prstGeom>
        </p:spPr>
        <p:txBody>
          <a:bodyPr anchorCtr="0" anchor="ctr" bIns="26325" lIns="51425" spcFirstLastPara="1" rIns="51425" wrap="square" tIns="25700">
            <a:noAutofit/>
          </a:bodyPr>
          <a:lstStyle/>
          <a:p>
            <a:pPr indent="0" lvl="0" marL="0" rtl="0" algn="ctr">
              <a:spcBef>
                <a:spcPts val="0"/>
              </a:spcBef>
              <a:spcAft>
                <a:spcPts val="0"/>
              </a:spcAft>
              <a:buSzPts val="990"/>
              <a:buNone/>
            </a:pPr>
            <a:r>
              <a:rPr lang="en-GB" sz="2730"/>
              <a:t>The beauty of formalised metadata</a:t>
            </a:r>
            <a:endParaRPr sz="2730"/>
          </a:p>
        </p:txBody>
      </p:sp>
      <p:sp>
        <p:nvSpPr>
          <p:cNvPr id="355" name="Google Shape;355;p53"/>
          <p:cNvSpPr txBox="1"/>
          <p:nvPr/>
        </p:nvSpPr>
        <p:spPr>
          <a:xfrm>
            <a:off x="7118636" y="2611450"/>
            <a:ext cx="1438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171616"/>
                </a:solidFill>
              </a:rPr>
              <a:t>Source: </a:t>
            </a:r>
            <a:r>
              <a:rPr lang="en-GB" sz="1000" u="sng">
                <a:solidFill>
                  <a:schemeClr val="hlink"/>
                </a:solidFill>
                <a:hlinkClick r:id="rId4"/>
              </a:rPr>
              <a:t>Openclipart</a:t>
            </a:r>
            <a:endParaRPr sz="1000">
              <a:solidFill>
                <a:srgbClr val="171616"/>
              </a:solidFill>
            </a:endParaRPr>
          </a:p>
        </p:txBody>
      </p:sp>
      <p:sp>
        <p:nvSpPr>
          <p:cNvPr id="356" name="Google Shape;356;p53"/>
          <p:cNvSpPr/>
          <p:nvPr/>
        </p:nvSpPr>
        <p:spPr>
          <a:xfrm>
            <a:off x="595450" y="3702725"/>
            <a:ext cx="4050900" cy="790500"/>
          </a:xfrm>
          <a:prstGeom prst="verticalScroll">
            <a:avLst>
              <a:gd fmla="val 12001" name="adj"/>
            </a:avLst>
          </a:prstGeom>
          <a:solidFill>
            <a:srgbClr val="CFE0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800">
                <a:solidFill>
                  <a:srgbClr val="171616"/>
                </a:solidFill>
                <a:latin typeface="Comic Sans MS"/>
                <a:ea typeface="Comic Sans MS"/>
                <a:cs typeface="Comic Sans MS"/>
                <a:sym typeface="Comic Sans MS"/>
              </a:rPr>
              <a:t>Repositories</a:t>
            </a:r>
            <a:r>
              <a:rPr b="1" lang="en-GB" sz="1800">
                <a:solidFill>
                  <a:srgbClr val="171616"/>
                </a:solidFill>
                <a:latin typeface="Comic Sans MS"/>
                <a:ea typeface="Comic Sans MS"/>
                <a:cs typeface="Comic Sans MS"/>
                <a:sym typeface="Comic Sans MS"/>
              </a:rPr>
              <a:t> are your friends!</a:t>
            </a:r>
            <a:endParaRPr>
              <a:latin typeface="Comic Sans MS"/>
              <a:ea typeface="Comic Sans MS"/>
              <a:cs typeface="Comic Sans MS"/>
              <a:sym typeface="Comic Sans MS"/>
            </a:endParaRPr>
          </a:p>
        </p:txBody>
      </p:sp>
      <p:sp>
        <p:nvSpPr>
          <p:cNvPr id="357" name="Google Shape;357;p53"/>
          <p:cNvSpPr txBox="1"/>
          <p:nvPr/>
        </p:nvSpPr>
        <p:spPr>
          <a:xfrm>
            <a:off x="3769200" y="4710675"/>
            <a:ext cx="4705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171616"/>
                </a:solidFill>
                <a:latin typeface="Lato"/>
                <a:ea typeface="Lato"/>
                <a:cs typeface="Lato"/>
                <a:sym typeface="Lato"/>
              </a:rPr>
              <a:t>This slide, including all images, are in the public domain and free to reuse.</a:t>
            </a:r>
            <a:endParaRPr sz="1100">
              <a:solidFill>
                <a:srgbClr val="171616"/>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4"/>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lnSpc>
                <a:spcPct val="115000"/>
              </a:lnSpc>
              <a:spcBef>
                <a:spcPts val="0"/>
              </a:spcBef>
              <a:spcAft>
                <a:spcPts val="0"/>
              </a:spcAft>
              <a:buNone/>
            </a:pPr>
            <a:r>
              <a:rPr lang="en-GB"/>
              <a:t>Controlled Vocabularies &amp; Ontologies</a:t>
            </a:r>
            <a:endParaRPr/>
          </a:p>
        </p:txBody>
      </p:sp>
      <p:pic>
        <p:nvPicPr>
          <p:cNvPr id="363" name="Google Shape;363;p54"/>
          <p:cNvPicPr preferRelativeResize="0"/>
          <p:nvPr/>
        </p:nvPicPr>
        <p:blipFill>
          <a:blip r:embed="rId3">
            <a:alphaModFix/>
          </a:blip>
          <a:stretch>
            <a:fillRect/>
          </a:stretch>
        </p:blipFill>
        <p:spPr>
          <a:xfrm>
            <a:off x="6768199" y="973000"/>
            <a:ext cx="2375801" cy="2189630"/>
          </a:xfrm>
          <a:prstGeom prst="rect">
            <a:avLst/>
          </a:prstGeom>
          <a:noFill/>
          <a:ln>
            <a:noFill/>
          </a:ln>
        </p:spPr>
      </p:pic>
      <p:sp>
        <p:nvSpPr>
          <p:cNvPr id="364" name="Google Shape;364;p54"/>
          <p:cNvSpPr txBox="1"/>
          <p:nvPr>
            <p:ph idx="1" type="body"/>
          </p:nvPr>
        </p:nvSpPr>
        <p:spPr>
          <a:xfrm>
            <a:off x="621200" y="1084325"/>
            <a:ext cx="7926000" cy="3582300"/>
          </a:xfrm>
          <a:prstGeom prst="rect">
            <a:avLst/>
          </a:prstGeom>
        </p:spPr>
        <p:txBody>
          <a:bodyPr anchorCtr="0" anchor="t" bIns="25700" lIns="51425" spcFirstLastPara="1" rIns="51425" wrap="square" tIns="25700">
            <a:noAutofit/>
          </a:bodyPr>
          <a:lstStyle/>
          <a:p>
            <a:pPr indent="0" lvl="0" marL="0" rtl="0" algn="l">
              <a:lnSpc>
                <a:spcPct val="115000"/>
              </a:lnSpc>
              <a:spcBef>
                <a:spcPts val="0"/>
              </a:spcBef>
              <a:spcAft>
                <a:spcPts val="0"/>
              </a:spcAft>
              <a:buClr>
                <a:schemeClr val="dk1"/>
              </a:buClr>
              <a:buSzPts val="1100"/>
              <a:buFont typeface="Arial"/>
              <a:buNone/>
            </a:pPr>
            <a:r>
              <a:rPr b="1" lang="en-GB" sz="1600"/>
              <a:t>Controlled Vocabularies</a:t>
            </a:r>
            <a:endParaRPr b="1" sz="1600"/>
          </a:p>
          <a:p>
            <a:pPr indent="-330200" lvl="0" marL="457200" rtl="0" algn="l">
              <a:lnSpc>
                <a:spcPct val="115000"/>
              </a:lnSpc>
              <a:spcBef>
                <a:spcPts val="0"/>
              </a:spcBef>
              <a:spcAft>
                <a:spcPts val="0"/>
              </a:spcAft>
              <a:buSzPts val="1600"/>
              <a:buChar char="•"/>
            </a:pPr>
            <a:r>
              <a:rPr lang="en-GB" sz="1600"/>
              <a:t>A predefined, organised list of authorised </a:t>
            </a:r>
            <a:r>
              <a:rPr b="1" lang="en-GB" sz="1600"/>
              <a:t>terms</a:t>
            </a:r>
            <a:endParaRPr sz="1600"/>
          </a:p>
          <a:p>
            <a:pPr indent="-330200" lvl="0" marL="457200" rtl="0" algn="l">
              <a:lnSpc>
                <a:spcPct val="115000"/>
              </a:lnSpc>
              <a:spcBef>
                <a:spcPts val="0"/>
              </a:spcBef>
              <a:spcAft>
                <a:spcPts val="0"/>
              </a:spcAft>
              <a:buSzPts val="1600"/>
              <a:buChar char="•"/>
            </a:pPr>
            <a:r>
              <a:rPr lang="en-GB" sz="1600"/>
              <a:t>Ensures consistency in data description</a:t>
            </a:r>
            <a:endParaRPr sz="1600"/>
          </a:p>
          <a:p>
            <a:pPr indent="-330200" lvl="0" marL="457200" rtl="0" algn="l">
              <a:lnSpc>
                <a:spcPct val="115000"/>
              </a:lnSpc>
              <a:spcBef>
                <a:spcPts val="0"/>
              </a:spcBef>
              <a:spcAft>
                <a:spcPts val="0"/>
              </a:spcAft>
              <a:buSzPts val="1600"/>
              <a:buChar char="•"/>
            </a:pPr>
            <a:r>
              <a:rPr i="1" lang="en-GB" sz="1600"/>
              <a:t>Examples</a:t>
            </a:r>
            <a:r>
              <a:rPr lang="en-GB" sz="1600"/>
              <a:t>: Species taxonomies, Medical Subject Headings (MESH)</a:t>
            </a:r>
            <a:endParaRPr sz="1600"/>
          </a:p>
          <a:p>
            <a:pPr indent="0" lvl="0" marL="0" rtl="0" algn="l">
              <a:lnSpc>
                <a:spcPct val="115000"/>
              </a:lnSpc>
              <a:spcBef>
                <a:spcPts val="0"/>
              </a:spcBef>
              <a:spcAft>
                <a:spcPts val="0"/>
              </a:spcAft>
              <a:buClr>
                <a:schemeClr val="dk1"/>
              </a:buClr>
              <a:buSzPts val="1100"/>
              <a:buFont typeface="Arial"/>
              <a:buNone/>
            </a:pPr>
            <a:r>
              <a:rPr b="1" lang="en-GB" sz="1600"/>
              <a:t>Ontologies</a:t>
            </a:r>
            <a:endParaRPr b="1" sz="1600"/>
          </a:p>
          <a:p>
            <a:pPr indent="-330200" lvl="0" marL="457200" rtl="0" algn="l">
              <a:lnSpc>
                <a:spcPct val="115000"/>
              </a:lnSpc>
              <a:spcBef>
                <a:spcPts val="0"/>
              </a:spcBef>
              <a:spcAft>
                <a:spcPts val="0"/>
              </a:spcAft>
              <a:buSzPts val="1600"/>
              <a:buChar char="•"/>
            </a:pPr>
            <a:r>
              <a:rPr lang="en-GB" sz="1600"/>
              <a:t>A structured framework showing relationships </a:t>
            </a:r>
            <a:r>
              <a:rPr b="1" lang="en-GB" sz="1600"/>
              <a:t>between concepts/terms</a:t>
            </a:r>
            <a:endParaRPr sz="1600"/>
          </a:p>
          <a:p>
            <a:pPr indent="-330200" lvl="0" marL="457200" rtl="0" algn="l">
              <a:lnSpc>
                <a:spcPct val="115000"/>
              </a:lnSpc>
              <a:spcBef>
                <a:spcPts val="0"/>
              </a:spcBef>
              <a:spcAft>
                <a:spcPts val="0"/>
              </a:spcAft>
              <a:buSzPts val="1600"/>
              <a:buChar char="•"/>
            </a:pPr>
            <a:r>
              <a:rPr lang="en-GB" sz="1600"/>
              <a:t>Supports complex data integration and interoperability</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rPr b="1" lang="en-GB" sz="1600"/>
              <a:t>Benefits as Metadata Descriptors</a:t>
            </a:r>
            <a:endParaRPr b="1" sz="1600"/>
          </a:p>
          <a:p>
            <a:pPr indent="-330200" lvl="0" marL="457200" rtl="0" algn="l">
              <a:lnSpc>
                <a:spcPct val="115000"/>
              </a:lnSpc>
              <a:spcBef>
                <a:spcPts val="0"/>
              </a:spcBef>
              <a:spcAft>
                <a:spcPts val="0"/>
              </a:spcAft>
              <a:buSzPts val="1600"/>
              <a:buChar char="•"/>
            </a:pPr>
            <a:r>
              <a:rPr i="1" lang="en-GB" sz="1600"/>
              <a:t>Improved Data Consistency</a:t>
            </a:r>
            <a:r>
              <a:rPr lang="en-GB" sz="1600"/>
              <a:t>: Reduces ambiguity and enhances searchability</a:t>
            </a:r>
            <a:endParaRPr sz="1600"/>
          </a:p>
          <a:p>
            <a:pPr indent="-330200" lvl="0" marL="457200" rtl="0" algn="l">
              <a:lnSpc>
                <a:spcPct val="115000"/>
              </a:lnSpc>
              <a:spcBef>
                <a:spcPts val="0"/>
              </a:spcBef>
              <a:spcAft>
                <a:spcPts val="0"/>
              </a:spcAft>
              <a:buSzPts val="1600"/>
              <a:buChar char="•"/>
            </a:pPr>
            <a:r>
              <a:rPr i="1" lang="en-GB" sz="1600"/>
              <a:t>Enhanced Interoperability</a:t>
            </a:r>
            <a:r>
              <a:rPr lang="en-GB" sz="1600"/>
              <a:t>: Facilitates data sharing across systems</a:t>
            </a:r>
            <a:endParaRPr sz="1600"/>
          </a:p>
          <a:p>
            <a:pPr indent="-330200" lvl="0" marL="457200" rtl="0" algn="l">
              <a:lnSpc>
                <a:spcPct val="115000"/>
              </a:lnSpc>
              <a:spcBef>
                <a:spcPts val="0"/>
              </a:spcBef>
              <a:spcAft>
                <a:spcPts val="0"/>
              </a:spcAft>
              <a:buSzPts val="1600"/>
              <a:buChar char="•"/>
            </a:pPr>
            <a:r>
              <a:rPr i="1" lang="en-GB" sz="1600"/>
              <a:t>Efficient Data Management</a:t>
            </a:r>
            <a:r>
              <a:rPr lang="en-GB" sz="1600"/>
              <a:t>: Streamlines classification and retrieval processes</a:t>
            </a:r>
            <a:endParaRPr sz="1600"/>
          </a:p>
        </p:txBody>
      </p:sp>
      <p:sp>
        <p:nvSpPr>
          <p:cNvPr id="365" name="Google Shape;365;p54"/>
          <p:cNvSpPr txBox="1"/>
          <p:nvPr/>
        </p:nvSpPr>
        <p:spPr>
          <a:xfrm>
            <a:off x="3769200" y="4710675"/>
            <a:ext cx="4705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171616"/>
                </a:solidFill>
                <a:latin typeface="Lato"/>
                <a:ea typeface="Lato"/>
                <a:cs typeface="Lato"/>
                <a:sym typeface="Lato"/>
              </a:rPr>
              <a:t>This slide, including all images, are in the public domain and free to reuse.</a:t>
            </a:r>
            <a:endParaRPr sz="1100">
              <a:solidFill>
                <a:srgbClr val="171616"/>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5"/>
          <p:cNvSpPr txBox="1"/>
          <p:nvPr>
            <p:ph type="title"/>
          </p:nvPr>
        </p:nvSpPr>
        <p:spPr>
          <a:xfrm>
            <a:off x="323407" y="240992"/>
            <a:ext cx="8497200" cy="409500"/>
          </a:xfrm>
          <a:prstGeom prst="rect">
            <a:avLst/>
          </a:prstGeom>
        </p:spPr>
        <p:txBody>
          <a:bodyPr anchorCtr="0" anchor="ctr" bIns="26325" lIns="51425" spcFirstLastPara="1" rIns="51425" wrap="square" tIns="25700">
            <a:noAutofit/>
          </a:bodyPr>
          <a:lstStyle/>
          <a:p>
            <a:pPr indent="0" lvl="0" marL="0" rtl="0" algn="ctr">
              <a:spcBef>
                <a:spcPts val="0"/>
              </a:spcBef>
              <a:spcAft>
                <a:spcPts val="0"/>
              </a:spcAft>
              <a:buSzPts val="990"/>
              <a:buNone/>
            </a:pPr>
            <a:r>
              <a:rPr lang="en-GB" sz="2730"/>
              <a:t>Metadata transformation</a:t>
            </a:r>
            <a:endParaRPr sz="2730"/>
          </a:p>
        </p:txBody>
      </p:sp>
      <p:sp>
        <p:nvSpPr>
          <p:cNvPr id="371" name="Google Shape;371;p55"/>
          <p:cNvSpPr txBox="1"/>
          <p:nvPr/>
        </p:nvSpPr>
        <p:spPr>
          <a:xfrm>
            <a:off x="771975" y="1200975"/>
            <a:ext cx="2552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100">
                <a:solidFill>
                  <a:srgbClr val="171616"/>
                </a:solidFill>
                <a:latin typeface="Lato"/>
                <a:ea typeface="Lato"/>
                <a:cs typeface="Lato"/>
                <a:sym typeface="Lato"/>
              </a:rPr>
              <a:t>A simple example:</a:t>
            </a:r>
            <a:endParaRPr b="1" sz="2100">
              <a:solidFill>
                <a:srgbClr val="171616"/>
              </a:solidFill>
              <a:latin typeface="Lato"/>
              <a:ea typeface="Lato"/>
              <a:cs typeface="Lato"/>
              <a:sym typeface="Lato"/>
            </a:endParaRPr>
          </a:p>
        </p:txBody>
      </p:sp>
      <p:graphicFrame>
        <p:nvGraphicFramePr>
          <p:cNvPr id="372" name="Google Shape;372;p55"/>
          <p:cNvGraphicFramePr/>
          <p:nvPr/>
        </p:nvGraphicFramePr>
        <p:xfrm>
          <a:off x="695775" y="2079650"/>
          <a:ext cx="3000000" cy="3000000"/>
        </p:xfrm>
        <a:graphic>
          <a:graphicData uri="http://schemas.openxmlformats.org/drawingml/2006/table">
            <a:tbl>
              <a:tblPr>
                <a:noFill/>
                <a:tableStyleId>{6DCE1991-2F23-40D9-96F4-C3C9953BF560}</a:tableStyleId>
              </a:tblPr>
              <a:tblGrid>
                <a:gridCol w="430000"/>
                <a:gridCol w="1395250"/>
                <a:gridCol w="391600"/>
              </a:tblGrid>
              <a:tr h="41962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GB"/>
                        <a:t>Place</a:t>
                      </a:r>
                      <a:endParaRPr b="1"/>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9525">
                      <a:solidFill>
                        <a:schemeClr val="l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532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GB"/>
                        <a:t>Strängnäs</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9525">
                      <a:solidFill>
                        <a:schemeClr val="l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5085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9525">
                      <a:solidFill>
                        <a:schemeClr val="lt1"/>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373" name="Google Shape;373;p55"/>
          <p:cNvSpPr txBox="1"/>
          <p:nvPr/>
        </p:nvSpPr>
        <p:spPr>
          <a:xfrm>
            <a:off x="3513175" y="1732425"/>
            <a:ext cx="4913100" cy="1154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100">
                <a:solidFill>
                  <a:srgbClr val="171616"/>
                </a:solidFill>
                <a:latin typeface="Lato"/>
                <a:ea typeface="Lato"/>
                <a:cs typeface="Lato"/>
                <a:sym typeface="Lato"/>
              </a:rPr>
              <a:t>One location</a:t>
            </a:r>
            <a:endParaRPr sz="2100">
              <a:solidFill>
                <a:srgbClr val="171616"/>
              </a:solidFill>
              <a:latin typeface="Lato"/>
              <a:ea typeface="Lato"/>
              <a:cs typeface="Lato"/>
              <a:sym typeface="Lato"/>
            </a:endParaRPr>
          </a:p>
          <a:p>
            <a:pPr indent="0" lvl="0" marL="0" rtl="0" algn="ctr">
              <a:spcBef>
                <a:spcPts val="0"/>
              </a:spcBef>
              <a:spcAft>
                <a:spcPts val="0"/>
              </a:spcAft>
              <a:buNone/>
            </a:pPr>
            <a:r>
              <a:rPr lang="en-GB" sz="2100">
                <a:solidFill>
                  <a:srgbClr val="171616"/>
                </a:solidFill>
                <a:latin typeface="Lato"/>
                <a:ea typeface="Lato"/>
                <a:cs typeface="Lato"/>
                <a:sym typeface="Lato"/>
              </a:rPr>
              <a:t>=</a:t>
            </a:r>
            <a:endParaRPr sz="2100">
              <a:solidFill>
                <a:srgbClr val="171616"/>
              </a:solidFill>
              <a:latin typeface="Lato"/>
              <a:ea typeface="Lato"/>
              <a:cs typeface="Lato"/>
              <a:sym typeface="Lato"/>
            </a:endParaRPr>
          </a:p>
          <a:p>
            <a:pPr indent="0" lvl="0" marL="0" rtl="0" algn="ctr">
              <a:spcBef>
                <a:spcPts val="0"/>
              </a:spcBef>
              <a:spcAft>
                <a:spcPts val="0"/>
              </a:spcAft>
              <a:buNone/>
            </a:pPr>
            <a:r>
              <a:rPr lang="en-GB" sz="2100">
                <a:solidFill>
                  <a:srgbClr val="171616"/>
                </a:solidFill>
                <a:latin typeface="Lato"/>
                <a:ea typeface="Lato"/>
                <a:cs typeface="Lato"/>
                <a:sym typeface="Lato"/>
              </a:rPr>
              <a:t>One metadata value</a:t>
            </a:r>
            <a:endParaRPr sz="2100">
              <a:solidFill>
                <a:srgbClr val="171616"/>
              </a:solidFill>
              <a:latin typeface="Lato"/>
              <a:ea typeface="Lato"/>
              <a:cs typeface="Lato"/>
              <a:sym typeface="Lato"/>
            </a:endParaRPr>
          </a:p>
        </p:txBody>
      </p:sp>
      <p:grpSp>
        <p:nvGrpSpPr>
          <p:cNvPr id="374" name="Google Shape;374;p55"/>
          <p:cNvGrpSpPr/>
          <p:nvPr/>
        </p:nvGrpSpPr>
        <p:grpSpPr>
          <a:xfrm>
            <a:off x="1261088" y="3285273"/>
            <a:ext cx="6578987" cy="1574600"/>
            <a:chOff x="1261088" y="3285273"/>
            <a:chExt cx="6578987" cy="1574600"/>
          </a:xfrm>
        </p:grpSpPr>
        <p:pic>
          <p:nvPicPr>
            <p:cNvPr descr="Cartoon scientist guy | Public domain vectors" id="375" name="Google Shape;375;p55"/>
            <p:cNvPicPr preferRelativeResize="0"/>
            <p:nvPr/>
          </p:nvPicPr>
          <p:blipFill>
            <a:blip r:embed="rId3">
              <a:alphaModFix/>
            </a:blip>
            <a:stretch>
              <a:fillRect/>
            </a:stretch>
          </p:blipFill>
          <p:spPr>
            <a:xfrm>
              <a:off x="1261088" y="3285273"/>
              <a:ext cx="1209278" cy="1574600"/>
            </a:xfrm>
            <a:prstGeom prst="rect">
              <a:avLst/>
            </a:prstGeom>
            <a:noFill/>
            <a:ln>
              <a:noFill/>
            </a:ln>
          </p:spPr>
        </p:pic>
        <p:sp>
          <p:nvSpPr>
            <p:cNvPr id="376" name="Google Shape;376;p55"/>
            <p:cNvSpPr/>
            <p:nvPr/>
          </p:nvSpPr>
          <p:spPr>
            <a:xfrm>
              <a:off x="4099375" y="3285275"/>
              <a:ext cx="3740700" cy="1378200"/>
            </a:xfrm>
            <a:prstGeom prst="wedgeEllipseCallout">
              <a:avLst>
                <a:gd fmla="val -94379" name="adj1"/>
                <a:gd fmla="val -2457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71616"/>
                  </a:solidFill>
                </a:rPr>
                <a:t>Does anyone need to know more?</a:t>
              </a:r>
              <a:endParaRPr/>
            </a:p>
          </p:txBody>
        </p:sp>
      </p:grpSp>
      <p:sp>
        <p:nvSpPr>
          <p:cNvPr id="377" name="Google Shape;377;p55"/>
          <p:cNvSpPr txBox="1"/>
          <p:nvPr/>
        </p:nvSpPr>
        <p:spPr>
          <a:xfrm>
            <a:off x="3769200" y="4786875"/>
            <a:ext cx="4705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171616"/>
                </a:solidFill>
                <a:latin typeface="Lato"/>
                <a:ea typeface="Lato"/>
                <a:cs typeface="Lato"/>
                <a:sym typeface="Lato"/>
              </a:rPr>
              <a:t>This slide, including all images, are in the public domain and free to reuse.</a:t>
            </a:r>
            <a:endParaRPr sz="1100">
              <a:solidFill>
                <a:srgbClr val="171616"/>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6"/>
          <p:cNvSpPr txBox="1"/>
          <p:nvPr>
            <p:ph type="title"/>
          </p:nvPr>
        </p:nvSpPr>
        <p:spPr>
          <a:xfrm>
            <a:off x="323407" y="240992"/>
            <a:ext cx="8497200" cy="409500"/>
          </a:xfrm>
          <a:prstGeom prst="rect">
            <a:avLst/>
          </a:prstGeom>
        </p:spPr>
        <p:txBody>
          <a:bodyPr anchorCtr="0" anchor="ctr" bIns="26325" lIns="51425" spcFirstLastPara="1" rIns="51425" wrap="square" tIns="25700">
            <a:noAutofit/>
          </a:bodyPr>
          <a:lstStyle/>
          <a:p>
            <a:pPr indent="0" lvl="0" marL="0" rtl="0" algn="ctr">
              <a:spcBef>
                <a:spcPts val="0"/>
              </a:spcBef>
              <a:spcAft>
                <a:spcPts val="0"/>
              </a:spcAft>
              <a:buSzPts val="990"/>
              <a:buNone/>
            </a:pPr>
            <a:r>
              <a:rPr lang="en-GB" sz="2730"/>
              <a:t>Metadata transformation</a:t>
            </a:r>
            <a:endParaRPr sz="2730"/>
          </a:p>
        </p:txBody>
      </p:sp>
      <p:graphicFrame>
        <p:nvGraphicFramePr>
          <p:cNvPr id="383" name="Google Shape;383;p56"/>
          <p:cNvGraphicFramePr/>
          <p:nvPr/>
        </p:nvGraphicFramePr>
        <p:xfrm>
          <a:off x="3088150" y="1303538"/>
          <a:ext cx="3000000" cy="3000000"/>
        </p:xfrm>
        <a:graphic>
          <a:graphicData uri="http://schemas.openxmlformats.org/drawingml/2006/table">
            <a:tbl>
              <a:tblPr>
                <a:noFill/>
                <a:tableStyleId>{50936F72-A645-4FE5-AB7E-3E9B8632A40E}</a:tableStyleId>
              </a:tblPr>
              <a:tblGrid>
                <a:gridCol w="396050"/>
                <a:gridCol w="1232975"/>
                <a:gridCol w="1191800"/>
                <a:gridCol w="1257975"/>
                <a:gridCol w="1263000"/>
                <a:gridCol w="390650"/>
              </a:tblGrid>
              <a:tr h="1053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a:solidFill>
                            <a:schemeClr val="dk1"/>
                          </a:solidFill>
                        </a:rPr>
                        <a:t>Geographic location (country and/or sea)</a:t>
                      </a:r>
                      <a:endParaRPr b="1">
                        <a:solidFill>
                          <a:schemeClr val="dk1"/>
                        </a:solidFill>
                      </a:endParaRPr>
                    </a:p>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a:solidFill>
                            <a:schemeClr val="dk1"/>
                          </a:solidFill>
                        </a:rPr>
                        <a:t>Geographic location (region and locality)</a:t>
                      </a:r>
                      <a:endParaRPr b="1">
                        <a:solidFill>
                          <a:schemeClr val="dk1"/>
                        </a:solidFill>
                      </a:endParaRPr>
                    </a:p>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a:solidFill>
                            <a:schemeClr val="dk1"/>
                          </a:solidFill>
                        </a:rPr>
                        <a:t>Geographic location (latitude)</a:t>
                      </a:r>
                      <a:endParaRPr b="1">
                        <a:solidFill>
                          <a:schemeClr val="dk1"/>
                        </a:solidFill>
                      </a:endParaRPr>
                    </a:p>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a:solidFill>
                            <a:schemeClr val="dk1"/>
                          </a:solidFill>
                        </a:rPr>
                        <a:t>Geographic location (longitude)</a:t>
                      </a:r>
                      <a:endParaRPr b="1">
                        <a:solidFill>
                          <a:schemeClr val="dk1"/>
                        </a:solidFill>
                      </a:endParaRPr>
                    </a:p>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536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GB"/>
                        <a:t>Sweden</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GB"/>
                        <a:t>Strängnäs</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GB"/>
                        <a:t>59.29</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GB"/>
                        <a:t>17.12</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6052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sp>
        <p:nvSpPr>
          <p:cNvPr id="384" name="Google Shape;384;p56"/>
          <p:cNvSpPr txBox="1"/>
          <p:nvPr/>
        </p:nvSpPr>
        <p:spPr>
          <a:xfrm>
            <a:off x="247200" y="1303550"/>
            <a:ext cx="27648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100">
                <a:solidFill>
                  <a:srgbClr val="171616"/>
                </a:solidFill>
                <a:latin typeface="Lato"/>
                <a:ea typeface="Lato"/>
                <a:cs typeface="Lato"/>
                <a:sym typeface="Lato"/>
              </a:rPr>
              <a:t>Yes!</a:t>
            </a:r>
            <a:endParaRPr b="1" sz="2100">
              <a:solidFill>
                <a:srgbClr val="171616"/>
              </a:solidFill>
              <a:latin typeface="Lato"/>
              <a:ea typeface="Lato"/>
              <a:cs typeface="Lato"/>
              <a:sym typeface="Lato"/>
            </a:endParaRPr>
          </a:p>
          <a:p>
            <a:pPr indent="0" lvl="0" marL="0" rtl="0" algn="l">
              <a:spcBef>
                <a:spcPts val="0"/>
              </a:spcBef>
              <a:spcAft>
                <a:spcPts val="0"/>
              </a:spcAft>
              <a:buNone/>
            </a:pPr>
            <a:r>
              <a:t/>
            </a:r>
            <a:endParaRPr b="1" sz="2100">
              <a:solidFill>
                <a:srgbClr val="171616"/>
              </a:solidFill>
              <a:latin typeface="Lato"/>
              <a:ea typeface="Lato"/>
              <a:cs typeface="Lato"/>
              <a:sym typeface="Lato"/>
            </a:endParaRPr>
          </a:p>
          <a:p>
            <a:pPr indent="0" lvl="0" marL="0" rtl="0" algn="l">
              <a:spcBef>
                <a:spcPts val="0"/>
              </a:spcBef>
              <a:spcAft>
                <a:spcPts val="0"/>
              </a:spcAft>
              <a:buNone/>
            </a:pPr>
            <a:r>
              <a:rPr b="1" lang="en-GB" sz="2100">
                <a:solidFill>
                  <a:srgbClr val="171616"/>
                </a:solidFill>
                <a:latin typeface="Lato"/>
                <a:ea typeface="Lato"/>
                <a:cs typeface="Lato"/>
                <a:sym typeface="Lato"/>
              </a:rPr>
              <a:t>More detail let others (and your future self) know what you have done</a:t>
            </a:r>
            <a:endParaRPr b="1" sz="2100">
              <a:solidFill>
                <a:srgbClr val="171616"/>
              </a:solidFill>
              <a:latin typeface="Lato"/>
              <a:ea typeface="Lato"/>
              <a:cs typeface="Lato"/>
              <a:sym typeface="Lato"/>
            </a:endParaRPr>
          </a:p>
        </p:txBody>
      </p:sp>
      <p:sp>
        <p:nvSpPr>
          <p:cNvPr id="385" name="Google Shape;385;p56"/>
          <p:cNvSpPr/>
          <p:nvPr/>
        </p:nvSpPr>
        <p:spPr>
          <a:xfrm>
            <a:off x="1596450" y="3944875"/>
            <a:ext cx="5951100" cy="790500"/>
          </a:xfrm>
          <a:prstGeom prst="verticalScroll">
            <a:avLst>
              <a:gd fmla="val 12001" name="adj"/>
            </a:avLst>
          </a:prstGeom>
          <a:solidFill>
            <a:srgbClr val="CFE0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800">
                <a:solidFill>
                  <a:srgbClr val="171616"/>
                </a:solidFill>
                <a:latin typeface="Comic Sans MS"/>
                <a:ea typeface="Comic Sans MS"/>
                <a:cs typeface="Comic Sans MS"/>
                <a:sym typeface="Comic Sans MS"/>
              </a:rPr>
              <a:t>Rich metadata is the key to scientific reliability!</a:t>
            </a:r>
            <a:endParaRPr b="1">
              <a:latin typeface="Comic Sans MS"/>
              <a:ea typeface="Comic Sans MS"/>
              <a:cs typeface="Comic Sans MS"/>
              <a:sym typeface="Comic Sans MS"/>
            </a:endParaRPr>
          </a:p>
        </p:txBody>
      </p:sp>
      <p:sp>
        <p:nvSpPr>
          <p:cNvPr id="386" name="Google Shape;386;p56"/>
          <p:cNvSpPr txBox="1"/>
          <p:nvPr/>
        </p:nvSpPr>
        <p:spPr>
          <a:xfrm>
            <a:off x="3769200" y="4786875"/>
            <a:ext cx="4705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171616"/>
                </a:solidFill>
                <a:latin typeface="Lato"/>
                <a:ea typeface="Lato"/>
                <a:cs typeface="Lato"/>
                <a:sym typeface="Lato"/>
              </a:rPr>
              <a:t>This slide, including all images, are in the public domain and free to reuse.</a:t>
            </a:r>
            <a:endParaRPr sz="1100">
              <a:solidFill>
                <a:srgbClr val="171616"/>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7"/>
          <p:cNvSpPr txBox="1"/>
          <p:nvPr>
            <p:ph type="ctrTitle"/>
          </p:nvPr>
        </p:nvSpPr>
        <p:spPr>
          <a:xfrm>
            <a:off x="1143000" y="1200150"/>
            <a:ext cx="6858000" cy="1432500"/>
          </a:xfrm>
          <a:prstGeom prst="rect">
            <a:avLst/>
          </a:prstGeom>
        </p:spPr>
        <p:txBody>
          <a:bodyPr anchorCtr="0" anchor="b" bIns="25700" lIns="51425" spcFirstLastPara="1" rIns="51425" wrap="square" tIns="25700">
            <a:normAutofit/>
          </a:bodyPr>
          <a:lstStyle/>
          <a:p>
            <a:pPr indent="0" lvl="0" marL="0" rtl="0" algn="ctr">
              <a:spcBef>
                <a:spcPts val="0"/>
              </a:spcBef>
              <a:spcAft>
                <a:spcPts val="0"/>
              </a:spcAft>
              <a:buNone/>
            </a:pPr>
            <a:r>
              <a:rPr lang="en-GB"/>
              <a:t>Persistent</a:t>
            </a:r>
            <a:r>
              <a:rPr lang="en-GB"/>
              <a:t> Identifiers</a:t>
            </a:r>
            <a:endParaRPr/>
          </a:p>
        </p:txBody>
      </p:sp>
      <p:sp>
        <p:nvSpPr>
          <p:cNvPr id="392" name="Google Shape;392;p57"/>
          <p:cNvSpPr txBox="1"/>
          <p:nvPr>
            <p:ph idx="1" type="subTitle"/>
          </p:nvPr>
        </p:nvSpPr>
        <p:spPr>
          <a:xfrm>
            <a:off x="1143000" y="2701529"/>
            <a:ext cx="6858000" cy="1241700"/>
          </a:xfrm>
          <a:prstGeom prst="rect">
            <a:avLst/>
          </a:prstGeom>
        </p:spPr>
        <p:txBody>
          <a:bodyPr anchorCtr="0" anchor="t" bIns="25700" lIns="51425" spcFirstLastPara="1" rIns="51425" wrap="square" tIns="25700">
            <a:normAutofit/>
          </a:bodyPr>
          <a:lstStyle/>
          <a:p>
            <a:pPr indent="0" lvl="0" marL="0" marR="0" rtl="0" algn="ctr">
              <a:lnSpc>
                <a:spcPct val="120000"/>
              </a:lnSpc>
              <a:spcBef>
                <a:spcPts val="800"/>
              </a:spcBef>
              <a:spcAft>
                <a:spcPts val="0"/>
              </a:spcAft>
              <a:buNone/>
            </a:pPr>
            <a:r>
              <a:rPr lang="en-GB"/>
              <a:t>Open Science in the project lifecycle - access &amp; reuse</a:t>
            </a:r>
            <a:endParaRPr/>
          </a:p>
        </p:txBody>
      </p:sp>
      <p:sp>
        <p:nvSpPr>
          <p:cNvPr id="393" name="Google Shape;393;p57"/>
          <p:cNvSpPr txBox="1"/>
          <p:nvPr/>
        </p:nvSpPr>
        <p:spPr>
          <a:xfrm>
            <a:off x="101600" y="4495900"/>
            <a:ext cx="7315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rgbClr val="171616"/>
              </a:solidFill>
              <a:latin typeface="Lato"/>
              <a:ea typeface="Lato"/>
              <a:cs typeface="Lato"/>
              <a:sym typeface="Lato"/>
            </a:endParaRPr>
          </a:p>
        </p:txBody>
      </p:sp>
      <p:sp>
        <p:nvSpPr>
          <p:cNvPr id="394" name="Google Shape;394;p57"/>
          <p:cNvSpPr txBox="1"/>
          <p:nvPr/>
        </p:nvSpPr>
        <p:spPr>
          <a:xfrm>
            <a:off x="0" y="4698000"/>
            <a:ext cx="9144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1"/>
                </a:solidFill>
                <a:highlight>
                  <a:srgbClr val="FFFFFF"/>
                </a:highlight>
                <a:latin typeface="Lato"/>
                <a:ea typeface="Lato"/>
                <a:cs typeface="Lato"/>
                <a:sym typeface="Lato"/>
              </a:rPr>
              <a:t>This presentation originates from </a:t>
            </a:r>
            <a:r>
              <a:rPr lang="en-GB" sz="1200" u="sng">
                <a:solidFill>
                  <a:schemeClr val="hlink"/>
                </a:solidFill>
                <a:highlight>
                  <a:srgbClr val="FFFFFF"/>
                </a:highlight>
                <a:latin typeface="Lato"/>
                <a:ea typeface="Lato"/>
                <a:cs typeface="Lato"/>
                <a:sym typeface="Lato"/>
                <a:hlinkClick r:id="rId3"/>
              </a:rPr>
              <a:t>session 8 of the The ELIXIR FAIR training material by Design course</a:t>
            </a:r>
            <a:r>
              <a:rPr lang="en-GB" sz="1200">
                <a:solidFill>
                  <a:schemeClr val="dk1"/>
                </a:solidFill>
                <a:highlight>
                  <a:srgbClr val="FFFFFF"/>
                </a:highlight>
                <a:latin typeface="Lato"/>
                <a:ea typeface="Lato"/>
                <a:cs typeface="Lato"/>
                <a:sym typeface="Lato"/>
              </a:rPr>
              <a:t>. DOI:10.5281/zenodo.13773159 </a:t>
            </a:r>
            <a:endParaRPr sz="2100">
              <a:solidFill>
                <a:srgbClr val="171616"/>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8"/>
          <p:cNvSpPr txBox="1"/>
          <p:nvPr>
            <p:ph type="title"/>
          </p:nvPr>
        </p:nvSpPr>
        <p:spPr>
          <a:xfrm>
            <a:off x="630000" y="269200"/>
            <a:ext cx="7886700" cy="631800"/>
          </a:xfrm>
          <a:prstGeom prst="rect">
            <a:avLst/>
          </a:prstGeom>
          <a:noFill/>
          <a:ln>
            <a:noFill/>
          </a:ln>
        </p:spPr>
        <p:txBody>
          <a:bodyPr anchorCtr="0" anchor="ctr" bIns="26325" lIns="51425" spcFirstLastPara="1" rIns="51425" wrap="square" tIns="25700">
            <a:normAutofit/>
          </a:bodyPr>
          <a:lstStyle/>
          <a:p>
            <a:pPr indent="0" lvl="0" marL="0" rtl="0" algn="ctr">
              <a:lnSpc>
                <a:spcPct val="90000"/>
              </a:lnSpc>
              <a:spcBef>
                <a:spcPts val="0"/>
              </a:spcBef>
              <a:spcAft>
                <a:spcPts val="0"/>
              </a:spcAft>
              <a:buSzPts val="2300"/>
              <a:buNone/>
            </a:pPr>
            <a:r>
              <a:rPr lang="en-GB"/>
              <a:t>What is a unique persistent identifier (PID)</a:t>
            </a:r>
            <a:endParaRPr/>
          </a:p>
        </p:txBody>
      </p:sp>
      <p:sp>
        <p:nvSpPr>
          <p:cNvPr id="400" name="Google Shape;400;p58"/>
          <p:cNvSpPr txBox="1"/>
          <p:nvPr>
            <p:ph idx="1" type="body"/>
          </p:nvPr>
        </p:nvSpPr>
        <p:spPr>
          <a:xfrm>
            <a:off x="621200" y="1084313"/>
            <a:ext cx="7926000" cy="3331200"/>
          </a:xfrm>
          <a:prstGeom prst="rect">
            <a:avLst/>
          </a:prstGeom>
          <a:noFill/>
          <a:ln>
            <a:noFill/>
          </a:ln>
        </p:spPr>
        <p:txBody>
          <a:bodyPr anchorCtr="0" anchor="t" bIns="25700" lIns="51425" spcFirstLastPara="1" rIns="51425" wrap="square" tIns="25700">
            <a:normAutofit/>
          </a:bodyPr>
          <a:lstStyle/>
          <a:p>
            <a:pPr indent="0" lvl="0" marL="0" rtl="0" algn="l">
              <a:lnSpc>
                <a:spcPct val="90000"/>
              </a:lnSpc>
              <a:spcBef>
                <a:spcPts val="800"/>
              </a:spcBef>
              <a:spcAft>
                <a:spcPts val="0"/>
              </a:spcAft>
              <a:buSzPts val="1100"/>
              <a:buNone/>
            </a:pPr>
            <a:r>
              <a:t/>
            </a:r>
            <a:endParaRPr sz="3400"/>
          </a:p>
          <a:p>
            <a:pPr indent="0" lvl="0" marL="0" rtl="0" algn="l">
              <a:lnSpc>
                <a:spcPct val="90000"/>
              </a:lnSpc>
              <a:spcBef>
                <a:spcPts val="800"/>
              </a:spcBef>
              <a:spcAft>
                <a:spcPts val="0"/>
              </a:spcAft>
              <a:buSzPts val="1100"/>
              <a:buNone/>
            </a:pPr>
            <a:r>
              <a:t/>
            </a:r>
            <a:endParaRPr/>
          </a:p>
        </p:txBody>
      </p:sp>
      <p:pic>
        <p:nvPicPr>
          <p:cNvPr id="401" name="Google Shape;401;p58"/>
          <p:cNvPicPr preferRelativeResize="0"/>
          <p:nvPr/>
        </p:nvPicPr>
        <p:blipFill rotWithShape="1">
          <a:blip r:embed="rId3">
            <a:alphaModFix/>
          </a:blip>
          <a:srcRect b="0" l="0" r="0" t="0"/>
          <a:stretch/>
        </p:blipFill>
        <p:spPr>
          <a:xfrm rot="-5400000">
            <a:off x="3306249" y="1419462"/>
            <a:ext cx="514575" cy="828000"/>
          </a:xfrm>
          <a:prstGeom prst="rect">
            <a:avLst/>
          </a:prstGeom>
          <a:noFill/>
          <a:ln>
            <a:noFill/>
          </a:ln>
        </p:spPr>
      </p:pic>
      <p:pic>
        <p:nvPicPr>
          <p:cNvPr id="402" name="Google Shape;402;p58"/>
          <p:cNvPicPr preferRelativeResize="0"/>
          <p:nvPr/>
        </p:nvPicPr>
        <p:blipFill rotWithShape="1">
          <a:blip r:embed="rId4">
            <a:alphaModFix/>
          </a:blip>
          <a:srcRect b="0" l="0" r="0" t="0"/>
          <a:stretch/>
        </p:blipFill>
        <p:spPr>
          <a:xfrm>
            <a:off x="6889389" y="3182462"/>
            <a:ext cx="363074" cy="584225"/>
          </a:xfrm>
          <a:prstGeom prst="rect">
            <a:avLst/>
          </a:prstGeom>
          <a:noFill/>
          <a:ln>
            <a:noFill/>
          </a:ln>
        </p:spPr>
      </p:pic>
      <p:sp>
        <p:nvSpPr>
          <p:cNvPr id="403" name="Google Shape;403;p58"/>
          <p:cNvSpPr txBox="1"/>
          <p:nvPr/>
        </p:nvSpPr>
        <p:spPr>
          <a:xfrm>
            <a:off x="5194875" y="1257450"/>
            <a:ext cx="11838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171616"/>
                </a:solidFill>
                <a:latin typeface="Arial"/>
                <a:ea typeface="Arial"/>
                <a:cs typeface="Arial"/>
                <a:sym typeface="Arial"/>
              </a:rPr>
              <a:t>Identify</a:t>
            </a:r>
            <a:endParaRPr b="0" i="0" sz="2200" u="none" cap="none" strike="noStrike">
              <a:solidFill>
                <a:srgbClr val="171616"/>
              </a:solidFill>
              <a:latin typeface="Arial"/>
              <a:ea typeface="Arial"/>
              <a:cs typeface="Arial"/>
              <a:sym typeface="Arial"/>
            </a:endParaRPr>
          </a:p>
        </p:txBody>
      </p:sp>
      <p:sp>
        <p:nvSpPr>
          <p:cNvPr id="404" name="Google Shape;404;p58"/>
          <p:cNvSpPr txBox="1"/>
          <p:nvPr/>
        </p:nvSpPr>
        <p:spPr>
          <a:xfrm>
            <a:off x="5194875" y="2200600"/>
            <a:ext cx="11838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171616"/>
                </a:solidFill>
                <a:latin typeface="Arial"/>
                <a:ea typeface="Arial"/>
                <a:cs typeface="Arial"/>
                <a:sym typeface="Arial"/>
              </a:rPr>
              <a:t>Verify </a:t>
            </a:r>
            <a:endParaRPr b="0" i="0" sz="2200" u="none" cap="none" strike="noStrike">
              <a:solidFill>
                <a:srgbClr val="171616"/>
              </a:solidFill>
              <a:latin typeface="Arial"/>
              <a:ea typeface="Arial"/>
              <a:cs typeface="Arial"/>
              <a:sym typeface="Arial"/>
            </a:endParaRPr>
          </a:p>
        </p:txBody>
      </p:sp>
      <p:sp>
        <p:nvSpPr>
          <p:cNvPr id="405" name="Google Shape;405;p58"/>
          <p:cNvSpPr txBox="1"/>
          <p:nvPr/>
        </p:nvSpPr>
        <p:spPr>
          <a:xfrm>
            <a:off x="5194875" y="3212963"/>
            <a:ext cx="11838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171616"/>
                </a:solidFill>
                <a:latin typeface="Arial"/>
                <a:ea typeface="Arial"/>
                <a:cs typeface="Arial"/>
                <a:sym typeface="Arial"/>
              </a:rPr>
              <a:t>Locate</a:t>
            </a:r>
            <a:endParaRPr b="0" i="0" sz="2200" u="none" cap="none" strike="noStrike">
              <a:solidFill>
                <a:srgbClr val="171616"/>
              </a:solidFill>
              <a:latin typeface="Arial"/>
              <a:ea typeface="Arial"/>
              <a:cs typeface="Arial"/>
              <a:sym typeface="Arial"/>
            </a:endParaRPr>
          </a:p>
        </p:txBody>
      </p:sp>
      <p:pic>
        <p:nvPicPr>
          <p:cNvPr id="406" name="Google Shape;406;p58"/>
          <p:cNvPicPr preferRelativeResize="0"/>
          <p:nvPr/>
        </p:nvPicPr>
        <p:blipFill rotWithShape="1">
          <a:blip r:embed="rId5">
            <a:alphaModFix/>
          </a:blip>
          <a:srcRect b="0" l="0" r="0" t="0"/>
          <a:stretch/>
        </p:blipFill>
        <p:spPr>
          <a:xfrm>
            <a:off x="1458573" y="1802287"/>
            <a:ext cx="1183800" cy="1538930"/>
          </a:xfrm>
          <a:prstGeom prst="rect">
            <a:avLst/>
          </a:prstGeom>
          <a:noFill/>
          <a:ln>
            <a:noFill/>
          </a:ln>
        </p:spPr>
      </p:pic>
      <p:cxnSp>
        <p:nvCxnSpPr>
          <p:cNvPr id="407" name="Google Shape;407;p58"/>
          <p:cNvCxnSpPr>
            <a:stCxn id="401" idx="0"/>
          </p:cNvCxnSpPr>
          <p:nvPr/>
        </p:nvCxnSpPr>
        <p:spPr>
          <a:xfrm flipH="1">
            <a:off x="2552837" y="1833462"/>
            <a:ext cx="596700" cy="220200"/>
          </a:xfrm>
          <a:prstGeom prst="straightConnector1">
            <a:avLst/>
          </a:prstGeom>
          <a:noFill/>
          <a:ln cap="flat" cmpd="sng" w="9525">
            <a:solidFill>
              <a:schemeClr val="dk2"/>
            </a:solidFill>
            <a:prstDash val="solid"/>
            <a:round/>
            <a:headEnd len="sm" w="sm" type="none"/>
            <a:tailEnd len="sm" w="sm" type="none"/>
          </a:ln>
        </p:spPr>
      </p:cxnSp>
      <p:pic>
        <p:nvPicPr>
          <p:cNvPr id="408" name="Google Shape;408;p58"/>
          <p:cNvPicPr preferRelativeResize="0"/>
          <p:nvPr/>
        </p:nvPicPr>
        <p:blipFill rotWithShape="1">
          <a:blip r:embed="rId6">
            <a:alphaModFix/>
          </a:blip>
          <a:srcRect b="0" l="0" r="0" t="0"/>
          <a:stretch/>
        </p:blipFill>
        <p:spPr>
          <a:xfrm>
            <a:off x="6772575" y="1216288"/>
            <a:ext cx="596700" cy="699719"/>
          </a:xfrm>
          <a:prstGeom prst="rect">
            <a:avLst/>
          </a:prstGeom>
          <a:noFill/>
          <a:ln>
            <a:noFill/>
          </a:ln>
        </p:spPr>
      </p:pic>
      <p:pic>
        <p:nvPicPr>
          <p:cNvPr id="409" name="Google Shape;409;p58"/>
          <p:cNvPicPr preferRelativeResize="0"/>
          <p:nvPr/>
        </p:nvPicPr>
        <p:blipFill rotWithShape="1">
          <a:blip r:embed="rId7">
            <a:alphaModFix/>
          </a:blip>
          <a:srcRect b="0" l="0" r="0" t="0"/>
          <a:stretch/>
        </p:blipFill>
        <p:spPr>
          <a:xfrm>
            <a:off x="6772575" y="2241763"/>
            <a:ext cx="596700" cy="4625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9"/>
          <p:cNvSpPr txBox="1"/>
          <p:nvPr/>
        </p:nvSpPr>
        <p:spPr>
          <a:xfrm>
            <a:off x="311700" y="2164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sz="2800">
                <a:solidFill>
                  <a:srgbClr val="000000"/>
                </a:solidFill>
                <a:latin typeface="Nunito"/>
                <a:ea typeface="Nunito"/>
                <a:cs typeface="Nunito"/>
                <a:sym typeface="Nunito"/>
              </a:rPr>
              <a:t>Unique identifiers: How it works</a:t>
            </a:r>
            <a:endParaRPr sz="2800">
              <a:solidFill>
                <a:srgbClr val="000000"/>
              </a:solidFill>
              <a:latin typeface="Nunito"/>
              <a:ea typeface="Nunito"/>
              <a:cs typeface="Nunito"/>
              <a:sym typeface="Nunito"/>
            </a:endParaRPr>
          </a:p>
        </p:txBody>
      </p:sp>
      <p:sp>
        <p:nvSpPr>
          <p:cNvPr id="415" name="Google Shape;415;p59"/>
          <p:cNvSpPr txBox="1"/>
          <p:nvPr/>
        </p:nvSpPr>
        <p:spPr>
          <a:xfrm>
            <a:off x="1178797" y="3314251"/>
            <a:ext cx="102300" cy="8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171616"/>
              </a:solidFill>
              <a:latin typeface="Arial"/>
              <a:ea typeface="Arial"/>
              <a:cs typeface="Arial"/>
              <a:sym typeface="Arial"/>
            </a:endParaRPr>
          </a:p>
        </p:txBody>
      </p:sp>
      <p:sp>
        <p:nvSpPr>
          <p:cNvPr id="416" name="Google Shape;416;p59"/>
          <p:cNvSpPr txBox="1"/>
          <p:nvPr/>
        </p:nvSpPr>
        <p:spPr>
          <a:xfrm>
            <a:off x="380997" y="3985438"/>
            <a:ext cx="20751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000" u="none" cap="none" strike="noStrike">
                <a:solidFill>
                  <a:srgbClr val="171616"/>
                </a:solidFill>
                <a:latin typeface="Nunito"/>
                <a:ea typeface="Nunito"/>
                <a:cs typeface="Nunito"/>
                <a:sym typeface="Nunito"/>
              </a:rPr>
              <a:t>JANE DOE,</a:t>
            </a:r>
            <a:br>
              <a:rPr b="1" lang="en-GB" sz="1000">
                <a:solidFill>
                  <a:srgbClr val="171616"/>
                </a:solidFill>
                <a:latin typeface="Nunito"/>
                <a:ea typeface="Nunito"/>
                <a:cs typeface="Nunito"/>
                <a:sym typeface="Nunito"/>
              </a:rPr>
            </a:br>
            <a:r>
              <a:rPr b="1" i="0" lang="en-GB" sz="1000" u="none" cap="none" strike="noStrike">
                <a:solidFill>
                  <a:srgbClr val="171616"/>
                </a:solidFill>
                <a:latin typeface="Nunito"/>
                <a:ea typeface="Nunito"/>
                <a:cs typeface="Nunito"/>
                <a:sym typeface="Nunito"/>
              </a:rPr>
              <a:t>HIGH ST 5</a:t>
            </a:r>
            <a:endParaRPr b="1" i="0" sz="1000" u="none" cap="none" strike="noStrike">
              <a:solidFill>
                <a:srgbClr val="171616"/>
              </a:solidFill>
              <a:latin typeface="Nunito"/>
              <a:ea typeface="Nunito"/>
              <a:cs typeface="Nunito"/>
              <a:sym typeface="Nunito"/>
            </a:endParaRPr>
          </a:p>
          <a:p>
            <a:pPr indent="0" lvl="0" marL="0" marR="0" rtl="0" algn="ctr">
              <a:lnSpc>
                <a:spcPct val="100000"/>
              </a:lnSpc>
              <a:spcBef>
                <a:spcPts val="0"/>
              </a:spcBef>
              <a:spcAft>
                <a:spcPts val="0"/>
              </a:spcAft>
              <a:buClr>
                <a:srgbClr val="000000"/>
              </a:buClr>
              <a:buSzPts val="1100"/>
              <a:buFont typeface="Arial"/>
              <a:buNone/>
            </a:pPr>
            <a:r>
              <a:rPr b="1" i="0" lang="en-GB" sz="1000" u="none" cap="none" strike="noStrike">
                <a:solidFill>
                  <a:srgbClr val="171616"/>
                </a:solidFill>
                <a:latin typeface="Nunito"/>
                <a:ea typeface="Nunito"/>
                <a:cs typeface="Nunito"/>
                <a:sym typeface="Nunito"/>
              </a:rPr>
              <a:t>NORWAY</a:t>
            </a:r>
            <a:endParaRPr b="1" i="0" sz="1000" u="none" cap="none" strike="noStrike">
              <a:solidFill>
                <a:srgbClr val="171616"/>
              </a:solidFill>
              <a:latin typeface="Nunito"/>
              <a:ea typeface="Nunito"/>
              <a:cs typeface="Nunito"/>
              <a:sym typeface="Nunito"/>
            </a:endParaRPr>
          </a:p>
        </p:txBody>
      </p:sp>
      <p:sp>
        <p:nvSpPr>
          <p:cNvPr id="417" name="Google Shape;417;p59"/>
          <p:cNvSpPr txBox="1"/>
          <p:nvPr/>
        </p:nvSpPr>
        <p:spPr>
          <a:xfrm>
            <a:off x="137600" y="2550425"/>
            <a:ext cx="1681500" cy="46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000" u="none" cap="none" strike="noStrike">
                <a:solidFill>
                  <a:srgbClr val="171616"/>
                </a:solidFill>
                <a:latin typeface="Nunito"/>
                <a:ea typeface="Nunito"/>
                <a:cs typeface="Nunito"/>
                <a:sym typeface="Nunito"/>
              </a:rPr>
              <a:t>JANE DOE,</a:t>
            </a:r>
            <a:br>
              <a:rPr b="1" lang="en-GB" sz="1000">
                <a:solidFill>
                  <a:srgbClr val="171616"/>
                </a:solidFill>
                <a:latin typeface="Nunito"/>
                <a:ea typeface="Nunito"/>
                <a:cs typeface="Nunito"/>
                <a:sym typeface="Nunito"/>
              </a:rPr>
            </a:br>
            <a:r>
              <a:rPr b="1" i="0" lang="en-GB" sz="1000" u="none" cap="none" strike="noStrike">
                <a:solidFill>
                  <a:srgbClr val="171616"/>
                </a:solidFill>
                <a:latin typeface="Nunito"/>
                <a:ea typeface="Nunito"/>
                <a:cs typeface="Nunito"/>
                <a:sym typeface="Nunito"/>
              </a:rPr>
              <a:t>MILL RD 1 </a:t>
            </a:r>
            <a:br>
              <a:rPr b="1" i="0" lang="en-GB" sz="1000" u="none" cap="none" strike="noStrike">
                <a:solidFill>
                  <a:srgbClr val="171616"/>
                </a:solidFill>
                <a:latin typeface="Nunito"/>
                <a:ea typeface="Nunito"/>
                <a:cs typeface="Nunito"/>
                <a:sym typeface="Nunito"/>
              </a:rPr>
            </a:br>
            <a:r>
              <a:rPr b="1" i="0" lang="en-GB" sz="1000" u="none" cap="none" strike="noStrike">
                <a:solidFill>
                  <a:srgbClr val="171616"/>
                </a:solidFill>
                <a:latin typeface="Nunito"/>
                <a:ea typeface="Nunito"/>
                <a:cs typeface="Nunito"/>
                <a:sym typeface="Nunito"/>
              </a:rPr>
              <a:t>SWEDEN</a:t>
            </a:r>
            <a:endParaRPr b="1" i="0" sz="1000" u="none" cap="none" strike="noStrike">
              <a:solidFill>
                <a:srgbClr val="171616"/>
              </a:solidFill>
              <a:latin typeface="Nunito"/>
              <a:ea typeface="Nunito"/>
              <a:cs typeface="Nunito"/>
              <a:sym typeface="Nunito"/>
            </a:endParaRPr>
          </a:p>
        </p:txBody>
      </p:sp>
      <p:sp>
        <p:nvSpPr>
          <p:cNvPr id="418" name="Google Shape;418;p59"/>
          <p:cNvSpPr txBox="1"/>
          <p:nvPr/>
        </p:nvSpPr>
        <p:spPr>
          <a:xfrm>
            <a:off x="2160975" y="4008125"/>
            <a:ext cx="21381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000" u="none" cap="none" strike="noStrike">
                <a:solidFill>
                  <a:srgbClr val="171616"/>
                </a:solidFill>
                <a:latin typeface="Nunito"/>
                <a:ea typeface="Nunito"/>
                <a:cs typeface="Nunito"/>
                <a:sym typeface="Nunito"/>
              </a:rPr>
              <a:t>JANE SMITH,</a:t>
            </a:r>
            <a:br>
              <a:rPr b="1" lang="en-GB" sz="1000">
                <a:solidFill>
                  <a:srgbClr val="171616"/>
                </a:solidFill>
                <a:latin typeface="Nunito"/>
                <a:ea typeface="Nunito"/>
                <a:cs typeface="Nunito"/>
                <a:sym typeface="Nunito"/>
              </a:rPr>
            </a:br>
            <a:r>
              <a:rPr b="1" i="0" lang="en-GB" sz="1000" u="none" cap="none" strike="noStrike">
                <a:solidFill>
                  <a:srgbClr val="171616"/>
                </a:solidFill>
                <a:latin typeface="Nunito"/>
                <a:ea typeface="Nunito"/>
                <a:cs typeface="Nunito"/>
                <a:sym typeface="Nunito"/>
              </a:rPr>
              <a:t>CASHEW WAY</a:t>
            </a:r>
            <a:endParaRPr b="1" i="0" sz="1000" u="none" cap="none" strike="noStrike">
              <a:solidFill>
                <a:srgbClr val="171616"/>
              </a:solidFill>
              <a:latin typeface="Nunito"/>
              <a:ea typeface="Nunito"/>
              <a:cs typeface="Nunito"/>
              <a:sym typeface="Nunito"/>
            </a:endParaRPr>
          </a:p>
          <a:p>
            <a:pPr indent="0" lvl="0" marL="0" marR="0" rtl="0" algn="ctr">
              <a:lnSpc>
                <a:spcPct val="100000"/>
              </a:lnSpc>
              <a:spcBef>
                <a:spcPts val="0"/>
              </a:spcBef>
              <a:spcAft>
                <a:spcPts val="0"/>
              </a:spcAft>
              <a:buClr>
                <a:srgbClr val="000000"/>
              </a:buClr>
              <a:buSzPts val="1100"/>
              <a:buFont typeface="Arial"/>
              <a:buNone/>
            </a:pPr>
            <a:r>
              <a:rPr b="1" i="0" lang="en-GB" sz="1000" u="none" cap="none" strike="noStrike">
                <a:solidFill>
                  <a:srgbClr val="171616"/>
                </a:solidFill>
                <a:latin typeface="Nunito"/>
                <a:ea typeface="Nunito"/>
                <a:cs typeface="Nunito"/>
                <a:sym typeface="Nunito"/>
              </a:rPr>
              <a:t>GERMANY</a:t>
            </a:r>
            <a:endParaRPr b="1" i="0" sz="1000" u="none" cap="none" strike="noStrike">
              <a:solidFill>
                <a:srgbClr val="171616"/>
              </a:solidFill>
              <a:latin typeface="Nunito"/>
              <a:ea typeface="Nunito"/>
              <a:cs typeface="Nunito"/>
              <a:sym typeface="Nunito"/>
            </a:endParaRPr>
          </a:p>
        </p:txBody>
      </p:sp>
      <p:cxnSp>
        <p:nvCxnSpPr>
          <p:cNvPr id="419" name="Google Shape;419;p59"/>
          <p:cNvCxnSpPr/>
          <p:nvPr/>
        </p:nvCxnSpPr>
        <p:spPr>
          <a:xfrm>
            <a:off x="2816036" y="2939925"/>
            <a:ext cx="320100" cy="538200"/>
          </a:xfrm>
          <a:prstGeom prst="straightConnector1">
            <a:avLst/>
          </a:prstGeom>
          <a:noFill/>
          <a:ln cap="flat" cmpd="sng" w="9525">
            <a:solidFill>
              <a:srgbClr val="44546A"/>
            </a:solidFill>
            <a:prstDash val="solid"/>
            <a:round/>
            <a:headEnd len="sm" w="sm" type="none"/>
            <a:tailEnd len="med" w="med" type="triangle"/>
          </a:ln>
        </p:spPr>
      </p:cxnSp>
      <p:pic>
        <p:nvPicPr>
          <p:cNvPr id="420" name="Google Shape;420;p59"/>
          <p:cNvPicPr preferRelativeResize="0"/>
          <p:nvPr/>
        </p:nvPicPr>
        <p:blipFill rotWithShape="1">
          <a:blip r:embed="rId3">
            <a:alphaModFix/>
          </a:blip>
          <a:srcRect b="0" l="0" r="0" t="0"/>
          <a:stretch/>
        </p:blipFill>
        <p:spPr>
          <a:xfrm>
            <a:off x="614198" y="2032904"/>
            <a:ext cx="910200" cy="455470"/>
          </a:xfrm>
          <a:prstGeom prst="rect">
            <a:avLst/>
          </a:prstGeom>
          <a:noFill/>
          <a:ln>
            <a:noFill/>
          </a:ln>
        </p:spPr>
      </p:pic>
      <p:pic>
        <p:nvPicPr>
          <p:cNvPr id="421" name="Google Shape;421;p59"/>
          <p:cNvPicPr preferRelativeResize="0"/>
          <p:nvPr/>
        </p:nvPicPr>
        <p:blipFill rotWithShape="1">
          <a:blip r:embed="rId4">
            <a:alphaModFix/>
          </a:blip>
          <a:srcRect b="0" l="0" r="0" t="0"/>
          <a:stretch/>
        </p:blipFill>
        <p:spPr>
          <a:xfrm>
            <a:off x="1154387" y="3467826"/>
            <a:ext cx="872199" cy="523637"/>
          </a:xfrm>
          <a:prstGeom prst="rect">
            <a:avLst/>
          </a:prstGeom>
          <a:noFill/>
          <a:ln>
            <a:noFill/>
          </a:ln>
        </p:spPr>
      </p:pic>
      <p:pic>
        <p:nvPicPr>
          <p:cNvPr id="422" name="Google Shape;422;p59"/>
          <p:cNvPicPr preferRelativeResize="0"/>
          <p:nvPr/>
        </p:nvPicPr>
        <p:blipFill rotWithShape="1">
          <a:blip r:embed="rId5">
            <a:alphaModFix/>
          </a:blip>
          <a:srcRect b="0" l="0" r="0" t="0"/>
          <a:stretch/>
        </p:blipFill>
        <p:spPr>
          <a:xfrm>
            <a:off x="2987599" y="3541675"/>
            <a:ext cx="872204" cy="466450"/>
          </a:xfrm>
          <a:prstGeom prst="rect">
            <a:avLst/>
          </a:prstGeom>
          <a:noFill/>
          <a:ln>
            <a:noFill/>
          </a:ln>
        </p:spPr>
      </p:pic>
      <p:pic>
        <p:nvPicPr>
          <p:cNvPr id="423" name="Google Shape;423;p59"/>
          <p:cNvPicPr preferRelativeResize="0"/>
          <p:nvPr/>
        </p:nvPicPr>
        <p:blipFill rotWithShape="1">
          <a:blip r:embed="rId6">
            <a:alphaModFix/>
          </a:blip>
          <a:srcRect b="0" l="0" r="0" t="0"/>
          <a:stretch/>
        </p:blipFill>
        <p:spPr>
          <a:xfrm>
            <a:off x="341717" y="2027403"/>
            <a:ext cx="217477" cy="466470"/>
          </a:xfrm>
          <a:prstGeom prst="rect">
            <a:avLst/>
          </a:prstGeom>
          <a:noFill/>
          <a:ln>
            <a:noFill/>
          </a:ln>
        </p:spPr>
      </p:pic>
      <p:pic>
        <p:nvPicPr>
          <p:cNvPr id="424" name="Google Shape;424;p59"/>
          <p:cNvPicPr preferRelativeResize="0"/>
          <p:nvPr/>
        </p:nvPicPr>
        <p:blipFill rotWithShape="1">
          <a:blip r:embed="rId6">
            <a:alphaModFix/>
          </a:blip>
          <a:srcRect b="0" l="0" r="0" t="0"/>
          <a:stretch/>
        </p:blipFill>
        <p:spPr>
          <a:xfrm>
            <a:off x="904749" y="3524992"/>
            <a:ext cx="217477" cy="466470"/>
          </a:xfrm>
          <a:prstGeom prst="rect">
            <a:avLst/>
          </a:prstGeom>
          <a:noFill/>
          <a:ln>
            <a:noFill/>
          </a:ln>
        </p:spPr>
      </p:pic>
      <p:pic>
        <p:nvPicPr>
          <p:cNvPr id="425" name="Google Shape;425;p59"/>
          <p:cNvPicPr preferRelativeResize="0"/>
          <p:nvPr/>
        </p:nvPicPr>
        <p:blipFill rotWithShape="1">
          <a:blip r:embed="rId6">
            <a:alphaModFix/>
          </a:blip>
          <a:srcRect b="0" l="0" r="0" t="0"/>
          <a:stretch/>
        </p:blipFill>
        <p:spPr>
          <a:xfrm>
            <a:off x="2735862" y="3541660"/>
            <a:ext cx="217477" cy="466470"/>
          </a:xfrm>
          <a:prstGeom prst="rect">
            <a:avLst/>
          </a:prstGeom>
          <a:noFill/>
          <a:ln>
            <a:noFill/>
          </a:ln>
        </p:spPr>
      </p:pic>
      <p:pic>
        <p:nvPicPr>
          <p:cNvPr id="426" name="Google Shape;426;p59"/>
          <p:cNvPicPr preferRelativeResize="0"/>
          <p:nvPr/>
        </p:nvPicPr>
        <p:blipFill rotWithShape="1">
          <a:blip r:embed="rId6">
            <a:alphaModFix/>
          </a:blip>
          <a:srcRect b="0" l="0" r="0" t="0"/>
          <a:stretch/>
        </p:blipFill>
        <p:spPr>
          <a:xfrm>
            <a:off x="3675783" y="2000452"/>
            <a:ext cx="217477" cy="466470"/>
          </a:xfrm>
          <a:prstGeom prst="rect">
            <a:avLst/>
          </a:prstGeom>
          <a:noFill/>
          <a:ln>
            <a:noFill/>
          </a:ln>
        </p:spPr>
      </p:pic>
      <p:pic>
        <p:nvPicPr>
          <p:cNvPr id="427" name="Google Shape;427;p59"/>
          <p:cNvPicPr preferRelativeResize="0"/>
          <p:nvPr/>
        </p:nvPicPr>
        <p:blipFill rotWithShape="1">
          <a:blip r:embed="rId7">
            <a:alphaModFix/>
          </a:blip>
          <a:srcRect b="0" l="0" r="0" t="0"/>
          <a:stretch/>
        </p:blipFill>
        <p:spPr>
          <a:xfrm>
            <a:off x="2217943" y="2062274"/>
            <a:ext cx="628845" cy="755362"/>
          </a:xfrm>
          <a:prstGeom prst="rect">
            <a:avLst/>
          </a:prstGeom>
          <a:noFill/>
          <a:ln>
            <a:noFill/>
          </a:ln>
        </p:spPr>
      </p:pic>
      <p:sp>
        <p:nvSpPr>
          <p:cNvPr id="428" name="Google Shape;428;p59"/>
          <p:cNvSpPr txBox="1"/>
          <p:nvPr/>
        </p:nvSpPr>
        <p:spPr>
          <a:xfrm>
            <a:off x="2220820" y="2715000"/>
            <a:ext cx="892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JANE</a:t>
            </a:r>
            <a:endParaRPr b="1" i="0" sz="1200" u="none" cap="none" strike="noStrike">
              <a:solidFill>
                <a:srgbClr val="000000"/>
              </a:solidFill>
              <a:latin typeface="Arial"/>
              <a:ea typeface="Arial"/>
              <a:cs typeface="Arial"/>
              <a:sym typeface="Arial"/>
            </a:endParaRPr>
          </a:p>
        </p:txBody>
      </p:sp>
      <p:pic>
        <p:nvPicPr>
          <p:cNvPr id="429" name="Google Shape;429;p59"/>
          <p:cNvPicPr preferRelativeResize="0"/>
          <p:nvPr/>
        </p:nvPicPr>
        <p:blipFill rotWithShape="1">
          <a:blip r:embed="rId8">
            <a:alphaModFix/>
          </a:blip>
          <a:srcRect b="0" l="0" r="0" t="0"/>
          <a:stretch/>
        </p:blipFill>
        <p:spPr>
          <a:xfrm>
            <a:off x="2217948" y="951626"/>
            <a:ext cx="628825" cy="399802"/>
          </a:xfrm>
          <a:prstGeom prst="rect">
            <a:avLst/>
          </a:prstGeom>
          <a:noFill/>
          <a:ln>
            <a:noFill/>
          </a:ln>
        </p:spPr>
      </p:pic>
      <p:cxnSp>
        <p:nvCxnSpPr>
          <p:cNvPr id="430" name="Google Shape;430;p59"/>
          <p:cNvCxnSpPr/>
          <p:nvPr/>
        </p:nvCxnSpPr>
        <p:spPr>
          <a:xfrm>
            <a:off x="2530700" y="1432800"/>
            <a:ext cx="3300" cy="548100"/>
          </a:xfrm>
          <a:prstGeom prst="straightConnector1">
            <a:avLst/>
          </a:prstGeom>
          <a:noFill/>
          <a:ln cap="flat" cmpd="sng" w="28575">
            <a:solidFill>
              <a:srgbClr val="00AFC1"/>
            </a:solidFill>
            <a:prstDash val="solid"/>
            <a:round/>
            <a:headEnd len="sm" w="sm" type="none"/>
            <a:tailEnd len="med" w="med" type="stealth"/>
          </a:ln>
        </p:spPr>
      </p:cxnSp>
      <p:sp>
        <p:nvSpPr>
          <p:cNvPr id="431" name="Google Shape;431;p59"/>
          <p:cNvSpPr txBox="1"/>
          <p:nvPr/>
        </p:nvSpPr>
        <p:spPr>
          <a:xfrm>
            <a:off x="4592224" y="1324950"/>
            <a:ext cx="3917700" cy="30168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rgbClr val="595959"/>
              </a:buClr>
              <a:buSzPts val="1700"/>
              <a:buFont typeface="Nunito"/>
              <a:buChar char="●"/>
            </a:pPr>
            <a:r>
              <a:rPr lang="en-GB" sz="1700">
                <a:solidFill>
                  <a:srgbClr val="595959"/>
                </a:solidFill>
                <a:latin typeface="Nunito"/>
                <a:ea typeface="Nunito"/>
                <a:cs typeface="Nunito"/>
                <a:sym typeface="Nunito"/>
              </a:rPr>
              <a:t>Globally unique</a:t>
            </a:r>
            <a:endParaRPr sz="1700">
              <a:solidFill>
                <a:srgbClr val="595959"/>
              </a:solidFill>
              <a:latin typeface="Nunito"/>
              <a:ea typeface="Nunito"/>
              <a:cs typeface="Nunito"/>
              <a:sym typeface="Nunito"/>
            </a:endParaRPr>
          </a:p>
          <a:p>
            <a:pPr indent="0" lvl="0" marL="0" rtl="0" algn="l">
              <a:spcBef>
                <a:spcPts val="0"/>
              </a:spcBef>
              <a:spcAft>
                <a:spcPts val="0"/>
              </a:spcAft>
              <a:buNone/>
            </a:pPr>
            <a:r>
              <a:rPr lang="en-GB" sz="1700">
                <a:solidFill>
                  <a:srgbClr val="595959"/>
                </a:solidFill>
                <a:latin typeface="Nunito"/>
                <a:ea typeface="Nunito"/>
                <a:cs typeface="Nunito"/>
                <a:sym typeface="Nunito"/>
              </a:rPr>
              <a:t>Comply with controlled syntax</a:t>
            </a:r>
            <a:br>
              <a:rPr lang="en-GB" sz="1700">
                <a:solidFill>
                  <a:srgbClr val="595959"/>
                </a:solidFill>
                <a:latin typeface="Nunito"/>
                <a:ea typeface="Nunito"/>
                <a:cs typeface="Nunito"/>
                <a:sym typeface="Nunito"/>
              </a:rPr>
            </a:br>
            <a:br>
              <a:rPr lang="en-GB" sz="1700">
                <a:solidFill>
                  <a:srgbClr val="595959"/>
                </a:solidFill>
                <a:latin typeface="Nunito"/>
                <a:ea typeface="Nunito"/>
                <a:cs typeface="Nunito"/>
                <a:sym typeface="Nunito"/>
              </a:rPr>
            </a:br>
            <a:endParaRPr sz="1700">
              <a:solidFill>
                <a:srgbClr val="595959"/>
              </a:solidFill>
              <a:latin typeface="Nunito"/>
              <a:ea typeface="Nunito"/>
              <a:cs typeface="Nunito"/>
              <a:sym typeface="Nunito"/>
            </a:endParaRPr>
          </a:p>
          <a:p>
            <a:pPr indent="-336550" lvl="0" marL="457200" rtl="0" algn="l">
              <a:spcBef>
                <a:spcPts val="0"/>
              </a:spcBef>
              <a:spcAft>
                <a:spcPts val="0"/>
              </a:spcAft>
              <a:buClr>
                <a:srgbClr val="595959"/>
              </a:buClr>
              <a:buSzPts val="1700"/>
              <a:buFont typeface="Nunito"/>
              <a:buChar char="●"/>
            </a:pPr>
            <a:r>
              <a:rPr lang="en-GB" sz="1700">
                <a:solidFill>
                  <a:srgbClr val="595959"/>
                </a:solidFill>
                <a:latin typeface="Nunito"/>
                <a:ea typeface="Nunito"/>
                <a:cs typeface="Nunito"/>
                <a:sym typeface="Nunito"/>
              </a:rPr>
              <a:t>Persistent</a:t>
            </a:r>
            <a:endParaRPr sz="1700">
              <a:solidFill>
                <a:srgbClr val="595959"/>
              </a:solidFill>
              <a:latin typeface="Nunito"/>
              <a:ea typeface="Nunito"/>
              <a:cs typeface="Nunito"/>
              <a:sym typeface="Nunito"/>
            </a:endParaRPr>
          </a:p>
          <a:p>
            <a:pPr indent="0" lvl="0" marL="0" rtl="0" algn="l">
              <a:spcBef>
                <a:spcPts val="0"/>
              </a:spcBef>
              <a:spcAft>
                <a:spcPts val="0"/>
              </a:spcAft>
              <a:buNone/>
            </a:pPr>
            <a:r>
              <a:rPr lang="en-GB" sz="1700">
                <a:solidFill>
                  <a:srgbClr val="595959"/>
                </a:solidFill>
                <a:latin typeface="Nunito"/>
                <a:ea typeface="Nunito"/>
                <a:cs typeface="Nunito"/>
                <a:sym typeface="Nunito"/>
              </a:rPr>
              <a:t>Its maintained for long period of time</a:t>
            </a:r>
            <a:br>
              <a:rPr lang="en-GB" sz="1700">
                <a:solidFill>
                  <a:srgbClr val="595959"/>
                </a:solidFill>
                <a:latin typeface="Nunito"/>
                <a:ea typeface="Nunito"/>
                <a:cs typeface="Nunito"/>
                <a:sym typeface="Nunito"/>
              </a:rPr>
            </a:br>
            <a:br>
              <a:rPr lang="en-GB" sz="1700">
                <a:solidFill>
                  <a:srgbClr val="595959"/>
                </a:solidFill>
                <a:latin typeface="Nunito"/>
                <a:ea typeface="Nunito"/>
                <a:cs typeface="Nunito"/>
                <a:sym typeface="Nunito"/>
              </a:rPr>
            </a:br>
            <a:endParaRPr sz="1700">
              <a:solidFill>
                <a:srgbClr val="595959"/>
              </a:solidFill>
              <a:latin typeface="Nunito"/>
              <a:ea typeface="Nunito"/>
              <a:cs typeface="Nunito"/>
              <a:sym typeface="Nunito"/>
            </a:endParaRPr>
          </a:p>
          <a:p>
            <a:pPr indent="-336550" lvl="0" marL="457200" rtl="0" algn="l">
              <a:spcBef>
                <a:spcPts val="0"/>
              </a:spcBef>
              <a:spcAft>
                <a:spcPts val="0"/>
              </a:spcAft>
              <a:buClr>
                <a:srgbClr val="595959"/>
              </a:buClr>
              <a:buSzPts val="1700"/>
              <a:buFont typeface="Nunito"/>
              <a:buChar char="●"/>
            </a:pPr>
            <a:r>
              <a:rPr lang="en-GB" sz="1700">
                <a:solidFill>
                  <a:srgbClr val="595959"/>
                </a:solidFill>
                <a:latin typeface="Nunito"/>
                <a:ea typeface="Nunito"/>
                <a:cs typeface="Nunito"/>
                <a:sym typeface="Nunito"/>
              </a:rPr>
              <a:t>Resolvable</a:t>
            </a:r>
            <a:endParaRPr sz="1700">
              <a:solidFill>
                <a:srgbClr val="595959"/>
              </a:solidFill>
              <a:latin typeface="Nunito"/>
              <a:ea typeface="Nunito"/>
              <a:cs typeface="Nunito"/>
              <a:sym typeface="Nunito"/>
            </a:endParaRPr>
          </a:p>
          <a:p>
            <a:pPr indent="0" lvl="0" marL="0" rtl="0" algn="l">
              <a:spcBef>
                <a:spcPts val="0"/>
              </a:spcBef>
              <a:spcAft>
                <a:spcPts val="0"/>
              </a:spcAft>
              <a:buNone/>
            </a:pPr>
            <a:r>
              <a:rPr lang="en-GB" sz="1700">
                <a:solidFill>
                  <a:srgbClr val="595959"/>
                </a:solidFill>
                <a:latin typeface="Nunito"/>
                <a:ea typeface="Nunito"/>
                <a:cs typeface="Nunito"/>
                <a:sym typeface="Nunito"/>
              </a:rPr>
              <a:t>Should enable humans and machine</a:t>
            </a:r>
            <a:endParaRPr/>
          </a:p>
          <a:p>
            <a:pPr indent="0" lvl="0" marL="0" rtl="0" algn="l">
              <a:spcBef>
                <a:spcPts val="0"/>
              </a:spcBef>
              <a:spcAft>
                <a:spcPts val="0"/>
              </a:spcAft>
              <a:buNone/>
            </a:pPr>
            <a:r>
              <a:t/>
            </a:r>
            <a:endParaRPr/>
          </a:p>
        </p:txBody>
      </p:sp>
      <p:cxnSp>
        <p:nvCxnSpPr>
          <p:cNvPr id="432" name="Google Shape;432;p59"/>
          <p:cNvCxnSpPr/>
          <p:nvPr/>
        </p:nvCxnSpPr>
        <p:spPr>
          <a:xfrm rot="10800000">
            <a:off x="1598179" y="2364413"/>
            <a:ext cx="537000" cy="600"/>
          </a:xfrm>
          <a:prstGeom prst="straightConnector1">
            <a:avLst/>
          </a:prstGeom>
          <a:noFill/>
          <a:ln cap="flat" cmpd="sng" w="9525">
            <a:solidFill>
              <a:srgbClr val="44546A"/>
            </a:solidFill>
            <a:prstDash val="solid"/>
            <a:round/>
            <a:headEnd len="sm" w="sm" type="none"/>
            <a:tailEnd len="med" w="med" type="triangle"/>
          </a:ln>
        </p:spPr>
      </p:cxnSp>
      <p:cxnSp>
        <p:nvCxnSpPr>
          <p:cNvPr id="433" name="Google Shape;433;p59"/>
          <p:cNvCxnSpPr/>
          <p:nvPr/>
        </p:nvCxnSpPr>
        <p:spPr>
          <a:xfrm flipH="1" rot="10800000">
            <a:off x="2923729" y="2358851"/>
            <a:ext cx="544200" cy="5100"/>
          </a:xfrm>
          <a:prstGeom prst="straightConnector1">
            <a:avLst/>
          </a:prstGeom>
          <a:noFill/>
          <a:ln cap="flat" cmpd="sng" w="9525">
            <a:solidFill>
              <a:srgbClr val="44546A"/>
            </a:solidFill>
            <a:prstDash val="solid"/>
            <a:round/>
            <a:headEnd len="sm" w="sm" type="none"/>
            <a:tailEnd len="med" w="med" type="triangle"/>
          </a:ln>
        </p:spPr>
      </p:cxnSp>
      <p:cxnSp>
        <p:nvCxnSpPr>
          <p:cNvPr id="434" name="Google Shape;434;p59"/>
          <p:cNvCxnSpPr/>
          <p:nvPr/>
        </p:nvCxnSpPr>
        <p:spPr>
          <a:xfrm>
            <a:off x="3464125" y="2520800"/>
            <a:ext cx="640800" cy="0"/>
          </a:xfrm>
          <a:prstGeom prst="straightConnector1">
            <a:avLst/>
          </a:prstGeom>
          <a:noFill/>
          <a:ln cap="flat" cmpd="sng" w="28575">
            <a:solidFill>
              <a:srgbClr val="A7C947"/>
            </a:solidFill>
            <a:prstDash val="solid"/>
            <a:round/>
            <a:headEnd len="med" w="med" type="none"/>
            <a:tailEnd len="med" w="med" type="none"/>
          </a:ln>
        </p:spPr>
      </p:cxnSp>
      <p:cxnSp>
        <p:nvCxnSpPr>
          <p:cNvPr id="435" name="Google Shape;435;p59"/>
          <p:cNvCxnSpPr/>
          <p:nvPr/>
        </p:nvCxnSpPr>
        <p:spPr>
          <a:xfrm flipH="1">
            <a:off x="1878273" y="2939925"/>
            <a:ext cx="320100" cy="538200"/>
          </a:xfrm>
          <a:prstGeom prst="straightConnector1">
            <a:avLst/>
          </a:prstGeom>
          <a:noFill/>
          <a:ln cap="flat" cmpd="sng" w="9525">
            <a:solidFill>
              <a:srgbClr val="44546A"/>
            </a:solidFill>
            <a:prstDash val="solid"/>
            <a:round/>
            <a:headEnd len="sm" w="sm"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33"/>
          <p:cNvPicPr preferRelativeResize="0"/>
          <p:nvPr/>
        </p:nvPicPr>
        <p:blipFill>
          <a:blip r:embed="rId3">
            <a:alphaModFix/>
          </a:blip>
          <a:stretch>
            <a:fillRect/>
          </a:stretch>
        </p:blipFill>
        <p:spPr>
          <a:xfrm>
            <a:off x="722675" y="1072322"/>
            <a:ext cx="4631624" cy="2639329"/>
          </a:xfrm>
          <a:prstGeom prst="rect">
            <a:avLst/>
          </a:prstGeom>
          <a:noFill/>
          <a:ln>
            <a:noFill/>
          </a:ln>
          <a:effectLst>
            <a:outerShdw blurRad="57150" rotWithShape="0" algn="bl" dir="5400000" dist="19050">
              <a:srgbClr val="000000">
                <a:alpha val="50000"/>
              </a:srgbClr>
            </a:outerShdw>
          </a:effectLst>
        </p:spPr>
      </p:pic>
      <p:sp>
        <p:nvSpPr>
          <p:cNvPr id="165" name="Google Shape;165;p33"/>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Reuse - open is not </a:t>
            </a:r>
            <a:r>
              <a:rPr lang="en-GB"/>
              <a:t>enough</a:t>
            </a:r>
            <a:endParaRPr/>
          </a:p>
        </p:txBody>
      </p:sp>
      <p:pic>
        <p:nvPicPr>
          <p:cNvPr id="166" name="Google Shape;166;p33"/>
          <p:cNvPicPr preferRelativeResize="0"/>
          <p:nvPr/>
        </p:nvPicPr>
        <p:blipFill>
          <a:blip r:embed="rId4">
            <a:alphaModFix/>
          </a:blip>
          <a:stretch>
            <a:fillRect/>
          </a:stretch>
        </p:blipFill>
        <p:spPr>
          <a:xfrm>
            <a:off x="833275" y="3054750"/>
            <a:ext cx="3502750" cy="7837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0"/>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Are you familiar with some persistent identifiers?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1"/>
          <p:cNvSpPr txBox="1"/>
          <p:nvPr>
            <p:ph type="title"/>
          </p:nvPr>
        </p:nvSpPr>
        <p:spPr>
          <a:xfrm>
            <a:off x="630000" y="269200"/>
            <a:ext cx="7886700" cy="631800"/>
          </a:xfrm>
          <a:prstGeom prst="rect">
            <a:avLst/>
          </a:prstGeom>
          <a:noFill/>
          <a:ln>
            <a:noFill/>
          </a:ln>
        </p:spPr>
        <p:txBody>
          <a:bodyPr anchorCtr="0" anchor="ctr" bIns="26325" lIns="51425" spcFirstLastPara="1" rIns="51425" wrap="square" tIns="25700">
            <a:normAutofit fontScale="90000"/>
          </a:bodyPr>
          <a:lstStyle/>
          <a:p>
            <a:pPr indent="0" lvl="0" marL="0" rtl="0" algn="ctr">
              <a:lnSpc>
                <a:spcPct val="90000"/>
              </a:lnSpc>
              <a:spcBef>
                <a:spcPts val="0"/>
              </a:spcBef>
              <a:spcAft>
                <a:spcPts val="0"/>
              </a:spcAft>
              <a:buClr>
                <a:schemeClr val="dk1"/>
              </a:buClr>
              <a:buSzPct val="40741"/>
              <a:buFont typeface="Arial"/>
              <a:buNone/>
            </a:pPr>
            <a:r>
              <a:rPr lang="en-GB"/>
              <a:t>Digital Object Identifier - DOI</a:t>
            </a:r>
            <a:endParaRPr/>
          </a:p>
          <a:p>
            <a:pPr indent="0" lvl="0" marL="0" rtl="0" algn="ctr">
              <a:lnSpc>
                <a:spcPct val="90000"/>
              </a:lnSpc>
              <a:spcBef>
                <a:spcPts val="0"/>
              </a:spcBef>
              <a:spcAft>
                <a:spcPts val="0"/>
              </a:spcAft>
              <a:buSzPct val="94650"/>
              <a:buNone/>
            </a:pPr>
            <a:r>
              <a:t/>
            </a:r>
            <a:endParaRPr/>
          </a:p>
        </p:txBody>
      </p:sp>
      <p:pic>
        <p:nvPicPr>
          <p:cNvPr id="446" name="Google Shape;446;p61"/>
          <p:cNvPicPr preferRelativeResize="0"/>
          <p:nvPr/>
        </p:nvPicPr>
        <p:blipFill rotWithShape="1">
          <a:blip r:embed="rId3">
            <a:alphaModFix/>
          </a:blip>
          <a:srcRect b="3260" l="0" r="0" t="0"/>
          <a:stretch/>
        </p:blipFill>
        <p:spPr>
          <a:xfrm>
            <a:off x="2452400" y="857375"/>
            <a:ext cx="4047626" cy="3499601"/>
          </a:xfrm>
          <a:prstGeom prst="rect">
            <a:avLst/>
          </a:prstGeom>
          <a:noFill/>
          <a:ln>
            <a:noFill/>
          </a:ln>
        </p:spPr>
      </p:pic>
      <p:pic>
        <p:nvPicPr>
          <p:cNvPr id="447" name="Google Shape;447;p61"/>
          <p:cNvPicPr preferRelativeResize="0"/>
          <p:nvPr/>
        </p:nvPicPr>
        <p:blipFill rotWithShape="1">
          <a:blip r:embed="rId4">
            <a:alphaModFix/>
          </a:blip>
          <a:srcRect b="0" l="0" r="74151" t="0"/>
          <a:stretch/>
        </p:blipFill>
        <p:spPr>
          <a:xfrm>
            <a:off x="2089525" y="706650"/>
            <a:ext cx="905675" cy="816425"/>
          </a:xfrm>
          <a:prstGeom prst="rect">
            <a:avLst/>
          </a:prstGeom>
          <a:noFill/>
          <a:ln>
            <a:noFill/>
          </a:ln>
        </p:spPr>
      </p:pic>
      <p:sp>
        <p:nvSpPr>
          <p:cNvPr id="448" name="Google Shape;448;p61"/>
          <p:cNvSpPr txBox="1"/>
          <p:nvPr/>
        </p:nvSpPr>
        <p:spPr>
          <a:xfrm>
            <a:off x="2612550" y="4356975"/>
            <a:ext cx="3265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Illustration from the DOI Foundations website</a:t>
            </a:r>
            <a:br>
              <a:rPr b="0" i="0" lang="en-GB" sz="1100" u="none" cap="none" strike="noStrike">
                <a:solidFill>
                  <a:srgbClr val="000000"/>
                </a:solidFill>
                <a:latin typeface="Arial"/>
                <a:ea typeface="Arial"/>
                <a:cs typeface="Arial"/>
                <a:sym typeface="Arial"/>
              </a:rPr>
            </a:br>
            <a:r>
              <a:rPr b="0" i="0" lang="en-GB" sz="1100" u="sng" cap="none" strike="noStrike">
                <a:solidFill>
                  <a:schemeClr val="hlink"/>
                </a:solidFill>
                <a:latin typeface="Arial"/>
                <a:ea typeface="Arial"/>
                <a:cs typeface="Arial"/>
                <a:sym typeface="Arial"/>
                <a:hlinkClick r:id="rId5"/>
              </a:rPr>
              <a:t>https://www.doi.org/the-identifier/what-is-a-doi/</a:t>
            </a:r>
            <a:r>
              <a:rPr b="0" i="0" lang="en-GB" sz="1100" u="none" cap="none" strike="noStrike">
                <a:solidFill>
                  <a:srgbClr val="171616"/>
                </a:solidFill>
                <a:latin typeface="Arial"/>
                <a:ea typeface="Arial"/>
                <a:cs typeface="Arial"/>
                <a:sym typeface="Arial"/>
              </a:rPr>
              <a:t> </a:t>
            </a:r>
            <a:endParaRPr b="0" i="0" sz="1100" u="none" cap="none" strike="noStrike">
              <a:solidFill>
                <a:srgbClr val="171616"/>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2"/>
          <p:cNvSpPr txBox="1"/>
          <p:nvPr>
            <p:ph type="title"/>
          </p:nvPr>
        </p:nvSpPr>
        <p:spPr>
          <a:xfrm>
            <a:off x="630000" y="269200"/>
            <a:ext cx="7886700" cy="631800"/>
          </a:xfrm>
          <a:prstGeom prst="rect">
            <a:avLst/>
          </a:prstGeom>
          <a:noFill/>
          <a:ln>
            <a:noFill/>
          </a:ln>
        </p:spPr>
        <p:txBody>
          <a:bodyPr anchorCtr="0" anchor="ctr" bIns="26325" lIns="51425" spcFirstLastPara="1" rIns="51425" wrap="square" tIns="25700">
            <a:normAutofit/>
          </a:bodyPr>
          <a:lstStyle/>
          <a:p>
            <a:pPr indent="0" lvl="0" marL="0" rtl="0" algn="ctr">
              <a:lnSpc>
                <a:spcPct val="90000"/>
              </a:lnSpc>
              <a:spcBef>
                <a:spcPts val="0"/>
              </a:spcBef>
              <a:spcAft>
                <a:spcPts val="0"/>
              </a:spcAft>
              <a:buSzPts val="2300"/>
              <a:buNone/>
            </a:pPr>
            <a:r>
              <a:rPr lang="en-GB"/>
              <a:t>Digital Object Identifier - DOI</a:t>
            </a:r>
            <a:endParaRPr/>
          </a:p>
        </p:txBody>
      </p:sp>
      <p:sp>
        <p:nvSpPr>
          <p:cNvPr id="454" name="Google Shape;454;p62"/>
          <p:cNvSpPr txBox="1"/>
          <p:nvPr>
            <p:ph idx="1" type="body"/>
          </p:nvPr>
        </p:nvSpPr>
        <p:spPr>
          <a:xfrm>
            <a:off x="621200" y="1084313"/>
            <a:ext cx="7926000" cy="3331200"/>
          </a:xfrm>
          <a:prstGeom prst="rect">
            <a:avLst/>
          </a:prstGeom>
          <a:noFill/>
          <a:ln>
            <a:noFill/>
          </a:ln>
        </p:spPr>
        <p:txBody>
          <a:bodyPr anchorCtr="0" anchor="t" bIns="25700" lIns="51425" spcFirstLastPara="1" rIns="51425" wrap="square" tIns="25700">
            <a:noAutofit/>
          </a:bodyPr>
          <a:lstStyle/>
          <a:p>
            <a:pPr indent="0" lvl="0" marL="0" rtl="0" algn="ctr">
              <a:lnSpc>
                <a:spcPct val="90000"/>
              </a:lnSpc>
              <a:spcBef>
                <a:spcPts val="800"/>
              </a:spcBef>
              <a:spcAft>
                <a:spcPts val="0"/>
              </a:spcAft>
              <a:buSzPts val="1100"/>
              <a:buNone/>
            </a:pPr>
            <a:r>
              <a:rPr lang="en-GB" sz="1100">
                <a:latin typeface="Lato"/>
                <a:ea typeface="Lato"/>
                <a:cs typeface="Lato"/>
                <a:sym typeface="Lato"/>
              </a:rPr>
              <a:t>Illustration from The DOI Handbook April 2023 (</a:t>
            </a:r>
            <a:r>
              <a:rPr lang="en-GB" sz="1100" u="sng">
                <a:solidFill>
                  <a:schemeClr val="hlink"/>
                </a:solidFill>
                <a:latin typeface="Lato"/>
                <a:ea typeface="Lato"/>
                <a:cs typeface="Lato"/>
                <a:sym typeface="Lato"/>
                <a:hlinkClick r:id="rId3"/>
              </a:rPr>
              <a:t>https://doi.org/10.1000/182</a:t>
            </a:r>
            <a:r>
              <a:rPr lang="en-GB" sz="1100">
                <a:solidFill>
                  <a:srgbClr val="4E4E4E"/>
                </a:solidFill>
                <a:highlight>
                  <a:srgbClr val="FFFFFF"/>
                </a:highlight>
                <a:latin typeface="Lato"/>
                <a:ea typeface="Lato"/>
                <a:cs typeface="Lato"/>
                <a:sym typeface="Lato"/>
              </a:rPr>
              <a:t> </a:t>
            </a:r>
            <a:r>
              <a:rPr lang="en-GB" sz="1100">
                <a:latin typeface="Lato"/>
                <a:ea typeface="Lato"/>
                <a:cs typeface="Lato"/>
                <a:sym typeface="Lato"/>
              </a:rPr>
              <a:t>identifies the latest current version of the handbook</a:t>
            </a:r>
            <a:r>
              <a:rPr lang="en-GB" sz="1100">
                <a:solidFill>
                  <a:srgbClr val="4E4E4E"/>
                </a:solidFill>
                <a:highlight>
                  <a:srgbClr val="FFFFFF"/>
                </a:highlight>
                <a:latin typeface="Lato"/>
                <a:ea typeface="Lato"/>
                <a:cs typeface="Lato"/>
                <a:sym typeface="Lato"/>
              </a:rPr>
              <a:t>)</a:t>
            </a:r>
            <a:r>
              <a:rPr lang="en-GB" sz="1100">
                <a:latin typeface="Lato"/>
                <a:ea typeface="Lato"/>
                <a:cs typeface="Lato"/>
                <a:sym typeface="Lato"/>
              </a:rPr>
              <a:t> </a:t>
            </a:r>
            <a:endParaRPr sz="1100">
              <a:latin typeface="Lato"/>
              <a:ea typeface="Lato"/>
              <a:cs typeface="Lato"/>
              <a:sym typeface="Lato"/>
            </a:endParaRPr>
          </a:p>
        </p:txBody>
      </p:sp>
      <p:pic>
        <p:nvPicPr>
          <p:cNvPr id="455" name="Google Shape;455;p62"/>
          <p:cNvPicPr preferRelativeResize="0"/>
          <p:nvPr/>
        </p:nvPicPr>
        <p:blipFill rotWithShape="1">
          <a:blip r:embed="rId4">
            <a:alphaModFix/>
          </a:blip>
          <a:srcRect b="0" l="0" r="74151" t="0"/>
          <a:stretch/>
        </p:blipFill>
        <p:spPr>
          <a:xfrm>
            <a:off x="375025" y="735025"/>
            <a:ext cx="905675" cy="816425"/>
          </a:xfrm>
          <a:prstGeom prst="rect">
            <a:avLst/>
          </a:prstGeom>
          <a:noFill/>
          <a:ln>
            <a:noFill/>
          </a:ln>
        </p:spPr>
      </p:pic>
      <p:pic>
        <p:nvPicPr>
          <p:cNvPr id="456" name="Google Shape;456;p62"/>
          <p:cNvPicPr preferRelativeResize="0"/>
          <p:nvPr/>
        </p:nvPicPr>
        <p:blipFill rotWithShape="1">
          <a:blip r:embed="rId5">
            <a:alphaModFix/>
          </a:blip>
          <a:srcRect b="0" l="0" r="0" t="0"/>
          <a:stretch/>
        </p:blipFill>
        <p:spPr>
          <a:xfrm>
            <a:off x="1178875" y="1081088"/>
            <a:ext cx="6153150" cy="29813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3"/>
          <p:cNvSpPr txBox="1"/>
          <p:nvPr>
            <p:ph type="title"/>
          </p:nvPr>
        </p:nvSpPr>
        <p:spPr>
          <a:xfrm>
            <a:off x="630000" y="269200"/>
            <a:ext cx="7886700" cy="631800"/>
          </a:xfrm>
          <a:prstGeom prst="rect">
            <a:avLst/>
          </a:prstGeom>
          <a:noFill/>
          <a:ln>
            <a:noFill/>
          </a:ln>
        </p:spPr>
        <p:txBody>
          <a:bodyPr anchorCtr="0" anchor="ctr" bIns="26325" lIns="51425" spcFirstLastPara="1" rIns="51425" wrap="square" tIns="25700">
            <a:normAutofit/>
          </a:bodyPr>
          <a:lstStyle/>
          <a:p>
            <a:pPr indent="0" lvl="0" marL="0" rtl="0" algn="ctr">
              <a:lnSpc>
                <a:spcPct val="90000"/>
              </a:lnSpc>
              <a:spcBef>
                <a:spcPts val="0"/>
              </a:spcBef>
              <a:spcAft>
                <a:spcPts val="0"/>
              </a:spcAft>
              <a:buSzPts val="2300"/>
              <a:buNone/>
            </a:pPr>
            <a:r>
              <a:rPr lang="en-GB"/>
              <a:t>Other examples of PIDs</a:t>
            </a:r>
            <a:endParaRPr/>
          </a:p>
        </p:txBody>
      </p:sp>
      <p:sp>
        <p:nvSpPr>
          <p:cNvPr id="462" name="Google Shape;462;p63"/>
          <p:cNvSpPr txBox="1"/>
          <p:nvPr>
            <p:ph idx="1" type="body"/>
          </p:nvPr>
        </p:nvSpPr>
        <p:spPr>
          <a:xfrm>
            <a:off x="609000" y="1712538"/>
            <a:ext cx="7926000" cy="3331200"/>
          </a:xfrm>
          <a:prstGeom prst="rect">
            <a:avLst/>
          </a:prstGeom>
          <a:noFill/>
          <a:ln>
            <a:noFill/>
          </a:ln>
        </p:spPr>
        <p:txBody>
          <a:bodyPr anchorCtr="0" anchor="t" bIns="25700" lIns="51425" spcFirstLastPara="1" rIns="51425" wrap="square" tIns="25700">
            <a:noAutofit/>
          </a:bodyPr>
          <a:lstStyle/>
          <a:p>
            <a:pPr indent="0" lvl="0" marL="0" rtl="0" algn="l">
              <a:lnSpc>
                <a:spcPct val="115000"/>
              </a:lnSpc>
              <a:spcBef>
                <a:spcPts val="1300"/>
              </a:spcBef>
              <a:spcAft>
                <a:spcPts val="0"/>
              </a:spcAft>
              <a:buSzPts val="1100"/>
              <a:buNone/>
            </a:pPr>
            <a:r>
              <a:rPr lang="en-GB" sz="1400">
                <a:solidFill>
                  <a:schemeClr val="dk1"/>
                </a:solidFill>
                <a:highlight>
                  <a:srgbClr val="FFFFFF"/>
                </a:highlight>
                <a:latin typeface="Lato"/>
                <a:ea typeface="Lato"/>
                <a:cs typeface="Lato"/>
                <a:sym typeface="Lato"/>
              </a:rPr>
              <a:t> ORCID - Open Researcher and Contributor ID</a:t>
            </a:r>
            <a:endParaRPr sz="1400">
              <a:solidFill>
                <a:schemeClr val="dk1"/>
              </a:solidFill>
              <a:highlight>
                <a:srgbClr val="FFFFFF"/>
              </a:highlight>
              <a:latin typeface="Lato"/>
              <a:ea typeface="Lato"/>
              <a:cs typeface="Lato"/>
              <a:sym typeface="Lato"/>
            </a:endParaRPr>
          </a:p>
          <a:p>
            <a:pPr indent="-342900" lvl="0" marL="457200" rtl="0" algn="l">
              <a:lnSpc>
                <a:spcPct val="115000"/>
              </a:lnSpc>
              <a:spcBef>
                <a:spcPts val="2000"/>
              </a:spcBef>
              <a:spcAft>
                <a:spcPts val="0"/>
              </a:spcAft>
              <a:buClr>
                <a:schemeClr val="accent1"/>
              </a:buClr>
              <a:buSzPts val="1800"/>
              <a:buFont typeface="Lato"/>
              <a:buChar char="•"/>
            </a:pPr>
            <a:r>
              <a:rPr lang="en-GB" sz="1400">
                <a:solidFill>
                  <a:schemeClr val="dk1"/>
                </a:solidFill>
                <a:highlight>
                  <a:srgbClr val="FFFFFF"/>
                </a:highlight>
                <a:latin typeface="Lato"/>
                <a:ea typeface="Lato"/>
                <a:cs typeface="Lato"/>
                <a:sym typeface="Lato"/>
              </a:rPr>
              <a:t>persistent identifiers for researchers</a:t>
            </a:r>
            <a:endParaRPr sz="1400">
              <a:solidFill>
                <a:schemeClr val="dk1"/>
              </a:solidFill>
              <a:highlight>
                <a:srgbClr val="FFFFFF"/>
              </a:highlight>
              <a:latin typeface="Lato"/>
              <a:ea typeface="Lato"/>
              <a:cs typeface="Lato"/>
              <a:sym typeface="Lato"/>
            </a:endParaRPr>
          </a:p>
          <a:p>
            <a:pPr indent="-342900" lvl="0" marL="457200" rtl="0" algn="l">
              <a:lnSpc>
                <a:spcPct val="115000"/>
              </a:lnSpc>
              <a:spcBef>
                <a:spcPts val="1000"/>
              </a:spcBef>
              <a:spcAft>
                <a:spcPts val="0"/>
              </a:spcAft>
              <a:buClr>
                <a:schemeClr val="accent1"/>
              </a:buClr>
              <a:buSzPts val="1800"/>
              <a:buFont typeface="Lato"/>
              <a:buChar char="•"/>
            </a:pPr>
            <a:r>
              <a:rPr lang="en-GB" sz="1400">
                <a:solidFill>
                  <a:schemeClr val="dk1"/>
                </a:solidFill>
                <a:highlight>
                  <a:srgbClr val="FFFFFF"/>
                </a:highlight>
                <a:latin typeface="Lato"/>
                <a:ea typeface="Lato"/>
                <a:cs typeface="Lato"/>
                <a:sym typeface="Lato"/>
              </a:rPr>
              <a:t>takes homonymy into account</a:t>
            </a:r>
            <a:endParaRPr sz="1400">
              <a:solidFill>
                <a:schemeClr val="dk1"/>
              </a:solidFill>
              <a:highlight>
                <a:srgbClr val="FFFFFF"/>
              </a:highlight>
              <a:latin typeface="Lato"/>
              <a:ea typeface="Lato"/>
              <a:cs typeface="Lato"/>
              <a:sym typeface="Lato"/>
            </a:endParaRPr>
          </a:p>
          <a:p>
            <a:pPr indent="-342900" lvl="0" marL="457200" rtl="0" algn="l">
              <a:lnSpc>
                <a:spcPct val="115000"/>
              </a:lnSpc>
              <a:spcBef>
                <a:spcPts val="1000"/>
              </a:spcBef>
              <a:spcAft>
                <a:spcPts val="0"/>
              </a:spcAft>
              <a:buClr>
                <a:schemeClr val="accent1"/>
              </a:buClr>
              <a:buSzPts val="1800"/>
              <a:buFont typeface="Lato"/>
              <a:buChar char="•"/>
            </a:pPr>
            <a:r>
              <a:rPr lang="en-GB" sz="1400">
                <a:solidFill>
                  <a:schemeClr val="dk1"/>
                </a:solidFill>
                <a:highlight>
                  <a:srgbClr val="FFFFFF"/>
                </a:highlight>
                <a:latin typeface="Lato"/>
                <a:ea typeface="Lato"/>
                <a:cs typeface="Lato"/>
                <a:sym typeface="Lato"/>
              </a:rPr>
              <a:t>add aliases to your profile if your name changes</a:t>
            </a:r>
            <a:endParaRPr sz="1400">
              <a:solidFill>
                <a:schemeClr val="dk1"/>
              </a:solidFill>
              <a:highlight>
                <a:srgbClr val="FFFFFF"/>
              </a:highlight>
              <a:latin typeface="Lato"/>
              <a:ea typeface="Lato"/>
              <a:cs typeface="Lato"/>
              <a:sym typeface="Lato"/>
            </a:endParaRPr>
          </a:p>
          <a:p>
            <a:pPr indent="-342900" lvl="0" marL="457200" rtl="0" algn="l">
              <a:lnSpc>
                <a:spcPct val="115000"/>
              </a:lnSpc>
              <a:spcBef>
                <a:spcPts val="1300"/>
              </a:spcBef>
              <a:spcAft>
                <a:spcPts val="1000"/>
              </a:spcAft>
              <a:buClr>
                <a:schemeClr val="accent1"/>
              </a:buClr>
              <a:buSzPts val="1800"/>
              <a:buFont typeface="Lato"/>
              <a:buChar char="•"/>
            </a:pPr>
            <a:r>
              <a:rPr lang="en-GB" sz="1400">
                <a:solidFill>
                  <a:schemeClr val="dk1"/>
                </a:solidFill>
                <a:highlight>
                  <a:srgbClr val="FFFFFF"/>
                </a:highlight>
                <a:latin typeface="Lato"/>
                <a:ea typeface="Lato"/>
                <a:cs typeface="Lato"/>
                <a:sym typeface="Lato"/>
              </a:rPr>
              <a:t>ORCID stays the same when affiliation changes</a:t>
            </a:r>
            <a:endParaRPr sz="1400">
              <a:solidFill>
                <a:schemeClr val="dk1"/>
              </a:solidFill>
              <a:highlight>
                <a:srgbClr val="FFFFFF"/>
              </a:highlight>
              <a:latin typeface="Lato"/>
              <a:ea typeface="Lato"/>
              <a:cs typeface="Lato"/>
              <a:sym typeface="Lato"/>
            </a:endParaRPr>
          </a:p>
        </p:txBody>
      </p:sp>
      <p:pic>
        <p:nvPicPr>
          <p:cNvPr id="463" name="Google Shape;463;p63">
            <a:hlinkClick r:id="rId3"/>
          </p:cNvPr>
          <p:cNvPicPr preferRelativeResize="0"/>
          <p:nvPr/>
        </p:nvPicPr>
        <p:blipFill rotWithShape="1">
          <a:blip r:embed="rId4">
            <a:alphaModFix/>
          </a:blip>
          <a:srcRect b="0" l="0" r="0" t="0"/>
          <a:stretch/>
        </p:blipFill>
        <p:spPr>
          <a:xfrm>
            <a:off x="5187275" y="919925"/>
            <a:ext cx="2426400" cy="792624"/>
          </a:xfrm>
          <a:prstGeom prst="rect">
            <a:avLst/>
          </a:prstGeom>
          <a:noFill/>
          <a:ln>
            <a:noFill/>
          </a:ln>
        </p:spPr>
      </p:pic>
      <p:grpSp>
        <p:nvGrpSpPr>
          <p:cNvPr id="464" name="Google Shape;464;p63"/>
          <p:cNvGrpSpPr/>
          <p:nvPr/>
        </p:nvGrpSpPr>
        <p:grpSpPr>
          <a:xfrm>
            <a:off x="980379" y="893037"/>
            <a:ext cx="2924693" cy="777350"/>
            <a:chOff x="706932" y="893037"/>
            <a:chExt cx="2924693" cy="777350"/>
          </a:xfrm>
        </p:grpSpPr>
        <p:pic>
          <p:nvPicPr>
            <p:cNvPr id="465" name="Google Shape;465;p63">
              <a:hlinkClick r:id="rId5"/>
            </p:cNvPr>
            <p:cNvPicPr preferRelativeResize="0"/>
            <p:nvPr/>
          </p:nvPicPr>
          <p:blipFill rotWithShape="1">
            <a:blip r:embed="rId6">
              <a:alphaModFix/>
            </a:blip>
            <a:srcRect b="0" l="0" r="0" t="0"/>
            <a:stretch/>
          </p:blipFill>
          <p:spPr>
            <a:xfrm>
              <a:off x="2854275" y="893037"/>
              <a:ext cx="777350" cy="777350"/>
            </a:xfrm>
            <a:prstGeom prst="rect">
              <a:avLst/>
            </a:prstGeom>
            <a:noFill/>
            <a:ln>
              <a:noFill/>
            </a:ln>
          </p:spPr>
        </p:pic>
        <p:pic>
          <p:nvPicPr>
            <p:cNvPr id="466" name="Google Shape;466;p63"/>
            <p:cNvPicPr preferRelativeResize="0"/>
            <p:nvPr/>
          </p:nvPicPr>
          <p:blipFill rotWithShape="1">
            <a:blip r:embed="rId7">
              <a:alphaModFix/>
            </a:blip>
            <a:srcRect b="0" l="0" r="0" t="0"/>
            <a:stretch/>
          </p:blipFill>
          <p:spPr>
            <a:xfrm>
              <a:off x="706932" y="997970"/>
              <a:ext cx="1871815" cy="567475"/>
            </a:xfrm>
            <a:prstGeom prst="rect">
              <a:avLst/>
            </a:prstGeom>
            <a:noFill/>
            <a:ln>
              <a:noFill/>
            </a:ln>
          </p:spPr>
        </p:pic>
      </p:grpSp>
      <p:sp>
        <p:nvSpPr>
          <p:cNvPr id="467" name="Google Shape;467;p63"/>
          <p:cNvSpPr txBox="1"/>
          <p:nvPr>
            <p:ph idx="4294967295" type="body"/>
          </p:nvPr>
        </p:nvSpPr>
        <p:spPr>
          <a:xfrm>
            <a:off x="4178525" y="1731475"/>
            <a:ext cx="4443900" cy="2329200"/>
          </a:xfrm>
          <a:prstGeom prst="rect">
            <a:avLst/>
          </a:prstGeom>
          <a:noFill/>
          <a:ln>
            <a:noFill/>
          </a:ln>
        </p:spPr>
        <p:txBody>
          <a:bodyPr anchorCtr="0" anchor="t" bIns="25700" lIns="51425" spcFirstLastPara="1" rIns="51425" wrap="square" tIns="25700">
            <a:normAutofit/>
          </a:bodyPr>
          <a:lstStyle/>
          <a:p>
            <a:pPr indent="0" lvl="0" marL="457200" rtl="0" algn="l">
              <a:lnSpc>
                <a:spcPct val="115000"/>
              </a:lnSpc>
              <a:spcBef>
                <a:spcPts val="1300"/>
              </a:spcBef>
              <a:spcAft>
                <a:spcPts val="0"/>
              </a:spcAft>
              <a:buSzPts val="1100"/>
              <a:buNone/>
            </a:pPr>
            <a:r>
              <a:rPr lang="en-GB" sz="1300">
                <a:solidFill>
                  <a:schemeClr val="dk1"/>
                </a:solidFill>
                <a:highlight>
                  <a:srgbClr val="FFFFFF"/>
                </a:highlight>
                <a:latin typeface="Lato"/>
                <a:ea typeface="Lato"/>
                <a:cs typeface="Lato"/>
                <a:sym typeface="Lato"/>
              </a:rPr>
              <a:t>The Research Organization Registry </a:t>
            </a:r>
            <a:endParaRPr sz="1300">
              <a:solidFill>
                <a:schemeClr val="dk1"/>
              </a:solidFill>
              <a:highlight>
                <a:srgbClr val="FFFFFF"/>
              </a:highlight>
              <a:latin typeface="Lato"/>
              <a:ea typeface="Lato"/>
              <a:cs typeface="Lato"/>
              <a:sym typeface="Lato"/>
            </a:endParaRPr>
          </a:p>
          <a:p>
            <a:pPr indent="-342900" lvl="0" marL="749300" rtl="0" algn="l">
              <a:lnSpc>
                <a:spcPct val="115000"/>
              </a:lnSpc>
              <a:spcBef>
                <a:spcPts val="2000"/>
              </a:spcBef>
              <a:spcAft>
                <a:spcPts val="2000"/>
              </a:spcAft>
              <a:buClr>
                <a:schemeClr val="accent1"/>
              </a:buClr>
              <a:buSzPts val="1800"/>
              <a:buFont typeface="Lato"/>
              <a:buChar char="●"/>
            </a:pPr>
            <a:r>
              <a:rPr lang="en-GB" sz="1300">
                <a:solidFill>
                  <a:schemeClr val="dk1"/>
                </a:solidFill>
                <a:highlight>
                  <a:srgbClr val="FFFFFF"/>
                </a:highlight>
                <a:latin typeface="Lato"/>
                <a:ea typeface="Lato"/>
                <a:cs typeface="Lato"/>
                <a:sym typeface="Lato"/>
              </a:rPr>
              <a:t>persistent identifiers for research organizations</a:t>
            </a:r>
            <a:endParaRPr sz="1300">
              <a:solidFill>
                <a:schemeClr val="dk1"/>
              </a:solidFill>
              <a:highlight>
                <a:srgbClr val="FFFFFF"/>
              </a:highlight>
              <a:latin typeface="Lato"/>
              <a:ea typeface="Lato"/>
              <a:cs typeface="Lato"/>
              <a:sym typeface="Lato"/>
            </a:endParaRPr>
          </a:p>
        </p:txBody>
      </p:sp>
      <p:pic>
        <p:nvPicPr>
          <p:cNvPr id="468" name="Google Shape;468;p63"/>
          <p:cNvPicPr preferRelativeResize="0"/>
          <p:nvPr/>
        </p:nvPicPr>
        <p:blipFill rotWithShape="1">
          <a:blip r:embed="rId8">
            <a:alphaModFix/>
          </a:blip>
          <a:srcRect b="0" l="0" r="0" t="0"/>
          <a:stretch/>
        </p:blipFill>
        <p:spPr>
          <a:xfrm>
            <a:off x="5187278" y="2728774"/>
            <a:ext cx="2426396" cy="2135000"/>
          </a:xfrm>
          <a:prstGeom prst="rect">
            <a:avLst/>
          </a:prstGeom>
          <a:noFill/>
          <a:ln cap="flat" cmpd="sng" w="19050">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4"/>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Accession numbers</a:t>
            </a:r>
            <a:endParaRPr/>
          </a:p>
        </p:txBody>
      </p:sp>
      <p:sp>
        <p:nvSpPr>
          <p:cNvPr id="474" name="Google Shape;474;p64"/>
          <p:cNvSpPr txBox="1"/>
          <p:nvPr>
            <p:ph idx="1" type="body"/>
          </p:nvPr>
        </p:nvSpPr>
        <p:spPr>
          <a:xfrm>
            <a:off x="630000" y="1574175"/>
            <a:ext cx="3412500" cy="3331200"/>
          </a:xfrm>
          <a:prstGeom prst="rect">
            <a:avLst/>
          </a:prstGeom>
        </p:spPr>
        <p:txBody>
          <a:bodyPr anchorCtr="0" anchor="t" bIns="25700" lIns="51425" spcFirstLastPara="1" rIns="51425" wrap="square" tIns="25700">
            <a:noAutofit/>
          </a:bodyPr>
          <a:lstStyle/>
          <a:p>
            <a:pPr indent="0" lvl="0" marL="0" rtl="0" algn="l">
              <a:lnSpc>
                <a:spcPct val="115000"/>
              </a:lnSpc>
              <a:spcBef>
                <a:spcPts val="0"/>
              </a:spcBef>
              <a:spcAft>
                <a:spcPts val="0"/>
              </a:spcAft>
              <a:buNone/>
            </a:pPr>
            <a:r>
              <a:rPr lang="en-GB" sz="2000">
                <a:solidFill>
                  <a:srgbClr val="333333"/>
                </a:solidFill>
                <a:highlight>
                  <a:schemeClr val="lt1"/>
                </a:highlight>
                <a:latin typeface="Arial"/>
                <a:ea typeface="Arial"/>
                <a:cs typeface="Arial"/>
                <a:sym typeface="Arial"/>
              </a:rPr>
              <a:t>The </a:t>
            </a:r>
            <a:r>
              <a:rPr lang="en-GB" sz="2000">
                <a:solidFill>
                  <a:srgbClr val="1E64C8"/>
                </a:solidFill>
                <a:highlight>
                  <a:schemeClr val="lt1"/>
                </a:highlight>
                <a:uFill>
                  <a:noFill/>
                </a:uFill>
                <a:latin typeface="Arial"/>
                <a:ea typeface="Arial"/>
                <a:cs typeface="Arial"/>
                <a:sym typeface="Arial"/>
                <a:hlinkClick r:id="rId3">
                  <a:extLst>
                    <a:ext uri="{A12FA001-AC4F-418D-AE19-62706E023703}">
                      <ahyp:hlinkClr val="tx"/>
                    </a:ext>
                  </a:extLst>
                </a:hlinkClick>
              </a:rPr>
              <a:t>European Nucleotide Archive</a:t>
            </a:r>
            <a:r>
              <a:rPr lang="en-GB" sz="2000">
                <a:solidFill>
                  <a:srgbClr val="333333"/>
                </a:solidFill>
                <a:highlight>
                  <a:schemeClr val="lt1"/>
                </a:highlight>
                <a:latin typeface="Arial"/>
                <a:ea typeface="Arial"/>
                <a:cs typeface="Arial"/>
                <a:sym typeface="Arial"/>
              </a:rPr>
              <a:t> (ENA) assigns </a:t>
            </a:r>
            <a:r>
              <a:rPr lang="en-GB" sz="2000">
                <a:solidFill>
                  <a:srgbClr val="1E64C8"/>
                </a:solidFill>
                <a:highlight>
                  <a:schemeClr val="lt1"/>
                </a:highlight>
                <a:uFill>
                  <a:noFill/>
                </a:uFill>
                <a:latin typeface="Arial"/>
                <a:ea typeface="Arial"/>
                <a:cs typeface="Arial"/>
                <a:sym typeface="Arial"/>
                <a:hlinkClick r:id="rId4">
                  <a:extLst>
                    <a:ext uri="{A12FA001-AC4F-418D-AE19-62706E023703}">
                      <ahyp:hlinkClr val="tx"/>
                    </a:ext>
                  </a:extLst>
                </a:hlinkClick>
              </a:rPr>
              <a:t>accession numbers</a:t>
            </a:r>
            <a:r>
              <a:rPr lang="en-GB" sz="2000">
                <a:solidFill>
                  <a:srgbClr val="333333"/>
                </a:solidFill>
                <a:highlight>
                  <a:schemeClr val="lt1"/>
                </a:highlight>
                <a:latin typeface="Arial"/>
                <a:ea typeface="Arial"/>
                <a:cs typeface="Arial"/>
                <a:sym typeface="Arial"/>
              </a:rPr>
              <a:t> to digital entities at various levels of granularity. </a:t>
            </a:r>
            <a:br>
              <a:rPr lang="en-GB" sz="1300">
                <a:solidFill>
                  <a:srgbClr val="333333"/>
                </a:solidFill>
                <a:highlight>
                  <a:schemeClr val="lt1"/>
                </a:highlight>
                <a:latin typeface="Arial"/>
                <a:ea typeface="Arial"/>
                <a:cs typeface="Arial"/>
                <a:sym typeface="Arial"/>
              </a:rPr>
            </a:br>
            <a:endParaRPr sz="1300">
              <a:solidFill>
                <a:srgbClr val="333333"/>
              </a:solidFill>
              <a:highlight>
                <a:schemeClr val="lt1"/>
              </a:highlight>
              <a:latin typeface="Arial"/>
              <a:ea typeface="Arial"/>
              <a:cs typeface="Arial"/>
              <a:sym typeface="Arial"/>
            </a:endParaRPr>
          </a:p>
          <a:p>
            <a:pPr indent="-311150" lvl="0" marL="457200" rtl="0" algn="l">
              <a:lnSpc>
                <a:spcPct val="115000"/>
              </a:lnSpc>
              <a:spcBef>
                <a:spcPts val="1200"/>
              </a:spcBef>
              <a:spcAft>
                <a:spcPts val="0"/>
              </a:spcAft>
              <a:buClr>
                <a:srgbClr val="333333"/>
              </a:buClr>
              <a:buSzPts val="1300"/>
              <a:buFont typeface="Arial"/>
              <a:buChar char=""/>
            </a:pPr>
            <a:r>
              <a:t/>
            </a:r>
            <a:endParaRPr/>
          </a:p>
        </p:txBody>
      </p:sp>
      <p:pic>
        <p:nvPicPr>
          <p:cNvPr id="475" name="Google Shape;475;p64"/>
          <p:cNvPicPr preferRelativeResize="0"/>
          <p:nvPr/>
        </p:nvPicPr>
        <p:blipFill>
          <a:blip r:embed="rId5">
            <a:alphaModFix/>
          </a:blip>
          <a:stretch>
            <a:fillRect/>
          </a:stretch>
        </p:blipFill>
        <p:spPr>
          <a:xfrm>
            <a:off x="4042500" y="1404300"/>
            <a:ext cx="4324350" cy="26479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5"/>
          <p:cNvSpPr txBox="1"/>
          <p:nvPr>
            <p:ph type="title"/>
          </p:nvPr>
        </p:nvSpPr>
        <p:spPr>
          <a:xfrm>
            <a:off x="630000" y="269200"/>
            <a:ext cx="7886700" cy="631800"/>
          </a:xfrm>
          <a:prstGeom prst="rect">
            <a:avLst/>
          </a:prstGeom>
          <a:noFill/>
          <a:ln>
            <a:noFill/>
          </a:ln>
        </p:spPr>
        <p:txBody>
          <a:bodyPr anchorCtr="0" anchor="ctr" bIns="26325" lIns="51425" spcFirstLastPara="1" rIns="51425" wrap="square" tIns="25700">
            <a:normAutofit/>
          </a:bodyPr>
          <a:lstStyle/>
          <a:p>
            <a:pPr indent="0" lvl="0" marL="0" rtl="0" algn="ctr">
              <a:lnSpc>
                <a:spcPct val="90000"/>
              </a:lnSpc>
              <a:spcBef>
                <a:spcPts val="0"/>
              </a:spcBef>
              <a:spcAft>
                <a:spcPts val="0"/>
              </a:spcAft>
              <a:buSzPts val="2300"/>
              <a:buNone/>
            </a:pPr>
            <a:r>
              <a:rPr lang="en-GB"/>
              <a:t>Benefits of PIDs</a:t>
            </a:r>
            <a:endParaRPr/>
          </a:p>
        </p:txBody>
      </p:sp>
      <p:sp>
        <p:nvSpPr>
          <p:cNvPr id="481" name="Google Shape;481;p65"/>
          <p:cNvSpPr txBox="1"/>
          <p:nvPr/>
        </p:nvSpPr>
        <p:spPr>
          <a:xfrm>
            <a:off x="612600" y="1197150"/>
            <a:ext cx="8434500" cy="27450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50000"/>
              </a:lnSpc>
              <a:spcBef>
                <a:spcPts val="1000"/>
              </a:spcBef>
              <a:spcAft>
                <a:spcPts val="0"/>
              </a:spcAft>
              <a:buClr>
                <a:schemeClr val="accent1"/>
              </a:buClr>
              <a:buSzPts val="1900"/>
              <a:buFont typeface="Arial"/>
              <a:buChar char="●"/>
            </a:pPr>
            <a:r>
              <a:rPr b="0" i="0" lang="en-GB" sz="1900" u="none" cap="none" strike="noStrike">
                <a:solidFill>
                  <a:srgbClr val="171616"/>
                </a:solidFill>
                <a:latin typeface="Lato"/>
                <a:ea typeface="Lato"/>
                <a:cs typeface="Lato"/>
                <a:sym typeface="Lato"/>
              </a:rPr>
              <a:t>uniquely distinguish resources from similar objects	 </a:t>
            </a:r>
            <a:r>
              <a:rPr b="1" i="0" lang="en-GB" sz="1900" u="none" cap="none" strike="noStrike">
                <a:solidFill>
                  <a:schemeClr val="accent1"/>
                </a:solidFill>
                <a:latin typeface="Lato"/>
                <a:ea typeface="Lato"/>
                <a:cs typeface="Lato"/>
                <a:sym typeface="Lato"/>
              </a:rPr>
              <a:t>(F)</a:t>
            </a:r>
            <a:endParaRPr b="1" i="0" sz="1900" u="none" cap="none" strike="noStrike">
              <a:solidFill>
                <a:schemeClr val="accent1"/>
              </a:solidFill>
              <a:latin typeface="Lato"/>
              <a:ea typeface="Lato"/>
              <a:cs typeface="Lato"/>
              <a:sym typeface="Lato"/>
            </a:endParaRPr>
          </a:p>
          <a:p>
            <a:pPr indent="-349250" lvl="0" marL="457200" marR="0" rtl="0" algn="l">
              <a:lnSpc>
                <a:spcPct val="150000"/>
              </a:lnSpc>
              <a:spcBef>
                <a:spcPts val="1000"/>
              </a:spcBef>
              <a:spcAft>
                <a:spcPts val="0"/>
              </a:spcAft>
              <a:buClr>
                <a:schemeClr val="accent1"/>
              </a:buClr>
              <a:buSzPts val="1900"/>
              <a:buFont typeface="Arial"/>
              <a:buChar char="●"/>
            </a:pPr>
            <a:r>
              <a:rPr b="0" i="0" lang="en-GB" sz="1900" u="none" cap="none" strike="noStrike">
                <a:solidFill>
                  <a:srgbClr val="171616"/>
                </a:solidFill>
                <a:latin typeface="Lato"/>
                <a:ea typeface="Lato"/>
                <a:cs typeface="Lato"/>
                <a:sym typeface="Lato"/>
              </a:rPr>
              <a:t>a place to keep the metadata  </a:t>
            </a:r>
            <a:r>
              <a:rPr b="1" i="0" lang="en-GB" sz="1900" u="none" cap="none" strike="noStrike">
                <a:solidFill>
                  <a:schemeClr val="accent1"/>
                </a:solidFill>
                <a:latin typeface="Lato"/>
                <a:ea typeface="Lato"/>
                <a:cs typeface="Lato"/>
                <a:sym typeface="Lato"/>
              </a:rPr>
              <a:t>(F)</a:t>
            </a:r>
            <a:endParaRPr b="0" i="0" sz="1900" u="none" cap="none" strike="noStrike">
              <a:solidFill>
                <a:schemeClr val="accent1"/>
              </a:solidFill>
              <a:latin typeface="Lato"/>
              <a:ea typeface="Lato"/>
              <a:cs typeface="Lato"/>
              <a:sym typeface="Lato"/>
            </a:endParaRPr>
          </a:p>
          <a:p>
            <a:pPr indent="-349250" lvl="0" marL="457200" marR="0" rtl="0" algn="l">
              <a:lnSpc>
                <a:spcPct val="150000"/>
              </a:lnSpc>
              <a:spcBef>
                <a:spcPts val="1000"/>
              </a:spcBef>
              <a:spcAft>
                <a:spcPts val="0"/>
              </a:spcAft>
              <a:buClr>
                <a:schemeClr val="accent1"/>
              </a:buClr>
              <a:buSzPts val="1900"/>
              <a:buFont typeface="Arial"/>
              <a:buChar char="●"/>
            </a:pPr>
            <a:r>
              <a:rPr b="0" i="0" lang="en-GB" sz="1900" u="none" cap="none" strike="noStrike">
                <a:solidFill>
                  <a:srgbClr val="171616"/>
                </a:solidFill>
                <a:latin typeface="Lato"/>
                <a:ea typeface="Lato"/>
                <a:cs typeface="Lato"/>
                <a:sym typeface="Lato"/>
              </a:rPr>
              <a:t>machine actionable identifiers increase findability  </a:t>
            </a:r>
            <a:r>
              <a:rPr b="1" i="0" lang="en-GB" sz="1900" u="none" cap="none" strike="noStrike">
                <a:solidFill>
                  <a:schemeClr val="accent1"/>
                </a:solidFill>
                <a:latin typeface="Lato"/>
                <a:ea typeface="Lato"/>
                <a:cs typeface="Lato"/>
                <a:sym typeface="Lato"/>
              </a:rPr>
              <a:t>(F)</a:t>
            </a:r>
            <a:endParaRPr b="0" i="0" sz="1900" u="none" cap="none" strike="noStrike">
              <a:solidFill>
                <a:schemeClr val="accent1"/>
              </a:solidFill>
              <a:latin typeface="Lato"/>
              <a:ea typeface="Lato"/>
              <a:cs typeface="Lato"/>
              <a:sym typeface="Lato"/>
            </a:endParaRPr>
          </a:p>
          <a:p>
            <a:pPr indent="-349250" lvl="0" marL="457200" marR="0" rtl="0" algn="l">
              <a:lnSpc>
                <a:spcPct val="150000"/>
              </a:lnSpc>
              <a:spcBef>
                <a:spcPts val="1000"/>
              </a:spcBef>
              <a:spcAft>
                <a:spcPts val="0"/>
              </a:spcAft>
              <a:buClr>
                <a:schemeClr val="accent1"/>
              </a:buClr>
              <a:buSzPts val="1900"/>
              <a:buFont typeface="Arial"/>
              <a:buChar char="●"/>
            </a:pPr>
            <a:r>
              <a:rPr b="0" i="0" lang="en-GB" sz="1900" u="none" cap="none" strike="noStrike">
                <a:solidFill>
                  <a:srgbClr val="171616"/>
                </a:solidFill>
                <a:latin typeface="Lato"/>
                <a:ea typeface="Lato"/>
                <a:cs typeface="Lato"/>
                <a:sym typeface="Lato"/>
              </a:rPr>
              <a:t>resolves providing a way or information on how to access the object  </a:t>
            </a:r>
            <a:r>
              <a:rPr b="1" i="0" lang="en-GB" sz="1900" u="none" cap="none" strike="noStrike">
                <a:solidFill>
                  <a:schemeClr val="accent1"/>
                </a:solidFill>
                <a:latin typeface="Lato"/>
                <a:ea typeface="Lato"/>
                <a:cs typeface="Lato"/>
                <a:sym typeface="Lato"/>
              </a:rPr>
              <a:t>(A)</a:t>
            </a:r>
            <a:endParaRPr b="0" i="0" sz="1900" u="none" cap="none" strike="noStrike">
              <a:solidFill>
                <a:schemeClr val="accent1"/>
              </a:solidFill>
              <a:latin typeface="Lato"/>
              <a:ea typeface="Lato"/>
              <a:cs typeface="Lato"/>
              <a:sym typeface="Lato"/>
            </a:endParaRPr>
          </a:p>
          <a:p>
            <a:pPr indent="-349250" lvl="0" marL="457200" marR="0" rtl="0" algn="l">
              <a:lnSpc>
                <a:spcPct val="150000"/>
              </a:lnSpc>
              <a:spcBef>
                <a:spcPts val="1000"/>
              </a:spcBef>
              <a:spcAft>
                <a:spcPts val="1000"/>
              </a:spcAft>
              <a:buClr>
                <a:schemeClr val="accent1"/>
              </a:buClr>
              <a:buSzPts val="1900"/>
              <a:buFont typeface="Arial"/>
              <a:buChar char="●"/>
            </a:pPr>
            <a:r>
              <a:rPr b="0" i="0" lang="en-GB" sz="1900" u="none" cap="none" strike="noStrike">
                <a:solidFill>
                  <a:srgbClr val="171616"/>
                </a:solidFill>
                <a:latin typeface="Lato"/>
                <a:ea typeface="Lato"/>
                <a:cs typeface="Lato"/>
                <a:sym typeface="Lato"/>
              </a:rPr>
              <a:t>enhances citability leading to easier reuse  </a:t>
            </a:r>
            <a:r>
              <a:rPr b="1" i="0" lang="en-GB" sz="1900" u="none" cap="none" strike="noStrike">
                <a:solidFill>
                  <a:schemeClr val="accent1"/>
                </a:solidFill>
                <a:latin typeface="Lato"/>
                <a:ea typeface="Lato"/>
                <a:cs typeface="Lato"/>
                <a:sym typeface="Lato"/>
              </a:rPr>
              <a:t>(R)</a:t>
            </a:r>
            <a:endParaRPr b="0" i="0" sz="1200" u="none" cap="none" strike="noStrike">
              <a:solidFill>
                <a:schemeClr val="accent1"/>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6"/>
          <p:cNvSpPr txBox="1"/>
          <p:nvPr>
            <p:ph type="ctrTitle"/>
          </p:nvPr>
        </p:nvSpPr>
        <p:spPr>
          <a:xfrm>
            <a:off x="1143000" y="1200150"/>
            <a:ext cx="6858000" cy="1432500"/>
          </a:xfrm>
          <a:prstGeom prst="rect">
            <a:avLst/>
          </a:prstGeom>
        </p:spPr>
        <p:txBody>
          <a:bodyPr anchorCtr="0" anchor="b" bIns="25700" lIns="51425" spcFirstLastPara="1" rIns="51425" wrap="square" tIns="25700">
            <a:normAutofit/>
          </a:bodyPr>
          <a:lstStyle/>
          <a:p>
            <a:pPr indent="0" lvl="0" marL="0" rtl="0" algn="ctr">
              <a:spcBef>
                <a:spcPts val="0"/>
              </a:spcBef>
              <a:spcAft>
                <a:spcPts val="0"/>
              </a:spcAft>
              <a:buNone/>
            </a:pPr>
            <a:r>
              <a:rPr lang="en-GB"/>
              <a:t>Licenses</a:t>
            </a:r>
            <a:endParaRPr/>
          </a:p>
        </p:txBody>
      </p:sp>
      <p:sp>
        <p:nvSpPr>
          <p:cNvPr id="487" name="Google Shape;487;p66"/>
          <p:cNvSpPr txBox="1"/>
          <p:nvPr>
            <p:ph idx="1" type="subTitle"/>
          </p:nvPr>
        </p:nvSpPr>
        <p:spPr>
          <a:xfrm>
            <a:off x="1143000" y="2701529"/>
            <a:ext cx="6858000" cy="1241700"/>
          </a:xfrm>
          <a:prstGeom prst="rect">
            <a:avLst/>
          </a:prstGeom>
        </p:spPr>
        <p:txBody>
          <a:bodyPr anchorCtr="0" anchor="t" bIns="25700" lIns="51425" spcFirstLastPara="1" rIns="51425" wrap="square" tIns="25700">
            <a:normAutofit/>
          </a:bodyPr>
          <a:lstStyle/>
          <a:p>
            <a:pPr indent="0" lvl="0" marL="0" rtl="0" algn="ctr">
              <a:lnSpc>
                <a:spcPct val="120000"/>
              </a:lnSpc>
              <a:spcBef>
                <a:spcPts val="800"/>
              </a:spcBef>
              <a:spcAft>
                <a:spcPts val="0"/>
              </a:spcAft>
              <a:buNone/>
            </a:pPr>
            <a:r>
              <a:rPr lang="en-GB"/>
              <a:t>Open Science in the project lifecycle - access &amp; reuse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67"/>
          <p:cNvSpPr txBox="1"/>
          <p:nvPr>
            <p:ph type="title"/>
          </p:nvPr>
        </p:nvSpPr>
        <p:spPr>
          <a:xfrm>
            <a:off x="413537" y="221009"/>
            <a:ext cx="8424900" cy="838500"/>
          </a:xfrm>
          <a:prstGeom prst="rect">
            <a:avLst/>
          </a:prstGeom>
          <a:noFill/>
          <a:ln>
            <a:noFill/>
          </a:ln>
        </p:spPr>
        <p:txBody>
          <a:bodyPr anchorCtr="0" anchor="ctr" bIns="34275" lIns="34275" spcFirstLastPara="1" rIns="34275" wrap="square" tIns="34275">
            <a:normAutofit/>
          </a:bodyPr>
          <a:lstStyle/>
          <a:p>
            <a:pPr indent="0" lvl="0" marL="0" rtl="0" algn="l">
              <a:lnSpc>
                <a:spcPct val="90000"/>
              </a:lnSpc>
              <a:spcBef>
                <a:spcPts val="0"/>
              </a:spcBef>
              <a:spcAft>
                <a:spcPts val="0"/>
              </a:spcAft>
              <a:buClr>
                <a:srgbClr val="000000"/>
              </a:buClr>
              <a:buSzPts val="3000"/>
              <a:buFont typeface="Century Gothic"/>
              <a:buNone/>
            </a:pPr>
            <a:r>
              <a:rPr lang="en-GB" sz="3000"/>
              <a:t>Why license your research output?</a:t>
            </a:r>
            <a:endParaRPr/>
          </a:p>
        </p:txBody>
      </p:sp>
      <p:sp>
        <p:nvSpPr>
          <p:cNvPr id="493" name="Google Shape;493;p67"/>
          <p:cNvSpPr txBox="1"/>
          <p:nvPr/>
        </p:nvSpPr>
        <p:spPr>
          <a:xfrm>
            <a:off x="5675160" y="4304484"/>
            <a:ext cx="3225900" cy="4080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GB" sz="1100" u="none" cap="none" strike="noStrike">
                <a:solidFill>
                  <a:srgbClr val="000000"/>
                </a:solidFill>
                <a:latin typeface="Calibri"/>
                <a:ea typeface="Calibri"/>
                <a:cs typeface="Calibri"/>
                <a:sym typeface="Calibri"/>
              </a:rPr>
              <a:t>Image from Flickr, licensed CC0 (</a:t>
            </a:r>
            <a:r>
              <a:rPr b="0" i="0" lang="en-GB" sz="1100" u="sng" cap="none" strike="noStrike">
                <a:solidFill>
                  <a:srgbClr val="0563C1"/>
                </a:solidFill>
                <a:latin typeface="Calibri"/>
                <a:ea typeface="Calibri"/>
                <a:cs typeface="Calibri"/>
                <a:sym typeface="Calibri"/>
                <a:hlinkClick r:id="rId3">
                  <a:extLst>
                    <a:ext uri="{A12FA001-AC4F-418D-AE19-62706E023703}">
                      <ahyp:hlinkClr val="tx"/>
                    </a:ext>
                  </a:extLst>
                </a:hlinkClick>
              </a:rPr>
              <a:t>https://flic.kr/p/6kHZ9r</a:t>
            </a:r>
            <a:r>
              <a:rPr b="0" i="0" lang="en-GB" sz="1100" u="none" cap="none" strike="noStrike">
                <a:solidFill>
                  <a:srgbClr val="000000"/>
                </a:solidFill>
                <a:latin typeface="Calibri"/>
                <a:ea typeface="Calibri"/>
                <a:cs typeface="Calibri"/>
                <a:sym typeface="Calibri"/>
              </a:rPr>
              <a:t>) </a:t>
            </a:r>
            <a:endParaRPr sz="1100"/>
          </a:p>
        </p:txBody>
      </p:sp>
      <p:pic>
        <p:nvPicPr>
          <p:cNvPr descr="Picture 11" id="494" name="Google Shape;494;p67"/>
          <p:cNvPicPr preferRelativeResize="0"/>
          <p:nvPr/>
        </p:nvPicPr>
        <p:blipFill rotWithShape="1">
          <a:blip r:embed="rId4">
            <a:alphaModFix/>
          </a:blip>
          <a:srcRect b="24802" l="31884" r="5904" t="16399"/>
          <a:stretch/>
        </p:blipFill>
        <p:spPr>
          <a:xfrm>
            <a:off x="1061610" y="1144652"/>
            <a:ext cx="2808314" cy="1990705"/>
          </a:xfrm>
          <a:prstGeom prst="rect">
            <a:avLst/>
          </a:prstGeom>
          <a:noFill/>
          <a:ln>
            <a:noFill/>
          </a:ln>
        </p:spPr>
      </p:pic>
      <p:sp>
        <p:nvSpPr>
          <p:cNvPr id="495" name="Google Shape;495;p67"/>
          <p:cNvSpPr txBox="1"/>
          <p:nvPr/>
        </p:nvSpPr>
        <p:spPr>
          <a:xfrm>
            <a:off x="1419935" y="4785995"/>
            <a:ext cx="4622400" cy="2538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A6A6A6"/>
              </a:buClr>
              <a:buSzPts val="1200"/>
              <a:buFont typeface="Calibri"/>
              <a:buNone/>
            </a:pPr>
            <a:r>
              <a:rPr b="0" i="1" lang="en-GB" sz="1200" u="none" cap="none" strike="noStrike">
                <a:solidFill>
                  <a:srgbClr val="A6A6A6"/>
                </a:solidFill>
                <a:latin typeface="Calibri"/>
                <a:ea typeface="Calibri"/>
                <a:cs typeface="Calibri"/>
                <a:sym typeface="Calibri"/>
              </a:rPr>
              <a:t>Open Licenses for Data, Code, and Software </a:t>
            </a:r>
            <a:r>
              <a:rPr b="0" i="0" lang="en-GB" sz="1200" u="none" cap="none" strike="noStrike">
                <a:solidFill>
                  <a:srgbClr val="A6A6A6"/>
                </a:solidFill>
                <a:latin typeface="Calibri"/>
                <a:ea typeface="Calibri"/>
                <a:cs typeface="Calibri"/>
                <a:sym typeface="Calibri"/>
              </a:rPr>
              <a:t>Pilot – CC-BY SA – 19.06.2024</a:t>
            </a:r>
            <a:endParaRPr sz="11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8"/>
          <p:cNvSpPr txBox="1"/>
          <p:nvPr>
            <p:ph type="title"/>
          </p:nvPr>
        </p:nvSpPr>
        <p:spPr>
          <a:xfrm>
            <a:off x="413537" y="221009"/>
            <a:ext cx="8424900" cy="838500"/>
          </a:xfrm>
          <a:prstGeom prst="rect">
            <a:avLst/>
          </a:prstGeom>
          <a:noFill/>
          <a:ln>
            <a:noFill/>
          </a:ln>
        </p:spPr>
        <p:txBody>
          <a:bodyPr anchorCtr="0" anchor="ctr" bIns="34275" lIns="34275" spcFirstLastPara="1" rIns="34275" wrap="square" tIns="34275">
            <a:normAutofit/>
          </a:bodyPr>
          <a:lstStyle/>
          <a:p>
            <a:pPr indent="0" lvl="0" marL="0" rtl="0" algn="l">
              <a:lnSpc>
                <a:spcPct val="90000"/>
              </a:lnSpc>
              <a:spcBef>
                <a:spcPts val="0"/>
              </a:spcBef>
              <a:spcAft>
                <a:spcPts val="0"/>
              </a:spcAft>
              <a:buClr>
                <a:srgbClr val="000000"/>
              </a:buClr>
              <a:buSzPts val="3000"/>
              <a:buFont typeface="Century Gothic"/>
              <a:buNone/>
            </a:pPr>
            <a:r>
              <a:rPr lang="en-GB" sz="3000"/>
              <a:t>Why license your research output?</a:t>
            </a:r>
            <a:endParaRPr/>
          </a:p>
        </p:txBody>
      </p:sp>
      <p:sp>
        <p:nvSpPr>
          <p:cNvPr id="501" name="Google Shape;501;p68"/>
          <p:cNvSpPr txBox="1"/>
          <p:nvPr/>
        </p:nvSpPr>
        <p:spPr>
          <a:xfrm>
            <a:off x="5708910" y="4321759"/>
            <a:ext cx="3225900" cy="4080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GB" sz="1100" u="none" cap="none" strike="noStrike">
                <a:solidFill>
                  <a:srgbClr val="000000"/>
                </a:solidFill>
                <a:latin typeface="Calibri"/>
                <a:ea typeface="Calibri"/>
                <a:cs typeface="Calibri"/>
                <a:sym typeface="Calibri"/>
              </a:rPr>
              <a:t>Image from Flickr, licensed CC0 (</a:t>
            </a:r>
            <a:r>
              <a:rPr b="0" i="0" lang="en-GB" sz="1100" u="sng" cap="none" strike="noStrike">
                <a:solidFill>
                  <a:srgbClr val="0563C1"/>
                </a:solidFill>
                <a:latin typeface="Calibri"/>
                <a:ea typeface="Calibri"/>
                <a:cs typeface="Calibri"/>
                <a:sym typeface="Calibri"/>
                <a:hlinkClick r:id="rId3">
                  <a:extLst>
                    <a:ext uri="{A12FA001-AC4F-418D-AE19-62706E023703}">
                      <ahyp:hlinkClr val="tx"/>
                    </a:ext>
                  </a:extLst>
                </a:hlinkClick>
              </a:rPr>
              <a:t>https://flic.kr/p/6kHZ9r</a:t>
            </a:r>
            <a:r>
              <a:rPr b="0" i="0" lang="en-GB" sz="1100" u="none" cap="none" strike="noStrike">
                <a:solidFill>
                  <a:srgbClr val="000000"/>
                </a:solidFill>
                <a:latin typeface="Calibri"/>
                <a:ea typeface="Calibri"/>
                <a:cs typeface="Calibri"/>
                <a:sym typeface="Calibri"/>
              </a:rPr>
              <a:t>) </a:t>
            </a:r>
            <a:endParaRPr sz="1100"/>
          </a:p>
        </p:txBody>
      </p:sp>
      <p:pic>
        <p:nvPicPr>
          <p:cNvPr descr="Picture 11" id="502" name="Google Shape;502;p68"/>
          <p:cNvPicPr preferRelativeResize="0"/>
          <p:nvPr/>
        </p:nvPicPr>
        <p:blipFill rotWithShape="1">
          <a:blip r:embed="rId4">
            <a:alphaModFix/>
          </a:blip>
          <a:srcRect b="24802" l="31884" r="5904" t="16399"/>
          <a:stretch/>
        </p:blipFill>
        <p:spPr>
          <a:xfrm>
            <a:off x="1061610" y="1144652"/>
            <a:ext cx="2808314" cy="1990705"/>
          </a:xfrm>
          <a:prstGeom prst="rect">
            <a:avLst/>
          </a:prstGeom>
          <a:noFill/>
          <a:ln>
            <a:noFill/>
          </a:ln>
        </p:spPr>
      </p:pic>
      <p:grpSp>
        <p:nvGrpSpPr>
          <p:cNvPr id="503" name="Google Shape;503;p68"/>
          <p:cNvGrpSpPr/>
          <p:nvPr/>
        </p:nvGrpSpPr>
        <p:grpSpPr>
          <a:xfrm>
            <a:off x="5112060" y="1144651"/>
            <a:ext cx="2808311" cy="1990704"/>
            <a:chOff x="0" y="-1"/>
            <a:chExt cx="3744415" cy="2654272"/>
          </a:xfrm>
        </p:grpSpPr>
        <p:pic>
          <p:nvPicPr>
            <p:cNvPr descr="Picture 12" id="504" name="Google Shape;504;p68"/>
            <p:cNvPicPr preferRelativeResize="0"/>
            <p:nvPr/>
          </p:nvPicPr>
          <p:blipFill rotWithShape="1">
            <a:blip r:embed="rId4">
              <a:alphaModFix/>
            </a:blip>
            <a:srcRect b="24802" l="31884" r="5904" t="16399"/>
            <a:stretch/>
          </p:blipFill>
          <p:spPr>
            <a:xfrm>
              <a:off x="0" y="-1"/>
              <a:ext cx="3744415" cy="2654272"/>
            </a:xfrm>
            <a:prstGeom prst="rect">
              <a:avLst/>
            </a:prstGeom>
            <a:noFill/>
            <a:ln>
              <a:noFill/>
            </a:ln>
          </p:spPr>
        </p:pic>
        <p:sp>
          <p:nvSpPr>
            <p:cNvPr id="505" name="Google Shape;505;p68"/>
            <p:cNvSpPr txBox="1"/>
            <p:nvPr/>
          </p:nvSpPr>
          <p:spPr>
            <a:xfrm rot="497910">
              <a:off x="1047841" y="739486"/>
              <a:ext cx="1313655" cy="646369"/>
            </a:xfrm>
            <a:prstGeom prst="rect">
              <a:avLst/>
            </a:prstGeom>
            <a:solidFill>
              <a:srgbClr val="EDEDED"/>
            </a:solidFill>
            <a:ln>
              <a:noFill/>
            </a:ln>
          </p:spPr>
          <p:txBody>
            <a:bodyPr anchorCtr="0" anchor="t" bIns="34275" lIns="34275" spcFirstLastPara="1" rIns="342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FREE</a:t>
              </a:r>
              <a:endParaRPr sz="1100"/>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to a good home</a:t>
              </a:r>
              <a:endParaRPr sz="1100"/>
            </a:p>
          </p:txBody>
        </p:sp>
      </p:grpSp>
      <p:sp>
        <p:nvSpPr>
          <p:cNvPr id="506" name="Google Shape;506;p68"/>
          <p:cNvSpPr txBox="1"/>
          <p:nvPr/>
        </p:nvSpPr>
        <p:spPr>
          <a:xfrm>
            <a:off x="1419935" y="4785995"/>
            <a:ext cx="4622400" cy="2538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A6A6A6"/>
              </a:buClr>
              <a:buSzPts val="1200"/>
              <a:buFont typeface="Calibri"/>
              <a:buNone/>
            </a:pPr>
            <a:r>
              <a:rPr b="0" i="1" lang="en-GB" sz="1200" u="none" cap="none" strike="noStrike">
                <a:solidFill>
                  <a:srgbClr val="A6A6A6"/>
                </a:solidFill>
                <a:latin typeface="Calibri"/>
                <a:ea typeface="Calibri"/>
                <a:cs typeface="Calibri"/>
                <a:sym typeface="Calibri"/>
              </a:rPr>
              <a:t>Open Licenses for Data, Code, and Software </a:t>
            </a:r>
            <a:r>
              <a:rPr b="0" i="0" lang="en-GB" sz="1200" u="none" cap="none" strike="noStrike">
                <a:solidFill>
                  <a:srgbClr val="A6A6A6"/>
                </a:solidFill>
                <a:latin typeface="Calibri"/>
                <a:ea typeface="Calibri"/>
                <a:cs typeface="Calibri"/>
                <a:sym typeface="Calibri"/>
              </a:rPr>
              <a:t>Pilot – CC-BY SA – 19.06.2024</a:t>
            </a:r>
            <a:endParaRPr sz="11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69"/>
          <p:cNvSpPr txBox="1"/>
          <p:nvPr>
            <p:ph type="title"/>
          </p:nvPr>
        </p:nvSpPr>
        <p:spPr>
          <a:xfrm>
            <a:off x="413537" y="221009"/>
            <a:ext cx="8424900" cy="838500"/>
          </a:xfrm>
          <a:prstGeom prst="rect">
            <a:avLst/>
          </a:prstGeom>
          <a:noFill/>
          <a:ln>
            <a:noFill/>
          </a:ln>
        </p:spPr>
        <p:txBody>
          <a:bodyPr anchorCtr="0" anchor="ctr" bIns="34275" lIns="34275" spcFirstLastPara="1" rIns="34275" wrap="square" tIns="34275">
            <a:normAutofit/>
          </a:bodyPr>
          <a:lstStyle/>
          <a:p>
            <a:pPr indent="0" lvl="0" marL="0" rtl="0" algn="l">
              <a:lnSpc>
                <a:spcPct val="90000"/>
              </a:lnSpc>
              <a:spcBef>
                <a:spcPts val="0"/>
              </a:spcBef>
              <a:spcAft>
                <a:spcPts val="0"/>
              </a:spcAft>
              <a:buClr>
                <a:srgbClr val="000000"/>
              </a:buClr>
              <a:buSzPts val="3000"/>
              <a:buFont typeface="Century Gothic"/>
              <a:buNone/>
            </a:pPr>
            <a:r>
              <a:rPr lang="en-GB" sz="3000"/>
              <a:t>Why license your research output?</a:t>
            </a:r>
            <a:endParaRPr/>
          </a:p>
        </p:txBody>
      </p:sp>
      <p:sp>
        <p:nvSpPr>
          <p:cNvPr id="512" name="Google Shape;512;p69"/>
          <p:cNvSpPr txBox="1"/>
          <p:nvPr/>
        </p:nvSpPr>
        <p:spPr>
          <a:xfrm>
            <a:off x="576866" y="3435846"/>
            <a:ext cx="7990200" cy="900300"/>
          </a:xfrm>
          <a:prstGeom prst="rect">
            <a:avLst/>
          </a:prstGeom>
          <a:solidFill>
            <a:srgbClr val="FFD6AD"/>
          </a:solidFill>
          <a:ln>
            <a:noFill/>
          </a:ln>
        </p:spPr>
        <p:txBody>
          <a:bodyPr anchorCtr="0" anchor="t" bIns="34275" lIns="34275" spcFirstLastPara="1" rIns="34275" wrap="square" tIns="34275">
            <a:spAutoFit/>
          </a:bodyPr>
          <a:lstStyle/>
          <a:p>
            <a:pPr indent="0" lvl="0" marL="0" marR="0" rtl="0" algn="ctr">
              <a:lnSpc>
                <a:spcPct val="100000"/>
              </a:lnSpc>
              <a:spcBef>
                <a:spcPts val="0"/>
              </a:spcBef>
              <a:spcAft>
                <a:spcPts val="0"/>
              </a:spcAft>
              <a:buClr>
                <a:srgbClr val="000000"/>
              </a:buClr>
              <a:buSzPts val="2700"/>
              <a:buFont typeface="Calibri"/>
              <a:buNone/>
            </a:pPr>
            <a:r>
              <a:rPr b="0" i="0" lang="en-GB" sz="2700" u="none" cap="none" strike="noStrike">
                <a:solidFill>
                  <a:srgbClr val="000000"/>
                </a:solidFill>
                <a:latin typeface="Calibri"/>
                <a:ea typeface="Calibri"/>
                <a:cs typeface="Calibri"/>
                <a:sym typeface="Calibri"/>
              </a:rPr>
              <a:t>A license is a clear invitation for others to REUSE your research data or software – </a:t>
            </a:r>
            <a:r>
              <a:rPr b="0" i="1" lang="en-GB" sz="2700" u="none" cap="none" strike="noStrike">
                <a:solidFill>
                  <a:srgbClr val="000000"/>
                </a:solidFill>
                <a:latin typeface="Calibri"/>
                <a:ea typeface="Calibri"/>
                <a:cs typeface="Calibri"/>
                <a:sym typeface="Calibri"/>
              </a:rPr>
              <a:t>on your terms</a:t>
            </a:r>
            <a:r>
              <a:rPr b="0" i="0" lang="en-GB" sz="2700" u="none" cap="none" strike="noStrike">
                <a:solidFill>
                  <a:srgbClr val="000000"/>
                </a:solidFill>
                <a:latin typeface="Calibri"/>
                <a:ea typeface="Calibri"/>
                <a:cs typeface="Calibri"/>
                <a:sym typeface="Calibri"/>
              </a:rPr>
              <a:t>.</a:t>
            </a:r>
            <a:endParaRPr sz="1100"/>
          </a:p>
        </p:txBody>
      </p:sp>
      <p:sp>
        <p:nvSpPr>
          <p:cNvPr id="513" name="Google Shape;513;p69"/>
          <p:cNvSpPr txBox="1"/>
          <p:nvPr/>
        </p:nvSpPr>
        <p:spPr>
          <a:xfrm>
            <a:off x="5697660" y="4336159"/>
            <a:ext cx="3225900" cy="4080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GB" sz="1100" u="none" cap="none" strike="noStrike">
                <a:solidFill>
                  <a:srgbClr val="000000"/>
                </a:solidFill>
                <a:latin typeface="Calibri"/>
                <a:ea typeface="Calibri"/>
                <a:cs typeface="Calibri"/>
                <a:sym typeface="Calibri"/>
              </a:rPr>
              <a:t>Image from Flickr, licensed CC0 (</a:t>
            </a:r>
            <a:r>
              <a:rPr b="0" i="0" lang="en-GB" sz="1100" u="sng" cap="none" strike="noStrike">
                <a:solidFill>
                  <a:srgbClr val="0563C1"/>
                </a:solidFill>
                <a:latin typeface="Calibri"/>
                <a:ea typeface="Calibri"/>
                <a:cs typeface="Calibri"/>
                <a:sym typeface="Calibri"/>
                <a:hlinkClick r:id="rId3">
                  <a:extLst>
                    <a:ext uri="{A12FA001-AC4F-418D-AE19-62706E023703}">
                      <ahyp:hlinkClr val="tx"/>
                    </a:ext>
                  </a:extLst>
                </a:hlinkClick>
              </a:rPr>
              <a:t>https://flic.kr/p/6kHZ9r</a:t>
            </a:r>
            <a:r>
              <a:rPr b="0" i="0" lang="en-GB" sz="1100" u="none" cap="none" strike="noStrike">
                <a:solidFill>
                  <a:srgbClr val="000000"/>
                </a:solidFill>
                <a:latin typeface="Calibri"/>
                <a:ea typeface="Calibri"/>
                <a:cs typeface="Calibri"/>
                <a:sym typeface="Calibri"/>
              </a:rPr>
              <a:t>) </a:t>
            </a:r>
            <a:endParaRPr sz="1100"/>
          </a:p>
        </p:txBody>
      </p:sp>
      <p:pic>
        <p:nvPicPr>
          <p:cNvPr descr="Picture 11" id="514" name="Google Shape;514;p69"/>
          <p:cNvPicPr preferRelativeResize="0"/>
          <p:nvPr/>
        </p:nvPicPr>
        <p:blipFill rotWithShape="1">
          <a:blip r:embed="rId4">
            <a:alphaModFix/>
          </a:blip>
          <a:srcRect b="24802" l="31884" r="5904" t="16399"/>
          <a:stretch/>
        </p:blipFill>
        <p:spPr>
          <a:xfrm>
            <a:off x="1061610" y="1144652"/>
            <a:ext cx="2808314" cy="1990705"/>
          </a:xfrm>
          <a:prstGeom prst="rect">
            <a:avLst/>
          </a:prstGeom>
          <a:noFill/>
          <a:ln>
            <a:noFill/>
          </a:ln>
        </p:spPr>
      </p:pic>
      <p:grpSp>
        <p:nvGrpSpPr>
          <p:cNvPr id="515" name="Google Shape;515;p69"/>
          <p:cNvGrpSpPr/>
          <p:nvPr/>
        </p:nvGrpSpPr>
        <p:grpSpPr>
          <a:xfrm>
            <a:off x="5112060" y="1144651"/>
            <a:ext cx="2808311" cy="1990704"/>
            <a:chOff x="0" y="-1"/>
            <a:chExt cx="3744415" cy="2654272"/>
          </a:xfrm>
        </p:grpSpPr>
        <p:pic>
          <p:nvPicPr>
            <p:cNvPr descr="Picture 12" id="516" name="Google Shape;516;p69"/>
            <p:cNvPicPr preferRelativeResize="0"/>
            <p:nvPr/>
          </p:nvPicPr>
          <p:blipFill rotWithShape="1">
            <a:blip r:embed="rId4">
              <a:alphaModFix/>
            </a:blip>
            <a:srcRect b="24802" l="31884" r="5904" t="16399"/>
            <a:stretch/>
          </p:blipFill>
          <p:spPr>
            <a:xfrm>
              <a:off x="0" y="-1"/>
              <a:ext cx="3744415" cy="2654272"/>
            </a:xfrm>
            <a:prstGeom prst="rect">
              <a:avLst/>
            </a:prstGeom>
            <a:noFill/>
            <a:ln>
              <a:noFill/>
            </a:ln>
          </p:spPr>
        </p:pic>
        <p:sp>
          <p:nvSpPr>
            <p:cNvPr id="517" name="Google Shape;517;p69"/>
            <p:cNvSpPr txBox="1"/>
            <p:nvPr/>
          </p:nvSpPr>
          <p:spPr>
            <a:xfrm rot="497910">
              <a:off x="1047841" y="739486"/>
              <a:ext cx="1313655" cy="646369"/>
            </a:xfrm>
            <a:prstGeom prst="rect">
              <a:avLst/>
            </a:prstGeom>
            <a:solidFill>
              <a:srgbClr val="EDEDED"/>
            </a:solidFill>
            <a:ln>
              <a:noFill/>
            </a:ln>
          </p:spPr>
          <p:txBody>
            <a:bodyPr anchorCtr="0" anchor="t" bIns="34275" lIns="34275" spcFirstLastPara="1" rIns="342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FREE</a:t>
              </a:r>
              <a:endParaRPr sz="1100"/>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to a good home</a:t>
              </a:r>
              <a:endParaRPr sz="1100"/>
            </a:p>
          </p:txBody>
        </p:sp>
      </p:grpSp>
      <p:sp>
        <p:nvSpPr>
          <p:cNvPr id="518" name="Google Shape;518;p69"/>
          <p:cNvSpPr txBox="1"/>
          <p:nvPr/>
        </p:nvSpPr>
        <p:spPr>
          <a:xfrm>
            <a:off x="1419935" y="4785995"/>
            <a:ext cx="4622400" cy="2538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A6A6A6"/>
              </a:buClr>
              <a:buSzPts val="1200"/>
              <a:buFont typeface="Calibri"/>
              <a:buNone/>
            </a:pPr>
            <a:r>
              <a:rPr b="0" i="1" lang="en-GB" sz="1200" u="none" cap="none" strike="noStrike">
                <a:solidFill>
                  <a:srgbClr val="A6A6A6"/>
                </a:solidFill>
                <a:latin typeface="Calibri"/>
                <a:ea typeface="Calibri"/>
                <a:cs typeface="Calibri"/>
                <a:sym typeface="Calibri"/>
              </a:rPr>
              <a:t>Open Licenses for Data, Code, and Software </a:t>
            </a:r>
            <a:r>
              <a:rPr b="0" i="0" lang="en-GB" sz="1200" u="none" cap="none" strike="noStrike">
                <a:solidFill>
                  <a:srgbClr val="A6A6A6"/>
                </a:solidFill>
                <a:latin typeface="Calibri"/>
                <a:ea typeface="Calibri"/>
                <a:cs typeface="Calibri"/>
                <a:sym typeface="Calibri"/>
              </a:rPr>
              <a:t>Pilot – CC-BY SA – 19.06.2024</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4"/>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Reuse - open is not enough</a:t>
            </a:r>
            <a:endParaRPr/>
          </a:p>
        </p:txBody>
      </p:sp>
      <p:sp>
        <p:nvSpPr>
          <p:cNvPr id="172" name="Google Shape;172;p34"/>
          <p:cNvSpPr txBox="1"/>
          <p:nvPr>
            <p:ph idx="1" type="body"/>
          </p:nvPr>
        </p:nvSpPr>
        <p:spPr>
          <a:xfrm>
            <a:off x="621200" y="1084314"/>
            <a:ext cx="7886700" cy="445200"/>
          </a:xfrm>
          <a:prstGeom prst="rect">
            <a:avLst/>
          </a:prstGeom>
        </p:spPr>
        <p:txBody>
          <a:bodyPr anchorCtr="0" anchor="t" bIns="25700" lIns="51425" spcFirstLastPara="1" rIns="51425" wrap="square" tIns="25700">
            <a:noAutofit/>
          </a:bodyPr>
          <a:lstStyle/>
          <a:p>
            <a:pPr indent="0" lvl="0" marL="0" rtl="0" algn="l">
              <a:spcBef>
                <a:spcPts val="600"/>
              </a:spcBef>
              <a:spcAft>
                <a:spcPts val="0"/>
              </a:spcAft>
              <a:buNone/>
            </a:pPr>
            <a:r>
              <a:rPr lang="en-GB"/>
              <a:t>What do we need in order to be able to reuse a research output?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70"/>
          <p:cNvSpPr txBox="1"/>
          <p:nvPr>
            <p:ph type="title"/>
          </p:nvPr>
        </p:nvSpPr>
        <p:spPr>
          <a:xfrm>
            <a:off x="413537" y="221009"/>
            <a:ext cx="8424900" cy="838500"/>
          </a:xfrm>
          <a:prstGeom prst="rect">
            <a:avLst/>
          </a:prstGeom>
          <a:noFill/>
          <a:ln>
            <a:noFill/>
          </a:ln>
        </p:spPr>
        <p:txBody>
          <a:bodyPr anchorCtr="0" anchor="ctr" bIns="34275" lIns="34275" spcFirstLastPara="1" rIns="34275" wrap="square" tIns="34275">
            <a:normAutofit/>
          </a:bodyPr>
          <a:lstStyle/>
          <a:p>
            <a:pPr indent="0" lvl="0" marL="0" rtl="0" algn="l">
              <a:lnSpc>
                <a:spcPct val="90000"/>
              </a:lnSpc>
              <a:spcBef>
                <a:spcPts val="0"/>
              </a:spcBef>
              <a:spcAft>
                <a:spcPts val="0"/>
              </a:spcAft>
              <a:buClr>
                <a:srgbClr val="000000"/>
              </a:buClr>
              <a:buSzPts val="3000"/>
              <a:buFont typeface="Century Gothic"/>
              <a:buNone/>
            </a:pPr>
            <a:r>
              <a:rPr lang="en-GB" sz="3000"/>
              <a:t>Why license your research output?</a:t>
            </a:r>
            <a:endParaRPr/>
          </a:p>
        </p:txBody>
      </p:sp>
      <p:grpSp>
        <p:nvGrpSpPr>
          <p:cNvPr id="524" name="Google Shape;524;p70"/>
          <p:cNvGrpSpPr/>
          <p:nvPr/>
        </p:nvGrpSpPr>
        <p:grpSpPr>
          <a:xfrm>
            <a:off x="2141730" y="1106624"/>
            <a:ext cx="4102310" cy="1535850"/>
            <a:chOff x="0" y="0"/>
            <a:chExt cx="5469747" cy="2047800"/>
          </a:xfrm>
        </p:grpSpPr>
        <p:grpSp>
          <p:nvGrpSpPr>
            <p:cNvPr id="525" name="Google Shape;525;p70"/>
            <p:cNvGrpSpPr/>
            <p:nvPr/>
          </p:nvGrpSpPr>
          <p:grpSpPr>
            <a:xfrm>
              <a:off x="0" y="0"/>
              <a:ext cx="5469740" cy="2047800"/>
              <a:chOff x="0" y="0"/>
              <a:chExt cx="5469740" cy="2047800"/>
            </a:xfrm>
          </p:grpSpPr>
          <p:sp>
            <p:nvSpPr>
              <p:cNvPr id="526" name="Google Shape;526;p70"/>
              <p:cNvSpPr/>
              <p:nvPr/>
            </p:nvSpPr>
            <p:spPr>
              <a:xfrm>
                <a:off x="0" y="0"/>
                <a:ext cx="5469600" cy="2047800"/>
              </a:xfrm>
              <a:prstGeom prst="rect">
                <a:avLst/>
              </a:prstGeom>
              <a:solidFill>
                <a:srgbClr val="FFFFFF"/>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image5.png" id="527" name="Google Shape;527;p70"/>
              <p:cNvPicPr preferRelativeResize="0"/>
              <p:nvPr/>
            </p:nvPicPr>
            <p:blipFill rotWithShape="1">
              <a:blip r:embed="rId3">
                <a:alphaModFix/>
              </a:blip>
              <a:srcRect b="0" l="0" r="0" t="0"/>
              <a:stretch/>
            </p:blipFill>
            <p:spPr>
              <a:xfrm>
                <a:off x="0" y="0"/>
                <a:ext cx="5469740" cy="2047655"/>
              </a:xfrm>
              <a:prstGeom prst="rect">
                <a:avLst/>
              </a:prstGeom>
              <a:noFill/>
              <a:ln cap="flat" cmpd="sng" w="9525">
                <a:solidFill>
                  <a:srgbClr val="000000"/>
                </a:solidFill>
                <a:prstDash val="solid"/>
                <a:round/>
                <a:headEnd len="sm" w="sm" type="none"/>
                <a:tailEnd len="sm" w="sm" type="none"/>
              </a:ln>
            </p:spPr>
          </p:pic>
        </p:grpSp>
        <p:sp>
          <p:nvSpPr>
            <p:cNvPr id="528" name="Google Shape;528;p70"/>
            <p:cNvSpPr/>
            <p:nvPr/>
          </p:nvSpPr>
          <p:spPr>
            <a:xfrm>
              <a:off x="4032447" y="0"/>
              <a:ext cx="1437300" cy="2047800"/>
            </a:xfrm>
            <a:prstGeom prst="roundRect">
              <a:avLst>
                <a:gd fmla="val 16667" name="adj"/>
              </a:avLst>
            </a:prstGeom>
            <a:noFill/>
            <a:ln cap="flat" cmpd="sng" w="57150">
              <a:solidFill>
                <a:schemeClr val="accent1"/>
              </a:solidFill>
              <a:prstDash val="solid"/>
              <a:miter lim="800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529" name="Google Shape;529;p70"/>
          <p:cNvSpPr txBox="1"/>
          <p:nvPr/>
        </p:nvSpPr>
        <p:spPr>
          <a:xfrm>
            <a:off x="7414601" y="4364495"/>
            <a:ext cx="1558200" cy="2847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GB" sz="1400" u="none" cap="none" strike="noStrike">
                <a:solidFill>
                  <a:srgbClr val="000000"/>
                </a:solidFill>
                <a:latin typeface="Calibri"/>
                <a:ea typeface="Calibri"/>
                <a:cs typeface="Calibri"/>
                <a:sym typeface="Calibri"/>
              </a:rPr>
              <a:t>Sources : </a:t>
            </a:r>
            <a:r>
              <a:rPr b="0" i="0" lang="en-GB" sz="1400" u="sng" cap="none" strike="noStrike">
                <a:solidFill>
                  <a:srgbClr val="0563C1"/>
                </a:solidFill>
                <a:latin typeface="Calibri"/>
                <a:ea typeface="Calibri"/>
                <a:cs typeface="Calibri"/>
                <a:sym typeface="Calibri"/>
                <a:hlinkClick r:id="rId4">
                  <a:extLst>
                    <a:ext uri="{A12FA001-AC4F-418D-AE19-62706E023703}">
                      <ahyp:hlinkClr val="tx"/>
                    </a:ext>
                  </a:extLst>
                </a:hlinkClick>
              </a:rPr>
              <a:t>1</a:t>
            </a:r>
            <a:r>
              <a:rPr b="0" i="0" lang="en-GB" sz="1400" u="none" cap="none" strike="noStrike">
                <a:solidFill>
                  <a:srgbClr val="000000"/>
                </a:solidFill>
                <a:latin typeface="Calibri"/>
                <a:ea typeface="Calibri"/>
                <a:cs typeface="Calibri"/>
                <a:sym typeface="Calibri"/>
              </a:rPr>
              <a:t> - </a:t>
            </a:r>
            <a:r>
              <a:rPr b="0" i="0" lang="en-GB" sz="1400" u="sng" cap="none" strike="noStrike">
                <a:solidFill>
                  <a:srgbClr val="0563C1"/>
                </a:solidFill>
                <a:latin typeface="Calibri"/>
                <a:ea typeface="Calibri"/>
                <a:cs typeface="Calibri"/>
                <a:sym typeface="Calibri"/>
                <a:hlinkClick r:id="rId5">
                  <a:extLst>
                    <a:ext uri="{A12FA001-AC4F-418D-AE19-62706E023703}">
                      <ahyp:hlinkClr val="tx"/>
                    </a:ext>
                  </a:extLst>
                </a:hlinkClick>
              </a:rPr>
              <a:t>2</a:t>
            </a:r>
            <a:r>
              <a:rPr b="0" i="0" lang="en-GB" sz="1400" u="none" cap="none" strike="noStrike">
                <a:solidFill>
                  <a:srgbClr val="000000"/>
                </a:solidFill>
                <a:latin typeface="Calibri"/>
                <a:ea typeface="Calibri"/>
                <a:cs typeface="Calibri"/>
                <a:sym typeface="Calibri"/>
              </a:rPr>
              <a:t> - </a:t>
            </a:r>
            <a:r>
              <a:rPr b="0" i="0" lang="en-GB" sz="1400" u="sng" cap="none" strike="noStrike">
                <a:solidFill>
                  <a:srgbClr val="0563C1"/>
                </a:solidFill>
                <a:latin typeface="Calibri"/>
                <a:ea typeface="Calibri"/>
                <a:cs typeface="Calibri"/>
                <a:sym typeface="Calibri"/>
                <a:hlinkClick r:id="rId6">
                  <a:extLst>
                    <a:ext uri="{A12FA001-AC4F-418D-AE19-62706E023703}">
                      <ahyp:hlinkClr val="tx"/>
                    </a:ext>
                  </a:extLst>
                </a:hlinkClick>
              </a:rPr>
              <a:t>3</a:t>
            </a:r>
            <a:r>
              <a:rPr b="0" i="0" lang="en-GB" sz="1400" u="none" cap="none" strike="noStrike">
                <a:solidFill>
                  <a:srgbClr val="000000"/>
                </a:solidFill>
                <a:latin typeface="Calibri"/>
                <a:ea typeface="Calibri"/>
                <a:cs typeface="Calibri"/>
                <a:sym typeface="Calibri"/>
              </a:rPr>
              <a:t> - </a:t>
            </a:r>
            <a:r>
              <a:rPr b="0" i="0" lang="en-GB" sz="1400" u="sng" cap="none" strike="noStrike">
                <a:solidFill>
                  <a:srgbClr val="0563C1"/>
                </a:solidFill>
                <a:latin typeface="Calibri"/>
                <a:ea typeface="Calibri"/>
                <a:cs typeface="Calibri"/>
                <a:sym typeface="Calibri"/>
                <a:hlinkClick r:id="rId7">
                  <a:extLst>
                    <a:ext uri="{A12FA001-AC4F-418D-AE19-62706E023703}">
                      <ahyp:hlinkClr val="tx"/>
                    </a:ext>
                  </a:extLst>
                </a:hlinkClick>
              </a:rPr>
              <a:t>4</a:t>
            </a:r>
            <a:r>
              <a:rPr b="0" i="0" lang="en-GB" sz="1400" u="none" cap="none" strike="noStrike">
                <a:solidFill>
                  <a:srgbClr val="000000"/>
                </a:solidFill>
                <a:latin typeface="Calibri"/>
                <a:ea typeface="Calibri"/>
                <a:cs typeface="Calibri"/>
                <a:sym typeface="Calibri"/>
              </a:rPr>
              <a:t>  </a:t>
            </a:r>
            <a:endParaRPr sz="1100"/>
          </a:p>
        </p:txBody>
      </p:sp>
      <p:sp>
        <p:nvSpPr>
          <p:cNvPr id="530" name="Google Shape;530;p70"/>
          <p:cNvSpPr txBox="1"/>
          <p:nvPr/>
        </p:nvSpPr>
        <p:spPr>
          <a:xfrm>
            <a:off x="512401" y="2841000"/>
            <a:ext cx="7654200" cy="7773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chemeClr val="accent2"/>
              </a:buClr>
              <a:buSzPts val="2300"/>
              <a:buFont typeface="Calibri"/>
              <a:buNone/>
            </a:pPr>
            <a:r>
              <a:rPr b="1" i="0" lang="en-GB" sz="2300" u="none" cap="none" strike="noStrike">
                <a:solidFill>
                  <a:schemeClr val="accent2"/>
                </a:solidFill>
                <a:latin typeface="Calibri"/>
                <a:ea typeface="Calibri"/>
                <a:cs typeface="Calibri"/>
                <a:sym typeface="Calibri"/>
              </a:rPr>
              <a:t>FAIR principles for </a:t>
            </a:r>
            <a:r>
              <a:rPr b="1" i="0" lang="en-GB" sz="2300" u="sng" cap="none" strike="noStrike">
                <a:solidFill>
                  <a:schemeClr val="accent2"/>
                </a:solidFill>
                <a:latin typeface="Calibri"/>
                <a:ea typeface="Calibri"/>
                <a:cs typeface="Calibri"/>
                <a:sym typeface="Calibri"/>
              </a:rPr>
              <a:t>research data</a:t>
            </a:r>
            <a:r>
              <a:rPr b="1" i="0" lang="en-GB" sz="2300" u="none" cap="none" strike="noStrike">
                <a:solidFill>
                  <a:schemeClr val="accent2"/>
                </a:solidFill>
                <a:latin typeface="Calibri"/>
                <a:ea typeface="Calibri"/>
                <a:cs typeface="Calibri"/>
                <a:sym typeface="Calibri"/>
              </a:rPr>
              <a:t>  </a:t>
            </a:r>
            <a:r>
              <a:rPr b="0" i="0" lang="en-GB" sz="2300" u="none" cap="none" strike="noStrike">
                <a:solidFill>
                  <a:srgbClr val="000000"/>
                </a:solidFill>
                <a:latin typeface="Noto Sans Symbols"/>
                <a:ea typeface="Noto Sans Symbols"/>
                <a:cs typeface="Noto Sans Symbols"/>
                <a:sym typeface="Noto Sans Symbols"/>
              </a:rPr>
              <a:t>🡪 </a:t>
            </a:r>
            <a:r>
              <a:rPr b="0" i="0" lang="en-GB" sz="2300" u="none" cap="none" strike="noStrike">
                <a:solidFill>
                  <a:srgbClr val="000000"/>
                </a:solidFill>
                <a:latin typeface="Calibri"/>
                <a:ea typeface="Calibri"/>
                <a:cs typeface="Calibri"/>
                <a:sym typeface="Calibri"/>
              </a:rPr>
              <a:t>R1.1. (meta)data are released with a clear and accessible data usage </a:t>
            </a:r>
            <a:r>
              <a:rPr b="1" i="0" lang="en-GB" sz="2300" u="none" cap="none" strike="noStrike">
                <a:solidFill>
                  <a:srgbClr val="000000"/>
                </a:solidFill>
                <a:latin typeface="Calibri"/>
                <a:ea typeface="Calibri"/>
                <a:cs typeface="Calibri"/>
                <a:sym typeface="Calibri"/>
              </a:rPr>
              <a:t>license</a:t>
            </a:r>
            <a:r>
              <a:rPr b="0" i="0" lang="en-GB" sz="2300" u="none" cap="none" strike="noStrike">
                <a:solidFill>
                  <a:srgbClr val="000000"/>
                </a:solidFill>
                <a:latin typeface="Calibri"/>
                <a:ea typeface="Calibri"/>
                <a:cs typeface="Calibri"/>
                <a:sym typeface="Calibri"/>
              </a:rPr>
              <a:t>.</a:t>
            </a:r>
            <a:endParaRPr sz="1100"/>
          </a:p>
        </p:txBody>
      </p:sp>
      <p:sp>
        <p:nvSpPr>
          <p:cNvPr id="531" name="Google Shape;531;p70"/>
          <p:cNvSpPr txBox="1"/>
          <p:nvPr/>
        </p:nvSpPr>
        <p:spPr>
          <a:xfrm>
            <a:off x="1311923" y="3741248"/>
            <a:ext cx="7114200" cy="7773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7030A0"/>
              </a:buClr>
              <a:buSzPts val="2300"/>
              <a:buFont typeface="Calibri"/>
              <a:buNone/>
            </a:pPr>
            <a:r>
              <a:rPr b="1" i="0" lang="en-GB" sz="2300" u="none" cap="none" strike="noStrike">
                <a:solidFill>
                  <a:srgbClr val="7030A0"/>
                </a:solidFill>
                <a:latin typeface="Calibri"/>
                <a:ea typeface="Calibri"/>
                <a:cs typeface="Calibri"/>
                <a:sym typeface="Calibri"/>
              </a:rPr>
              <a:t>FAIR principles for </a:t>
            </a:r>
            <a:r>
              <a:rPr b="1" i="0" lang="en-GB" sz="2300" u="sng" cap="none" strike="noStrike">
                <a:solidFill>
                  <a:srgbClr val="7030A0"/>
                </a:solidFill>
                <a:latin typeface="Calibri"/>
                <a:ea typeface="Calibri"/>
                <a:cs typeface="Calibri"/>
                <a:sym typeface="Calibri"/>
              </a:rPr>
              <a:t>research software</a:t>
            </a:r>
            <a:r>
              <a:rPr b="1" i="0" lang="en-GB" sz="2300" u="none" cap="none" strike="noStrike">
                <a:solidFill>
                  <a:srgbClr val="7030A0"/>
                </a:solidFill>
                <a:latin typeface="Calibri"/>
                <a:ea typeface="Calibri"/>
                <a:cs typeface="Calibri"/>
                <a:sym typeface="Calibri"/>
              </a:rPr>
              <a:t>  </a:t>
            </a:r>
            <a:r>
              <a:rPr b="0" i="0" lang="en-GB" sz="2300" u="none" cap="none" strike="noStrike">
                <a:solidFill>
                  <a:srgbClr val="000000"/>
                </a:solidFill>
                <a:latin typeface="Noto Sans Symbols"/>
                <a:ea typeface="Noto Sans Symbols"/>
                <a:cs typeface="Noto Sans Symbols"/>
                <a:sym typeface="Noto Sans Symbols"/>
              </a:rPr>
              <a:t>🡪 </a:t>
            </a:r>
            <a:r>
              <a:rPr b="0" i="0" lang="en-GB" sz="2300" u="none" cap="none" strike="noStrike">
                <a:solidFill>
                  <a:srgbClr val="222222"/>
                </a:solidFill>
                <a:latin typeface="Calibri"/>
                <a:ea typeface="Calibri"/>
                <a:cs typeface="Calibri"/>
                <a:sym typeface="Calibri"/>
              </a:rPr>
              <a:t>R1.1. Software is given a clear and accessible </a:t>
            </a:r>
            <a:r>
              <a:rPr b="1" i="0" lang="en-GB" sz="2300" u="none" cap="none" strike="noStrike">
                <a:solidFill>
                  <a:srgbClr val="222222"/>
                </a:solidFill>
                <a:latin typeface="Calibri"/>
                <a:ea typeface="Calibri"/>
                <a:cs typeface="Calibri"/>
                <a:sym typeface="Calibri"/>
              </a:rPr>
              <a:t>license</a:t>
            </a:r>
            <a:r>
              <a:rPr b="0" i="0" lang="en-GB" sz="2300" u="none" cap="none" strike="noStrike">
                <a:solidFill>
                  <a:srgbClr val="222222"/>
                </a:solidFill>
                <a:latin typeface="Calibri"/>
                <a:ea typeface="Calibri"/>
                <a:cs typeface="Calibri"/>
                <a:sym typeface="Calibri"/>
              </a:rPr>
              <a:t>.</a:t>
            </a:r>
            <a:endParaRPr sz="1100"/>
          </a:p>
        </p:txBody>
      </p:sp>
      <p:sp>
        <p:nvSpPr>
          <p:cNvPr id="532" name="Google Shape;532;p70"/>
          <p:cNvSpPr txBox="1"/>
          <p:nvPr/>
        </p:nvSpPr>
        <p:spPr>
          <a:xfrm>
            <a:off x="1419935" y="4785995"/>
            <a:ext cx="4622400" cy="2538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A6A6A6"/>
              </a:buClr>
              <a:buSzPts val="1200"/>
              <a:buFont typeface="Calibri"/>
              <a:buNone/>
            </a:pPr>
            <a:r>
              <a:rPr b="0" i="1" lang="en-GB" sz="1200" u="none" cap="none" strike="noStrike">
                <a:solidFill>
                  <a:srgbClr val="A6A6A6"/>
                </a:solidFill>
                <a:latin typeface="Calibri"/>
                <a:ea typeface="Calibri"/>
                <a:cs typeface="Calibri"/>
                <a:sym typeface="Calibri"/>
              </a:rPr>
              <a:t>Open Licenses for Data, Code, and Software </a:t>
            </a:r>
            <a:r>
              <a:rPr b="0" i="0" lang="en-GB" sz="1200" u="none" cap="none" strike="noStrike">
                <a:solidFill>
                  <a:srgbClr val="A6A6A6"/>
                </a:solidFill>
                <a:latin typeface="Calibri"/>
                <a:ea typeface="Calibri"/>
                <a:cs typeface="Calibri"/>
                <a:sym typeface="Calibri"/>
              </a:rPr>
              <a:t>Pilot – CC-BY SA – 19.06.2024</a:t>
            </a:r>
            <a:endParaRPr sz="11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71"/>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sz="3000"/>
              <a:t>Why license your research output?</a:t>
            </a:r>
            <a:endParaRPr/>
          </a:p>
        </p:txBody>
      </p:sp>
      <p:sp>
        <p:nvSpPr>
          <p:cNvPr id="538" name="Google Shape;538;p71"/>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p>
            <a:pPr indent="0" lvl="0" marL="0" marR="0" rtl="0" algn="l">
              <a:lnSpc>
                <a:spcPct val="115000"/>
              </a:lnSpc>
              <a:spcBef>
                <a:spcPts val="600"/>
              </a:spcBef>
              <a:spcAft>
                <a:spcPts val="0"/>
              </a:spcAft>
              <a:buNone/>
            </a:pPr>
            <a:r>
              <a:rPr lang="en-GB" sz="2600"/>
              <a:t>Make the property rights clear &amp; access and usability rules evident</a:t>
            </a:r>
            <a:endParaRPr sz="2600"/>
          </a:p>
          <a:p>
            <a:pPr indent="-393700" lvl="0" marL="457200" rtl="0" algn="l">
              <a:lnSpc>
                <a:spcPct val="115000"/>
              </a:lnSpc>
              <a:spcBef>
                <a:spcPts val="600"/>
              </a:spcBef>
              <a:spcAft>
                <a:spcPts val="0"/>
              </a:spcAft>
              <a:buSzPts val="2600"/>
              <a:buChar char="•"/>
            </a:pPr>
            <a:r>
              <a:rPr lang="en-GB" sz="2600"/>
              <a:t>Protection of one’s right</a:t>
            </a:r>
            <a:endParaRPr sz="2600"/>
          </a:p>
          <a:p>
            <a:pPr indent="-393700" lvl="0" marL="457200" rtl="0" algn="l">
              <a:lnSpc>
                <a:spcPct val="115000"/>
              </a:lnSpc>
              <a:spcBef>
                <a:spcPts val="0"/>
              </a:spcBef>
              <a:spcAft>
                <a:spcPts val="0"/>
              </a:spcAft>
              <a:buSzPts val="2600"/>
              <a:buChar char="•"/>
            </a:pPr>
            <a:r>
              <a:rPr lang="en-GB" sz="2600"/>
              <a:t>More citations</a:t>
            </a:r>
            <a:endParaRPr sz="2600"/>
          </a:p>
          <a:p>
            <a:pPr indent="-393700" lvl="0" marL="457200" rtl="0" algn="l">
              <a:lnSpc>
                <a:spcPct val="115000"/>
              </a:lnSpc>
              <a:spcBef>
                <a:spcPts val="0"/>
              </a:spcBef>
              <a:spcAft>
                <a:spcPts val="0"/>
              </a:spcAft>
              <a:buSzPts val="2600"/>
              <a:buChar char="•"/>
            </a:pPr>
            <a:r>
              <a:rPr lang="en-GB" sz="2600"/>
              <a:t>More reuse</a:t>
            </a:r>
            <a:endParaRPr sz="2600"/>
          </a:p>
          <a:p>
            <a:pPr indent="-393700" lvl="0" marL="457200" rtl="0" algn="l">
              <a:lnSpc>
                <a:spcPct val="115000"/>
              </a:lnSpc>
              <a:spcBef>
                <a:spcPts val="0"/>
              </a:spcBef>
              <a:spcAft>
                <a:spcPts val="0"/>
              </a:spcAft>
              <a:buSzPts val="2600"/>
              <a:buChar char="•"/>
            </a:pPr>
            <a:r>
              <a:rPr lang="en-GB" sz="2600"/>
              <a:t>Greater impact</a:t>
            </a:r>
            <a:endParaRPr sz="26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72"/>
          <p:cNvSpPr txBox="1"/>
          <p:nvPr>
            <p:ph idx="4294967295" type="title"/>
          </p:nvPr>
        </p:nvSpPr>
        <p:spPr>
          <a:xfrm>
            <a:off x="-50" y="2147475"/>
            <a:ext cx="9144000" cy="631800"/>
          </a:xfrm>
          <a:prstGeom prst="rect">
            <a:avLst/>
          </a:prstGeom>
        </p:spPr>
        <p:txBody>
          <a:bodyPr anchorCtr="0" anchor="ctr" bIns="25700" lIns="51425" spcFirstLastPara="1" rIns="51425" wrap="square" tIns="25700">
            <a:normAutofit/>
          </a:bodyPr>
          <a:lstStyle/>
          <a:p>
            <a:pPr indent="0" lvl="0" marL="0" rtl="0" algn="ctr">
              <a:spcBef>
                <a:spcPts val="0"/>
              </a:spcBef>
              <a:spcAft>
                <a:spcPts val="0"/>
              </a:spcAft>
              <a:buNone/>
            </a:pPr>
            <a:r>
              <a:rPr lang="en-GB"/>
              <a:t>What type of licences have you come across?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73"/>
          <p:cNvSpPr txBox="1"/>
          <p:nvPr>
            <p:ph type="title"/>
          </p:nvPr>
        </p:nvSpPr>
        <p:spPr>
          <a:xfrm>
            <a:off x="222326" y="76861"/>
            <a:ext cx="7886700" cy="994200"/>
          </a:xfrm>
          <a:prstGeom prst="rect">
            <a:avLst/>
          </a:prstGeom>
          <a:noFill/>
          <a:ln>
            <a:noFill/>
          </a:ln>
        </p:spPr>
        <p:txBody>
          <a:bodyPr anchorCtr="0" anchor="ctr" bIns="34275" lIns="34275" spcFirstLastPara="1" rIns="34275" wrap="square" tIns="34275">
            <a:normAutofit/>
          </a:bodyPr>
          <a:lstStyle/>
          <a:p>
            <a:pPr indent="0" lvl="0" marL="0" rtl="0" algn="l">
              <a:lnSpc>
                <a:spcPct val="90000"/>
              </a:lnSpc>
              <a:spcBef>
                <a:spcPts val="0"/>
              </a:spcBef>
              <a:spcAft>
                <a:spcPts val="0"/>
              </a:spcAft>
              <a:buClr>
                <a:srgbClr val="000000"/>
              </a:buClr>
              <a:buSzPts val="2900"/>
              <a:buFont typeface="Century Gothic"/>
              <a:buNone/>
            </a:pPr>
            <a:r>
              <a:rPr lang="en-GB" sz="2900"/>
              <a:t>Overview of available open licenses</a:t>
            </a:r>
            <a:endParaRPr/>
          </a:p>
        </p:txBody>
      </p:sp>
      <p:pic>
        <p:nvPicPr>
          <p:cNvPr descr="Picture 373793358" id="549" name="Google Shape;549;p73"/>
          <p:cNvPicPr preferRelativeResize="0"/>
          <p:nvPr/>
        </p:nvPicPr>
        <p:blipFill rotWithShape="1">
          <a:blip r:embed="rId3">
            <a:alphaModFix/>
          </a:blip>
          <a:srcRect b="0" l="0" r="0" t="0"/>
          <a:stretch/>
        </p:blipFill>
        <p:spPr>
          <a:xfrm>
            <a:off x="4442507" y="1455349"/>
            <a:ext cx="939584" cy="406093"/>
          </a:xfrm>
          <a:prstGeom prst="rect">
            <a:avLst/>
          </a:prstGeom>
          <a:noFill/>
          <a:ln>
            <a:noFill/>
          </a:ln>
        </p:spPr>
      </p:pic>
      <p:pic>
        <p:nvPicPr>
          <p:cNvPr descr="Picture 816928206" id="550" name="Google Shape;550;p73"/>
          <p:cNvPicPr preferRelativeResize="0"/>
          <p:nvPr/>
        </p:nvPicPr>
        <p:blipFill rotWithShape="1">
          <a:blip r:embed="rId4">
            <a:alphaModFix/>
          </a:blip>
          <a:srcRect b="0" l="0" r="0" t="0"/>
          <a:stretch/>
        </p:blipFill>
        <p:spPr>
          <a:xfrm>
            <a:off x="2545065" y="2552726"/>
            <a:ext cx="446549" cy="789039"/>
          </a:xfrm>
          <a:prstGeom prst="rect">
            <a:avLst/>
          </a:prstGeom>
          <a:noFill/>
          <a:ln>
            <a:noFill/>
          </a:ln>
        </p:spPr>
      </p:pic>
      <p:pic>
        <p:nvPicPr>
          <p:cNvPr descr="Picture 1025733367" id="551" name="Google Shape;551;p73"/>
          <p:cNvPicPr preferRelativeResize="0"/>
          <p:nvPr/>
        </p:nvPicPr>
        <p:blipFill rotWithShape="1">
          <a:blip r:embed="rId5">
            <a:alphaModFix/>
          </a:blip>
          <a:srcRect b="0" l="0" r="0" t="0"/>
          <a:stretch/>
        </p:blipFill>
        <p:spPr>
          <a:xfrm>
            <a:off x="3624020" y="3175253"/>
            <a:ext cx="707570" cy="357185"/>
          </a:xfrm>
          <a:prstGeom prst="rect">
            <a:avLst/>
          </a:prstGeom>
          <a:noFill/>
          <a:ln>
            <a:noFill/>
          </a:ln>
        </p:spPr>
      </p:pic>
      <p:pic>
        <p:nvPicPr>
          <p:cNvPr descr="Picture 1347688277" id="552" name="Google Shape;552;p73"/>
          <p:cNvPicPr preferRelativeResize="0"/>
          <p:nvPr/>
        </p:nvPicPr>
        <p:blipFill rotWithShape="1">
          <a:blip r:embed="rId6">
            <a:alphaModFix/>
          </a:blip>
          <a:srcRect b="0" l="0" r="0" t="0"/>
          <a:stretch/>
        </p:blipFill>
        <p:spPr>
          <a:xfrm>
            <a:off x="5489464" y="3063524"/>
            <a:ext cx="655309" cy="488922"/>
          </a:xfrm>
          <a:prstGeom prst="rect">
            <a:avLst/>
          </a:prstGeom>
          <a:noFill/>
          <a:ln>
            <a:noFill/>
          </a:ln>
        </p:spPr>
      </p:pic>
      <p:pic>
        <p:nvPicPr>
          <p:cNvPr descr="Picture 2014980675" id="553" name="Google Shape;553;p73"/>
          <p:cNvPicPr preferRelativeResize="0"/>
          <p:nvPr/>
        </p:nvPicPr>
        <p:blipFill rotWithShape="1">
          <a:blip r:embed="rId7">
            <a:alphaModFix/>
          </a:blip>
          <a:srcRect b="0" l="0" r="0" t="0"/>
          <a:stretch/>
        </p:blipFill>
        <p:spPr>
          <a:xfrm>
            <a:off x="6445767" y="1311798"/>
            <a:ext cx="988554" cy="556060"/>
          </a:xfrm>
          <a:prstGeom prst="rect">
            <a:avLst/>
          </a:prstGeom>
          <a:noFill/>
          <a:ln>
            <a:noFill/>
          </a:ln>
        </p:spPr>
      </p:pic>
      <p:pic>
        <p:nvPicPr>
          <p:cNvPr descr="Picture 286343254" id="554" name="Google Shape;554;p73"/>
          <p:cNvPicPr preferRelativeResize="0"/>
          <p:nvPr/>
        </p:nvPicPr>
        <p:blipFill rotWithShape="1">
          <a:blip r:embed="rId8">
            <a:alphaModFix/>
          </a:blip>
          <a:srcRect b="0" l="0" r="0" t="0"/>
          <a:stretch/>
        </p:blipFill>
        <p:spPr>
          <a:xfrm>
            <a:off x="6955158" y="2920583"/>
            <a:ext cx="1108676" cy="460623"/>
          </a:xfrm>
          <a:prstGeom prst="rect">
            <a:avLst/>
          </a:prstGeom>
          <a:noFill/>
          <a:ln>
            <a:noFill/>
          </a:ln>
        </p:spPr>
      </p:pic>
      <p:pic>
        <p:nvPicPr>
          <p:cNvPr descr="Picture 81945092" id="555" name="Google Shape;555;p73"/>
          <p:cNvPicPr preferRelativeResize="0"/>
          <p:nvPr/>
        </p:nvPicPr>
        <p:blipFill rotWithShape="1">
          <a:blip r:embed="rId9">
            <a:alphaModFix/>
          </a:blip>
          <a:srcRect b="0" l="0" r="0" t="0"/>
          <a:stretch/>
        </p:blipFill>
        <p:spPr>
          <a:xfrm>
            <a:off x="7569021" y="1998050"/>
            <a:ext cx="1108676" cy="484436"/>
          </a:xfrm>
          <a:prstGeom prst="rect">
            <a:avLst/>
          </a:prstGeom>
          <a:noFill/>
          <a:ln>
            <a:noFill/>
          </a:ln>
        </p:spPr>
      </p:pic>
      <p:pic>
        <p:nvPicPr>
          <p:cNvPr descr="Picture 729515238" id="556" name="Google Shape;556;p73"/>
          <p:cNvPicPr preferRelativeResize="0"/>
          <p:nvPr/>
        </p:nvPicPr>
        <p:blipFill rotWithShape="1">
          <a:blip r:embed="rId10">
            <a:alphaModFix/>
          </a:blip>
          <a:srcRect b="0" l="0" r="0" t="0"/>
          <a:stretch/>
        </p:blipFill>
        <p:spPr>
          <a:xfrm>
            <a:off x="2495479" y="1682571"/>
            <a:ext cx="780978" cy="315479"/>
          </a:xfrm>
          <a:prstGeom prst="rect">
            <a:avLst/>
          </a:prstGeom>
          <a:noFill/>
          <a:ln>
            <a:noFill/>
          </a:ln>
        </p:spPr>
      </p:pic>
      <p:sp>
        <p:nvSpPr>
          <p:cNvPr id="557" name="Google Shape;557;p73"/>
          <p:cNvSpPr txBox="1"/>
          <p:nvPr/>
        </p:nvSpPr>
        <p:spPr>
          <a:xfrm>
            <a:off x="7033760" y="4136990"/>
            <a:ext cx="1647000" cy="330900"/>
          </a:xfrm>
          <a:prstGeom prst="rect">
            <a:avLst/>
          </a:prstGeom>
          <a:noFill/>
          <a:ln>
            <a:noFill/>
          </a:ln>
        </p:spPr>
        <p:txBody>
          <a:bodyPr anchorCtr="0" anchor="t" bIns="34275" lIns="34275" spcFirstLastPara="1" rIns="34275" wrap="square" tIns="34275">
            <a:spAutoFit/>
          </a:bodyPr>
          <a:lstStyle/>
          <a:p>
            <a:pPr indent="0" lvl="0" marL="0" marR="0" rtl="0" algn="ctr">
              <a:lnSpc>
                <a:spcPct val="100000"/>
              </a:lnSpc>
              <a:spcBef>
                <a:spcPts val="0"/>
              </a:spcBef>
              <a:spcAft>
                <a:spcPts val="0"/>
              </a:spcAft>
              <a:buClr>
                <a:srgbClr val="0563C1"/>
              </a:buClr>
              <a:buSzPts val="1700"/>
              <a:buFont typeface="Calibri"/>
              <a:buNone/>
            </a:pPr>
            <a:r>
              <a:rPr b="0" i="0" lang="en-GB" sz="1700" u="sng" cap="none" strike="noStrike">
                <a:solidFill>
                  <a:srgbClr val="0563C1"/>
                </a:solidFill>
                <a:latin typeface="Calibri"/>
                <a:ea typeface="Calibri"/>
                <a:cs typeface="Calibri"/>
                <a:sym typeface="Calibri"/>
                <a:hlinkClick r:id="rId11">
                  <a:extLst>
                    <a:ext uri="{A12FA001-AC4F-418D-AE19-62706E023703}">
                      <ahyp:hlinkClr val="tx"/>
                    </a:ext>
                  </a:extLst>
                </a:hlinkClick>
              </a:rPr>
              <a:t>SPDX Licenses list</a:t>
            </a:r>
            <a:endParaRPr sz="1100"/>
          </a:p>
        </p:txBody>
      </p:sp>
      <p:sp>
        <p:nvSpPr>
          <p:cNvPr id="558" name="Google Shape;558;p73"/>
          <p:cNvSpPr txBox="1"/>
          <p:nvPr/>
        </p:nvSpPr>
        <p:spPr>
          <a:xfrm>
            <a:off x="2267396" y="2072223"/>
            <a:ext cx="1134600" cy="253800"/>
          </a:xfrm>
          <a:prstGeom prst="rect">
            <a:avLst/>
          </a:prstGeom>
          <a:noFill/>
          <a:ln>
            <a:noFill/>
          </a:ln>
        </p:spPr>
        <p:txBody>
          <a:bodyPr anchorCtr="0" anchor="ctr" bIns="34275" lIns="34275" spcFirstLastPara="1" rIns="34275" wrap="square" tIns="34275">
            <a:spAutoFit/>
          </a:bodyPr>
          <a:lstStyle/>
          <a:p>
            <a:pPr indent="0" lvl="0" marL="0" marR="0" rtl="0" algn="ctr">
              <a:lnSpc>
                <a:spcPct val="100000"/>
              </a:lnSpc>
              <a:spcBef>
                <a:spcPts val="0"/>
              </a:spcBef>
              <a:spcAft>
                <a:spcPts val="0"/>
              </a:spcAft>
              <a:buClr>
                <a:srgbClr val="0563C1"/>
              </a:buClr>
              <a:buSzPts val="600"/>
              <a:buFont typeface="Calibri"/>
              <a:buNone/>
            </a:pPr>
            <a:r>
              <a:rPr b="0" i="0" lang="en-GB" sz="600" u="sng" cap="none" strike="noStrike">
                <a:solidFill>
                  <a:srgbClr val="0563C1"/>
                </a:solidFill>
                <a:latin typeface="Calibri"/>
                <a:ea typeface="Calibri"/>
                <a:cs typeface="Calibri"/>
                <a:sym typeface="Calibri"/>
                <a:hlinkClick r:id="rId12">
                  <a:extLst>
                    <a:ext uri="{A12FA001-AC4F-418D-AE19-62706E023703}">
                      <ahyp:hlinkClr val="tx"/>
                    </a:ext>
                  </a:extLst>
                </a:hlinkClick>
              </a:rPr>
              <a:t>Open Gouvernement license for public sector information</a:t>
            </a:r>
            <a:endParaRPr sz="1100"/>
          </a:p>
        </p:txBody>
      </p:sp>
      <p:sp>
        <p:nvSpPr>
          <p:cNvPr id="559" name="Google Shape;559;p73"/>
          <p:cNvSpPr txBox="1"/>
          <p:nvPr/>
        </p:nvSpPr>
        <p:spPr>
          <a:xfrm>
            <a:off x="249374" y="853999"/>
            <a:ext cx="8637900" cy="6234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There are numerous licenses, some of which can be customized to meet specific needs, while others are highly specific.</a:t>
            </a:r>
            <a:endParaRPr sz="1100"/>
          </a:p>
        </p:txBody>
      </p:sp>
      <p:pic>
        <p:nvPicPr>
          <p:cNvPr descr="Picture 1844293011" id="560" name="Google Shape;560;p73"/>
          <p:cNvPicPr preferRelativeResize="0"/>
          <p:nvPr/>
        </p:nvPicPr>
        <p:blipFill rotWithShape="1">
          <a:blip r:embed="rId13">
            <a:alphaModFix/>
          </a:blip>
          <a:srcRect b="0" l="0" r="0" t="0"/>
          <a:stretch/>
        </p:blipFill>
        <p:spPr>
          <a:xfrm>
            <a:off x="3810385" y="2151227"/>
            <a:ext cx="1050250" cy="630149"/>
          </a:xfrm>
          <a:prstGeom prst="rect">
            <a:avLst/>
          </a:prstGeom>
          <a:noFill/>
          <a:ln>
            <a:noFill/>
          </a:ln>
        </p:spPr>
      </p:pic>
      <p:pic>
        <p:nvPicPr>
          <p:cNvPr descr="Picture 867335374" id="561" name="Google Shape;561;p73"/>
          <p:cNvPicPr preferRelativeResize="0"/>
          <p:nvPr/>
        </p:nvPicPr>
        <p:blipFill rotWithShape="1">
          <a:blip r:embed="rId14">
            <a:alphaModFix/>
          </a:blip>
          <a:srcRect b="0" l="0" r="0" t="0"/>
          <a:stretch/>
        </p:blipFill>
        <p:spPr>
          <a:xfrm>
            <a:off x="954314" y="1548392"/>
            <a:ext cx="635933" cy="635933"/>
          </a:xfrm>
          <a:prstGeom prst="rect">
            <a:avLst/>
          </a:prstGeom>
          <a:noFill/>
          <a:ln>
            <a:noFill/>
          </a:ln>
        </p:spPr>
      </p:pic>
      <p:grpSp>
        <p:nvGrpSpPr>
          <p:cNvPr id="562" name="Google Shape;562;p73"/>
          <p:cNvGrpSpPr/>
          <p:nvPr/>
        </p:nvGrpSpPr>
        <p:grpSpPr>
          <a:xfrm>
            <a:off x="388740" y="3278887"/>
            <a:ext cx="1377616" cy="760442"/>
            <a:chOff x="0" y="0"/>
            <a:chExt cx="1836821" cy="1013923"/>
          </a:xfrm>
        </p:grpSpPr>
        <p:pic>
          <p:nvPicPr>
            <p:cNvPr descr="Picture 940129844" id="563" name="Google Shape;563;p73"/>
            <p:cNvPicPr preferRelativeResize="0"/>
            <p:nvPr/>
          </p:nvPicPr>
          <p:blipFill rotWithShape="1">
            <a:blip r:embed="rId15">
              <a:alphaModFix/>
            </a:blip>
            <a:srcRect b="0" l="0" r="0" t="0"/>
            <a:stretch/>
          </p:blipFill>
          <p:spPr>
            <a:xfrm>
              <a:off x="0" y="0"/>
              <a:ext cx="1836821" cy="1013923"/>
            </a:xfrm>
            <a:prstGeom prst="rect">
              <a:avLst/>
            </a:prstGeom>
            <a:noFill/>
            <a:ln>
              <a:noFill/>
            </a:ln>
          </p:spPr>
        </p:pic>
        <p:sp>
          <p:nvSpPr>
            <p:cNvPr id="564" name="Google Shape;564;p73"/>
            <p:cNvSpPr txBox="1"/>
            <p:nvPr/>
          </p:nvSpPr>
          <p:spPr>
            <a:xfrm>
              <a:off x="773010" y="649134"/>
              <a:ext cx="736800" cy="2154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563C1"/>
                </a:buClr>
                <a:buSzPts val="600"/>
                <a:buFont typeface="Arial"/>
                <a:buNone/>
              </a:pPr>
              <a:r>
                <a:rPr b="0" i="0" lang="en-GB" sz="600" u="sng" cap="none" strike="noStrike">
                  <a:solidFill>
                    <a:srgbClr val="0563C1"/>
                  </a:solidFill>
                  <a:latin typeface="Arial"/>
                  <a:ea typeface="Arial"/>
                  <a:cs typeface="Arial"/>
                  <a:sym typeface="Arial"/>
                  <a:hlinkClick r:id="rId16">
                    <a:extLst>
                      <a:ext uri="{A12FA001-AC4F-418D-AE19-62706E023703}">
                        <ahyp:hlinkClr val="tx"/>
                      </a:ext>
                    </a:extLst>
                  </a:hlinkClick>
                </a:rPr>
                <a:t>Etalab license</a:t>
              </a:r>
              <a:endParaRPr sz="1100"/>
            </a:p>
          </p:txBody>
        </p:sp>
      </p:grpSp>
      <p:pic>
        <p:nvPicPr>
          <p:cNvPr descr="Picture 1297099571" id="565" name="Google Shape;565;p73"/>
          <p:cNvPicPr preferRelativeResize="0"/>
          <p:nvPr/>
        </p:nvPicPr>
        <p:blipFill rotWithShape="1">
          <a:blip r:embed="rId17">
            <a:alphaModFix/>
          </a:blip>
          <a:srcRect b="0" l="0" r="0" t="0"/>
          <a:stretch/>
        </p:blipFill>
        <p:spPr>
          <a:xfrm>
            <a:off x="423494" y="2631566"/>
            <a:ext cx="913975" cy="324002"/>
          </a:xfrm>
          <a:prstGeom prst="rect">
            <a:avLst/>
          </a:prstGeom>
          <a:noFill/>
          <a:ln>
            <a:noFill/>
          </a:ln>
        </p:spPr>
      </p:pic>
      <p:sp>
        <p:nvSpPr>
          <p:cNvPr id="566" name="Google Shape;566;p73"/>
          <p:cNvSpPr/>
          <p:nvPr/>
        </p:nvSpPr>
        <p:spPr>
          <a:xfrm>
            <a:off x="6999470" y="4028281"/>
            <a:ext cx="1715634" cy="534168"/>
          </a:xfrm>
          <a:custGeom>
            <a:rect b="b" l="l" r="r" t="t"/>
            <a:pathLst>
              <a:path extrusionOk="0" h="21600" w="21600">
                <a:moveTo>
                  <a:pt x="0" y="3600"/>
                </a:moveTo>
                <a:cubicBezTo>
                  <a:pt x="0" y="1612"/>
                  <a:pt x="502" y="0"/>
                  <a:pt x="1121" y="0"/>
                </a:cubicBezTo>
                <a:lnTo>
                  <a:pt x="20479" y="0"/>
                </a:lnTo>
                <a:cubicBezTo>
                  <a:pt x="21098" y="0"/>
                  <a:pt x="21600" y="1612"/>
                  <a:pt x="21600" y="3600"/>
                </a:cubicBezTo>
                <a:lnTo>
                  <a:pt x="21600" y="18000"/>
                </a:lnTo>
                <a:cubicBezTo>
                  <a:pt x="21600" y="19988"/>
                  <a:pt x="21098" y="21600"/>
                  <a:pt x="20479" y="21600"/>
                </a:cubicBezTo>
                <a:lnTo>
                  <a:pt x="1121" y="21600"/>
                </a:lnTo>
                <a:cubicBezTo>
                  <a:pt x="502" y="21600"/>
                  <a:pt x="0" y="19988"/>
                  <a:pt x="0" y="18000"/>
                </a:cubicBezTo>
                <a:close/>
              </a:path>
            </a:pathLst>
          </a:custGeom>
          <a:noFill/>
          <a:ln cap="flat" cmpd="sng" w="28575">
            <a:solidFill>
              <a:schemeClr val="accent1"/>
            </a:solidFill>
            <a:prstDash val="solid"/>
            <a:miter lim="8000"/>
            <a:headEnd len="sm" w="sm" type="none"/>
            <a:tailEnd len="sm" w="sm" type="none"/>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567" name="Google Shape;567;p73"/>
          <p:cNvGrpSpPr/>
          <p:nvPr/>
        </p:nvGrpSpPr>
        <p:grpSpPr>
          <a:xfrm>
            <a:off x="1454429" y="3933670"/>
            <a:ext cx="1169100" cy="672386"/>
            <a:chOff x="0" y="0"/>
            <a:chExt cx="1558800" cy="896515"/>
          </a:xfrm>
        </p:grpSpPr>
        <p:pic>
          <p:nvPicPr>
            <p:cNvPr descr="Picture 292899177" id="568" name="Google Shape;568;p73"/>
            <p:cNvPicPr preferRelativeResize="0"/>
            <p:nvPr/>
          </p:nvPicPr>
          <p:blipFill rotWithShape="1">
            <a:blip r:embed="rId18">
              <a:alphaModFix/>
            </a:blip>
            <a:srcRect b="0" l="0" r="0" t="0"/>
            <a:stretch/>
          </p:blipFill>
          <p:spPr>
            <a:xfrm>
              <a:off x="288626" y="0"/>
              <a:ext cx="775184" cy="598951"/>
            </a:xfrm>
            <a:prstGeom prst="rect">
              <a:avLst/>
            </a:prstGeom>
            <a:noFill/>
            <a:ln>
              <a:noFill/>
            </a:ln>
          </p:spPr>
        </p:pic>
        <p:sp>
          <p:nvSpPr>
            <p:cNvPr id="569" name="Google Shape;569;p73"/>
            <p:cNvSpPr txBox="1"/>
            <p:nvPr/>
          </p:nvSpPr>
          <p:spPr>
            <a:xfrm>
              <a:off x="0" y="681115"/>
              <a:ext cx="1558800" cy="2154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563C1"/>
                </a:buClr>
                <a:buSzPts val="600"/>
                <a:buFont typeface="Arial"/>
                <a:buNone/>
              </a:pPr>
              <a:r>
                <a:rPr b="0" i="0" lang="en-GB" sz="600" u="sng" cap="none" strike="noStrike">
                  <a:solidFill>
                    <a:srgbClr val="0563C1"/>
                  </a:solidFill>
                  <a:latin typeface="Arial"/>
                  <a:ea typeface="Arial"/>
                  <a:cs typeface="Arial"/>
                  <a:sym typeface="Arial"/>
                  <a:hlinkClick r:id="rId19">
                    <a:extLst>
                      <a:ext uri="{A12FA001-AC4F-418D-AE19-62706E023703}">
                        <ahyp:hlinkClr val="tx"/>
                      </a:ext>
                    </a:extLst>
                  </a:hlinkClick>
                </a:rPr>
                <a:t>European Union Public Licence</a:t>
              </a:r>
              <a:endParaRPr sz="1100"/>
            </a:p>
          </p:txBody>
        </p:sp>
      </p:grpSp>
      <p:pic>
        <p:nvPicPr>
          <p:cNvPr descr="Picture 459596236" id="570" name="Google Shape;570;p73"/>
          <p:cNvPicPr preferRelativeResize="0"/>
          <p:nvPr/>
        </p:nvPicPr>
        <p:blipFill rotWithShape="1">
          <a:blip r:embed="rId20">
            <a:alphaModFix/>
          </a:blip>
          <a:srcRect b="0" l="0" r="0" t="0"/>
          <a:stretch/>
        </p:blipFill>
        <p:spPr>
          <a:xfrm>
            <a:off x="3199302" y="4080935"/>
            <a:ext cx="929076" cy="301950"/>
          </a:xfrm>
          <a:prstGeom prst="rect">
            <a:avLst/>
          </a:prstGeom>
          <a:noFill/>
          <a:ln>
            <a:noFill/>
          </a:ln>
        </p:spPr>
      </p:pic>
      <p:sp>
        <p:nvSpPr>
          <p:cNvPr id="571" name="Google Shape;571;p73"/>
          <p:cNvSpPr txBox="1"/>
          <p:nvPr/>
        </p:nvSpPr>
        <p:spPr>
          <a:xfrm>
            <a:off x="3286130" y="4451718"/>
            <a:ext cx="859500" cy="161700"/>
          </a:xfrm>
          <a:prstGeom prst="rect">
            <a:avLst/>
          </a:prstGeom>
          <a:noFill/>
          <a:ln>
            <a:noFill/>
          </a:ln>
        </p:spPr>
        <p:txBody>
          <a:bodyPr anchorCtr="0" anchor="t" bIns="34275" lIns="34275" spcFirstLastPara="1" rIns="34275" wrap="square" tIns="34275">
            <a:spAutoFit/>
          </a:bodyPr>
          <a:lstStyle/>
          <a:p>
            <a:pPr indent="0" lvl="0" marL="0" marR="0" rtl="0" algn="ctr">
              <a:lnSpc>
                <a:spcPct val="100000"/>
              </a:lnSpc>
              <a:spcBef>
                <a:spcPts val="0"/>
              </a:spcBef>
              <a:spcAft>
                <a:spcPts val="0"/>
              </a:spcAft>
              <a:buClr>
                <a:srgbClr val="0563C1"/>
              </a:buClr>
              <a:buSzPts val="600"/>
              <a:buFont typeface="Arial"/>
              <a:buNone/>
            </a:pPr>
            <a:r>
              <a:rPr b="0" i="0" lang="en-GB" sz="600" u="sng" cap="none" strike="noStrike">
                <a:solidFill>
                  <a:srgbClr val="0563C1"/>
                </a:solidFill>
                <a:latin typeface="Arial"/>
                <a:ea typeface="Arial"/>
                <a:cs typeface="Arial"/>
                <a:sym typeface="Arial"/>
                <a:hlinkClick r:id="rId21">
                  <a:extLst>
                    <a:ext uri="{A12FA001-AC4F-418D-AE19-62706E023703}">
                      <ahyp:hlinkClr val="tx"/>
                    </a:ext>
                  </a:extLst>
                </a:hlinkClick>
              </a:rPr>
              <a:t>Eclipse Public Licence</a:t>
            </a:r>
            <a:endParaRPr sz="1100"/>
          </a:p>
        </p:txBody>
      </p:sp>
      <p:pic>
        <p:nvPicPr>
          <p:cNvPr descr="Picture 2000722989" id="572" name="Google Shape;572;p73"/>
          <p:cNvPicPr preferRelativeResize="0"/>
          <p:nvPr/>
        </p:nvPicPr>
        <p:blipFill rotWithShape="1">
          <a:blip r:embed="rId22">
            <a:alphaModFix/>
          </a:blip>
          <a:srcRect b="0" l="0" r="0" t="0"/>
          <a:stretch/>
        </p:blipFill>
        <p:spPr>
          <a:xfrm>
            <a:off x="5041299" y="3912520"/>
            <a:ext cx="959740" cy="615082"/>
          </a:xfrm>
          <a:prstGeom prst="rect">
            <a:avLst/>
          </a:prstGeom>
          <a:noFill/>
          <a:ln>
            <a:noFill/>
          </a:ln>
        </p:spPr>
      </p:pic>
      <p:sp>
        <p:nvSpPr>
          <p:cNvPr id="573" name="Google Shape;573;p73"/>
          <p:cNvSpPr txBox="1"/>
          <p:nvPr/>
        </p:nvSpPr>
        <p:spPr>
          <a:xfrm>
            <a:off x="5556972" y="4367313"/>
            <a:ext cx="983700" cy="1617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563C1"/>
              </a:buClr>
              <a:buSzPts val="600"/>
              <a:buFont typeface="Arial"/>
              <a:buNone/>
            </a:pPr>
            <a:r>
              <a:rPr b="0" i="0" lang="en-GB" sz="600" u="sng" cap="none" strike="noStrike">
                <a:solidFill>
                  <a:srgbClr val="0563C1"/>
                </a:solidFill>
                <a:latin typeface="Arial"/>
                <a:ea typeface="Arial"/>
                <a:cs typeface="Arial"/>
                <a:sym typeface="Arial"/>
                <a:hlinkClick r:id="rId23">
                  <a:extLst>
                    <a:ext uri="{A12FA001-AC4F-418D-AE19-62706E023703}">
                      <ahyp:hlinkClr val="tx"/>
                    </a:ext>
                  </a:extLst>
                </a:hlinkClick>
              </a:rPr>
              <a:t>Italian Open Data License</a:t>
            </a:r>
            <a:endParaRPr sz="1100"/>
          </a:p>
        </p:txBody>
      </p:sp>
      <p:pic>
        <p:nvPicPr>
          <p:cNvPr descr="Picture 935504258" id="574" name="Google Shape;574;p73"/>
          <p:cNvPicPr preferRelativeResize="0"/>
          <p:nvPr/>
        </p:nvPicPr>
        <p:blipFill rotWithShape="1">
          <a:blip r:embed="rId24">
            <a:alphaModFix/>
          </a:blip>
          <a:srcRect b="0" l="0" r="0" t="0"/>
          <a:stretch/>
        </p:blipFill>
        <p:spPr>
          <a:xfrm>
            <a:off x="5489464" y="2277602"/>
            <a:ext cx="671300" cy="314292"/>
          </a:xfrm>
          <a:prstGeom prst="rect">
            <a:avLst/>
          </a:prstGeom>
          <a:noFill/>
          <a:ln>
            <a:noFill/>
          </a:ln>
        </p:spPr>
      </p:pic>
      <p:sp>
        <p:nvSpPr>
          <p:cNvPr id="575" name="Google Shape;575;p73"/>
          <p:cNvSpPr txBox="1"/>
          <p:nvPr/>
        </p:nvSpPr>
        <p:spPr>
          <a:xfrm>
            <a:off x="1419935" y="4785995"/>
            <a:ext cx="4622400" cy="2538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A6A6A6"/>
              </a:buClr>
              <a:buSzPts val="1200"/>
              <a:buFont typeface="Calibri"/>
              <a:buNone/>
            </a:pPr>
            <a:r>
              <a:rPr b="0" i="1" lang="en-GB" sz="1200" u="none" cap="none" strike="noStrike">
                <a:solidFill>
                  <a:srgbClr val="A6A6A6"/>
                </a:solidFill>
                <a:latin typeface="Calibri"/>
                <a:ea typeface="Calibri"/>
                <a:cs typeface="Calibri"/>
                <a:sym typeface="Calibri"/>
              </a:rPr>
              <a:t>Open Licenses for Data, Code, and Software </a:t>
            </a:r>
            <a:r>
              <a:rPr b="0" i="0" lang="en-GB" sz="1200" u="none" cap="none" strike="noStrike">
                <a:solidFill>
                  <a:srgbClr val="A6A6A6"/>
                </a:solidFill>
                <a:latin typeface="Calibri"/>
                <a:ea typeface="Calibri"/>
                <a:cs typeface="Calibri"/>
                <a:sym typeface="Calibri"/>
              </a:rPr>
              <a:t>Pilot – CC-BY SA – 19.06.2024</a:t>
            </a:r>
            <a:endParaRPr sz="11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74"/>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Creative Commons</a:t>
            </a:r>
            <a:endParaRPr/>
          </a:p>
        </p:txBody>
      </p:sp>
      <p:grpSp>
        <p:nvGrpSpPr>
          <p:cNvPr id="581" name="Google Shape;581;p74"/>
          <p:cNvGrpSpPr/>
          <p:nvPr/>
        </p:nvGrpSpPr>
        <p:grpSpPr>
          <a:xfrm>
            <a:off x="1282500" y="1043825"/>
            <a:ext cx="6581677" cy="3958751"/>
            <a:chOff x="1083975" y="938125"/>
            <a:chExt cx="6581677" cy="3958751"/>
          </a:xfrm>
        </p:grpSpPr>
        <p:pic>
          <p:nvPicPr>
            <p:cNvPr id="582" name="Google Shape;582;p74"/>
            <p:cNvPicPr preferRelativeResize="0"/>
            <p:nvPr/>
          </p:nvPicPr>
          <p:blipFill rotWithShape="1">
            <a:blip r:embed="rId3">
              <a:alphaModFix/>
            </a:blip>
            <a:srcRect b="0" l="0" r="0" t="0"/>
            <a:stretch/>
          </p:blipFill>
          <p:spPr>
            <a:xfrm>
              <a:off x="1083975" y="938125"/>
              <a:ext cx="6581677" cy="3958751"/>
            </a:xfrm>
            <a:prstGeom prst="rect">
              <a:avLst/>
            </a:prstGeom>
            <a:noFill/>
            <a:ln cap="flat" cmpd="sng" w="28575">
              <a:solidFill>
                <a:srgbClr val="B7B7B7"/>
              </a:solidFill>
              <a:prstDash val="solid"/>
              <a:round/>
              <a:headEnd len="sm" w="sm" type="none"/>
              <a:tailEnd len="sm" w="sm" type="none"/>
            </a:ln>
          </p:spPr>
        </p:pic>
        <p:sp>
          <p:nvSpPr>
            <p:cNvPr id="583" name="Google Shape;583;p74"/>
            <p:cNvSpPr/>
            <p:nvPr/>
          </p:nvSpPr>
          <p:spPr>
            <a:xfrm>
              <a:off x="1111800" y="1108475"/>
              <a:ext cx="6553800" cy="125100"/>
            </a:xfrm>
            <a:prstGeom prst="roundRect">
              <a:avLst>
                <a:gd fmla="val 16667" name="adj"/>
              </a:avLst>
            </a:prstGeom>
            <a:solidFill>
              <a:srgbClr val="FFF8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4" name="Google Shape;584;p74"/>
          <p:cNvSpPr txBox="1"/>
          <p:nvPr/>
        </p:nvSpPr>
        <p:spPr>
          <a:xfrm>
            <a:off x="1258500" y="4698850"/>
            <a:ext cx="7398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1"/>
                </a:solidFill>
                <a:highlight>
                  <a:srgbClr val="FFFFFF"/>
                </a:highlight>
                <a:latin typeface="Lato"/>
                <a:ea typeface="Lato"/>
                <a:cs typeface="Lato"/>
                <a:sym typeface="Lato"/>
              </a:rPr>
              <a:t>Originates from </a:t>
            </a:r>
            <a:r>
              <a:rPr lang="en-GB" sz="1200" u="sng">
                <a:solidFill>
                  <a:schemeClr val="hlink"/>
                </a:solidFill>
                <a:highlight>
                  <a:srgbClr val="FFFFFF"/>
                </a:highlight>
                <a:latin typeface="Lato"/>
                <a:ea typeface="Lato"/>
                <a:cs typeface="Lato"/>
                <a:sym typeface="Lato"/>
                <a:hlinkClick r:id="rId4"/>
              </a:rPr>
              <a:t>session 8 of the The ELIXIR FAIR training material by Design course</a:t>
            </a:r>
            <a:r>
              <a:rPr lang="en-GB" sz="1200">
                <a:solidFill>
                  <a:schemeClr val="dk1"/>
                </a:solidFill>
                <a:highlight>
                  <a:srgbClr val="FFFFFF"/>
                </a:highlight>
                <a:latin typeface="Lato"/>
                <a:ea typeface="Lato"/>
                <a:cs typeface="Lato"/>
                <a:sym typeface="Lato"/>
              </a:rPr>
              <a:t>. </a:t>
            </a:r>
            <a:r>
              <a:rPr lang="en-GB" sz="1200" u="sng">
                <a:solidFill>
                  <a:schemeClr val="hlink"/>
                </a:solidFill>
                <a:highlight>
                  <a:srgbClr val="FFFFFF"/>
                </a:highlight>
                <a:latin typeface="Lato"/>
                <a:ea typeface="Lato"/>
                <a:cs typeface="Lato"/>
                <a:sym typeface="Lato"/>
                <a:hlinkClick r:id="rId5"/>
              </a:rPr>
              <a:t>CC-BY-NC-SA</a:t>
            </a:r>
            <a:endParaRPr sz="2100">
              <a:solidFill>
                <a:srgbClr val="171616"/>
              </a:solidFill>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75"/>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Creative Commons - before licensing</a:t>
            </a:r>
            <a:endParaRPr/>
          </a:p>
        </p:txBody>
      </p:sp>
      <p:sp>
        <p:nvSpPr>
          <p:cNvPr id="590" name="Google Shape;590;p75"/>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p>
            <a:pPr indent="-342900" lvl="0" marL="457200" rtl="0" algn="l">
              <a:lnSpc>
                <a:spcPct val="115000"/>
              </a:lnSpc>
              <a:spcBef>
                <a:spcPts val="1800"/>
              </a:spcBef>
              <a:spcAft>
                <a:spcPts val="0"/>
              </a:spcAft>
              <a:buSzPts val="1800"/>
              <a:buChar char="●"/>
            </a:pPr>
            <a:r>
              <a:rPr lang="en-GB" sz="1800">
                <a:solidFill>
                  <a:schemeClr val="dk1"/>
                </a:solidFill>
              </a:rPr>
              <a:t>The licenses and CC0 mark  cannot be revoked</a:t>
            </a:r>
            <a:endParaRPr sz="1800">
              <a:solidFill>
                <a:schemeClr val="dk1"/>
              </a:solidFill>
            </a:endParaRPr>
          </a:p>
          <a:p>
            <a:pPr indent="-342900" lvl="1" marL="914400" rtl="0" algn="l">
              <a:lnSpc>
                <a:spcPct val="115000"/>
              </a:lnSpc>
              <a:spcBef>
                <a:spcPts val="0"/>
              </a:spcBef>
              <a:spcAft>
                <a:spcPts val="0"/>
              </a:spcAft>
              <a:buSzPts val="1800"/>
              <a:buChar char="○"/>
            </a:pPr>
            <a:r>
              <a:rPr lang="en-GB">
                <a:solidFill>
                  <a:schemeClr val="dk1"/>
                </a:solidFill>
              </a:rPr>
              <a:t>Updates only apply for “new users”</a:t>
            </a:r>
            <a:br>
              <a:rPr lang="en-GB">
                <a:solidFill>
                  <a:schemeClr val="dk1"/>
                </a:solidFill>
              </a:rPr>
            </a:br>
            <a:endParaRPr>
              <a:solidFill>
                <a:schemeClr val="dk1"/>
              </a:solidFill>
            </a:endParaRPr>
          </a:p>
          <a:p>
            <a:pPr indent="-342900" lvl="0" marL="457200" rtl="0" algn="l">
              <a:lnSpc>
                <a:spcPct val="115000"/>
              </a:lnSpc>
              <a:spcBef>
                <a:spcPts val="1000"/>
              </a:spcBef>
              <a:spcAft>
                <a:spcPts val="0"/>
              </a:spcAft>
              <a:buClr>
                <a:schemeClr val="dk1"/>
              </a:buClr>
              <a:buSzPts val="1800"/>
              <a:buChar char="●"/>
            </a:pPr>
            <a:r>
              <a:rPr lang="en-GB" sz="1800">
                <a:solidFill>
                  <a:schemeClr val="dk1"/>
                </a:solidFill>
              </a:rPr>
              <a:t>Only the copyrights holder can apply a CC license</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n-GB">
                <a:solidFill>
                  <a:schemeClr val="dk1"/>
                </a:solidFill>
              </a:rPr>
              <a:t>If created in the job , you might not be the holder</a:t>
            </a:r>
            <a:endParaRPr>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76"/>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Creative Commons</a:t>
            </a:r>
            <a:endParaRPr/>
          </a:p>
        </p:txBody>
      </p:sp>
      <p:sp>
        <p:nvSpPr>
          <p:cNvPr id="596" name="Google Shape;596;p76"/>
          <p:cNvSpPr txBox="1"/>
          <p:nvPr/>
        </p:nvSpPr>
        <p:spPr>
          <a:xfrm>
            <a:off x="630250" y="947350"/>
            <a:ext cx="4997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rgbClr val="171616"/>
              </a:solidFill>
              <a:latin typeface="Lato"/>
              <a:ea typeface="Lato"/>
              <a:cs typeface="Lato"/>
              <a:sym typeface="Lato"/>
            </a:endParaRPr>
          </a:p>
        </p:txBody>
      </p:sp>
      <p:sp>
        <p:nvSpPr>
          <p:cNvPr id="597" name="Google Shape;597;p76"/>
          <p:cNvSpPr txBox="1"/>
          <p:nvPr>
            <p:ph idx="1" type="body"/>
          </p:nvPr>
        </p:nvSpPr>
        <p:spPr>
          <a:xfrm>
            <a:off x="630000" y="1084325"/>
            <a:ext cx="3831300" cy="3331200"/>
          </a:xfrm>
          <a:prstGeom prst="rect">
            <a:avLst/>
          </a:prstGeom>
        </p:spPr>
        <p:txBody>
          <a:bodyPr anchorCtr="0" anchor="t" bIns="25700" lIns="51425" spcFirstLastPara="1" rIns="51425" wrap="square" tIns="25700">
            <a:noAutofit/>
          </a:bodyPr>
          <a:lstStyle/>
          <a:p>
            <a:pPr indent="0" lvl="0" marL="0" rtl="0" algn="l">
              <a:lnSpc>
                <a:spcPct val="100000"/>
              </a:lnSpc>
              <a:spcBef>
                <a:spcPts val="0"/>
              </a:spcBef>
              <a:spcAft>
                <a:spcPts val="0"/>
              </a:spcAft>
              <a:buClr>
                <a:schemeClr val="dk1"/>
              </a:buClr>
              <a:buSzPts val="1100"/>
              <a:buFont typeface="Arial"/>
              <a:buNone/>
            </a:pPr>
            <a:r>
              <a:rPr b="1" lang="en-GB"/>
              <a:t>Core conditions: </a:t>
            </a:r>
            <a:endParaRPr b="1"/>
          </a:p>
          <a:p>
            <a:pPr indent="0" lvl="0" marL="0" rtl="0" algn="l">
              <a:spcBef>
                <a:spcPts val="600"/>
              </a:spcBef>
              <a:spcAft>
                <a:spcPts val="0"/>
              </a:spcAft>
              <a:buNone/>
            </a:pPr>
            <a:r>
              <a:t/>
            </a:r>
            <a:endParaRPr/>
          </a:p>
        </p:txBody>
      </p:sp>
      <p:sp>
        <p:nvSpPr>
          <p:cNvPr id="598" name="Google Shape;598;p76"/>
          <p:cNvSpPr txBox="1"/>
          <p:nvPr>
            <p:ph idx="2" type="body"/>
          </p:nvPr>
        </p:nvSpPr>
        <p:spPr>
          <a:xfrm>
            <a:off x="4676600" y="1084325"/>
            <a:ext cx="3831300" cy="3331200"/>
          </a:xfrm>
          <a:prstGeom prst="rect">
            <a:avLst/>
          </a:prstGeom>
        </p:spPr>
        <p:txBody>
          <a:bodyPr anchorCtr="0" anchor="t" bIns="25700" lIns="51425" spcFirstLastPara="1" rIns="51425" wrap="square" tIns="25700">
            <a:noAutofit/>
          </a:bodyPr>
          <a:lstStyle/>
          <a:p>
            <a:pPr indent="0" lvl="0" marL="0" rtl="0" algn="l">
              <a:spcBef>
                <a:spcPts val="600"/>
              </a:spcBef>
              <a:spcAft>
                <a:spcPts val="0"/>
              </a:spcAft>
              <a:buNone/>
            </a:pPr>
            <a:r>
              <a:rPr b="1" lang="en-GB"/>
              <a:t>Public domain tools:</a:t>
            </a:r>
            <a:endParaRPr/>
          </a:p>
        </p:txBody>
      </p:sp>
      <p:pic>
        <p:nvPicPr>
          <p:cNvPr id="599" name="Google Shape;599;p76"/>
          <p:cNvPicPr preferRelativeResize="0"/>
          <p:nvPr/>
        </p:nvPicPr>
        <p:blipFill rotWithShape="1">
          <a:blip r:embed="rId3">
            <a:alphaModFix/>
          </a:blip>
          <a:srcRect b="72185" l="58556" r="27429" t="17203"/>
          <a:stretch/>
        </p:blipFill>
        <p:spPr>
          <a:xfrm>
            <a:off x="630250" y="1546173"/>
            <a:ext cx="524476" cy="642435"/>
          </a:xfrm>
          <a:prstGeom prst="rect">
            <a:avLst/>
          </a:prstGeom>
          <a:noFill/>
          <a:ln>
            <a:noFill/>
          </a:ln>
        </p:spPr>
      </p:pic>
      <p:pic>
        <p:nvPicPr>
          <p:cNvPr id="600" name="Google Shape;600;p76"/>
          <p:cNvPicPr preferRelativeResize="0"/>
          <p:nvPr/>
        </p:nvPicPr>
        <p:blipFill rotWithShape="1">
          <a:blip r:embed="rId3">
            <a:alphaModFix/>
          </a:blip>
          <a:srcRect b="61000" l="72250" r="13735" t="28388"/>
          <a:stretch/>
        </p:blipFill>
        <p:spPr>
          <a:xfrm>
            <a:off x="630250" y="2279525"/>
            <a:ext cx="524478" cy="642422"/>
          </a:xfrm>
          <a:prstGeom prst="rect">
            <a:avLst/>
          </a:prstGeom>
          <a:noFill/>
          <a:ln>
            <a:noFill/>
          </a:ln>
        </p:spPr>
      </p:pic>
      <p:pic>
        <p:nvPicPr>
          <p:cNvPr id="601" name="Google Shape;601;p76"/>
          <p:cNvPicPr preferRelativeResize="0"/>
          <p:nvPr/>
        </p:nvPicPr>
        <p:blipFill rotWithShape="1">
          <a:blip r:embed="rId3">
            <a:alphaModFix/>
          </a:blip>
          <a:srcRect b="37715" l="72122" r="13864" t="51672"/>
          <a:stretch/>
        </p:blipFill>
        <p:spPr>
          <a:xfrm>
            <a:off x="624175" y="3012876"/>
            <a:ext cx="524478" cy="642422"/>
          </a:xfrm>
          <a:prstGeom prst="rect">
            <a:avLst/>
          </a:prstGeom>
          <a:noFill/>
          <a:ln>
            <a:noFill/>
          </a:ln>
        </p:spPr>
      </p:pic>
      <p:pic>
        <p:nvPicPr>
          <p:cNvPr id="602" name="Google Shape;602;p76"/>
          <p:cNvPicPr preferRelativeResize="0"/>
          <p:nvPr/>
        </p:nvPicPr>
        <p:blipFill rotWithShape="1">
          <a:blip r:embed="rId3">
            <a:alphaModFix/>
          </a:blip>
          <a:srcRect b="26190" l="72369" r="13617" t="63196"/>
          <a:stretch/>
        </p:blipFill>
        <p:spPr>
          <a:xfrm>
            <a:off x="630254" y="3731401"/>
            <a:ext cx="524478" cy="642422"/>
          </a:xfrm>
          <a:prstGeom prst="rect">
            <a:avLst/>
          </a:prstGeom>
          <a:noFill/>
          <a:ln>
            <a:noFill/>
          </a:ln>
        </p:spPr>
      </p:pic>
      <p:sp>
        <p:nvSpPr>
          <p:cNvPr id="603" name="Google Shape;603;p76"/>
          <p:cNvSpPr txBox="1"/>
          <p:nvPr/>
        </p:nvSpPr>
        <p:spPr>
          <a:xfrm>
            <a:off x="1311000" y="1546173"/>
            <a:ext cx="3150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rgbClr val="171616"/>
                </a:solidFill>
                <a:latin typeface="Lato"/>
                <a:ea typeface="Lato"/>
                <a:cs typeface="Lato"/>
                <a:sym typeface="Lato"/>
              </a:rPr>
              <a:t>Attribution</a:t>
            </a:r>
            <a:endParaRPr sz="2100">
              <a:solidFill>
                <a:srgbClr val="171616"/>
              </a:solidFill>
              <a:latin typeface="Lato"/>
              <a:ea typeface="Lato"/>
              <a:cs typeface="Lato"/>
              <a:sym typeface="Lato"/>
            </a:endParaRPr>
          </a:p>
        </p:txBody>
      </p:sp>
      <p:sp>
        <p:nvSpPr>
          <p:cNvPr id="604" name="Google Shape;604;p76"/>
          <p:cNvSpPr txBox="1"/>
          <p:nvPr/>
        </p:nvSpPr>
        <p:spPr>
          <a:xfrm>
            <a:off x="1311000" y="2313150"/>
            <a:ext cx="3150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rgbClr val="171616"/>
                </a:solidFill>
                <a:latin typeface="Lato"/>
                <a:ea typeface="Lato"/>
                <a:cs typeface="Lato"/>
                <a:sym typeface="Lato"/>
              </a:rPr>
              <a:t>ShareAlike</a:t>
            </a:r>
            <a:endParaRPr sz="2100">
              <a:solidFill>
                <a:srgbClr val="171616"/>
              </a:solidFill>
              <a:latin typeface="Lato"/>
              <a:ea typeface="Lato"/>
              <a:cs typeface="Lato"/>
              <a:sym typeface="Lato"/>
            </a:endParaRPr>
          </a:p>
        </p:txBody>
      </p:sp>
      <p:sp>
        <p:nvSpPr>
          <p:cNvPr id="605" name="Google Shape;605;p76"/>
          <p:cNvSpPr txBox="1"/>
          <p:nvPr/>
        </p:nvSpPr>
        <p:spPr>
          <a:xfrm>
            <a:off x="1311000" y="3080133"/>
            <a:ext cx="3150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rgbClr val="171616"/>
                </a:solidFill>
                <a:latin typeface="Lato"/>
                <a:ea typeface="Lato"/>
                <a:cs typeface="Lato"/>
                <a:sym typeface="Lato"/>
              </a:rPr>
              <a:t>NonCommercial</a:t>
            </a:r>
            <a:endParaRPr sz="2100">
              <a:solidFill>
                <a:srgbClr val="171616"/>
              </a:solidFill>
              <a:latin typeface="Lato"/>
              <a:ea typeface="Lato"/>
              <a:cs typeface="Lato"/>
              <a:sym typeface="Lato"/>
            </a:endParaRPr>
          </a:p>
        </p:txBody>
      </p:sp>
      <p:sp>
        <p:nvSpPr>
          <p:cNvPr id="606" name="Google Shape;606;p76"/>
          <p:cNvSpPr txBox="1"/>
          <p:nvPr/>
        </p:nvSpPr>
        <p:spPr>
          <a:xfrm>
            <a:off x="1311000" y="3813453"/>
            <a:ext cx="3150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rgbClr val="171616"/>
                </a:solidFill>
                <a:latin typeface="Lato"/>
                <a:ea typeface="Lato"/>
                <a:cs typeface="Lato"/>
                <a:sym typeface="Lato"/>
              </a:rPr>
              <a:t>NoDerivatives </a:t>
            </a:r>
            <a:endParaRPr sz="2100">
              <a:solidFill>
                <a:srgbClr val="171616"/>
              </a:solidFill>
              <a:latin typeface="Lato"/>
              <a:ea typeface="Lato"/>
              <a:cs typeface="Lato"/>
              <a:sym typeface="Lato"/>
            </a:endParaRPr>
          </a:p>
        </p:txBody>
      </p:sp>
      <p:pic>
        <p:nvPicPr>
          <p:cNvPr id="607" name="Google Shape;607;p76"/>
          <p:cNvPicPr preferRelativeResize="0"/>
          <p:nvPr/>
        </p:nvPicPr>
        <p:blipFill rotWithShape="1">
          <a:blip r:embed="rId3">
            <a:alphaModFix/>
          </a:blip>
          <a:srcRect b="83607" l="58736" r="27250" t="5780"/>
          <a:stretch/>
        </p:blipFill>
        <p:spPr>
          <a:xfrm>
            <a:off x="4676600" y="1546173"/>
            <a:ext cx="524476" cy="642419"/>
          </a:xfrm>
          <a:prstGeom prst="rect">
            <a:avLst/>
          </a:prstGeom>
          <a:noFill/>
          <a:ln>
            <a:noFill/>
          </a:ln>
        </p:spPr>
      </p:pic>
      <p:sp>
        <p:nvSpPr>
          <p:cNvPr id="608" name="Google Shape;608;p76"/>
          <p:cNvSpPr txBox="1"/>
          <p:nvPr/>
        </p:nvSpPr>
        <p:spPr>
          <a:xfrm>
            <a:off x="5287450" y="1546173"/>
            <a:ext cx="3150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rgbClr val="171616"/>
                </a:solidFill>
                <a:latin typeface="Lato"/>
                <a:ea typeface="Lato"/>
                <a:cs typeface="Lato"/>
                <a:sym typeface="Lato"/>
              </a:rPr>
              <a:t>No rights reserved</a:t>
            </a:r>
            <a:endParaRPr sz="2100">
              <a:solidFill>
                <a:srgbClr val="171616"/>
              </a:solidFill>
              <a:latin typeface="Lato"/>
              <a:ea typeface="Lato"/>
              <a:cs typeface="Lato"/>
              <a:sym typeface="Lato"/>
            </a:endParaRPr>
          </a:p>
        </p:txBody>
      </p:sp>
      <p:grpSp>
        <p:nvGrpSpPr>
          <p:cNvPr id="609" name="Google Shape;609;p76"/>
          <p:cNvGrpSpPr/>
          <p:nvPr/>
        </p:nvGrpSpPr>
        <p:grpSpPr>
          <a:xfrm>
            <a:off x="4709424" y="2293000"/>
            <a:ext cx="458826" cy="705150"/>
            <a:chOff x="4709424" y="2216800"/>
            <a:chExt cx="458826" cy="705150"/>
          </a:xfrm>
        </p:grpSpPr>
        <p:pic>
          <p:nvPicPr>
            <p:cNvPr id="610" name="Google Shape;610;p76"/>
            <p:cNvPicPr preferRelativeResize="0"/>
            <p:nvPr/>
          </p:nvPicPr>
          <p:blipFill>
            <a:blip r:embed="rId4">
              <a:alphaModFix/>
            </a:blip>
            <a:stretch>
              <a:fillRect/>
            </a:stretch>
          </p:blipFill>
          <p:spPr>
            <a:xfrm>
              <a:off x="4709424" y="2216800"/>
              <a:ext cx="458826" cy="458850"/>
            </a:xfrm>
            <a:prstGeom prst="rect">
              <a:avLst/>
            </a:prstGeom>
            <a:noFill/>
            <a:ln>
              <a:noFill/>
            </a:ln>
          </p:spPr>
        </p:pic>
        <p:sp>
          <p:nvSpPr>
            <p:cNvPr id="611" name="Google Shape;611;p76"/>
            <p:cNvSpPr txBox="1"/>
            <p:nvPr/>
          </p:nvSpPr>
          <p:spPr>
            <a:xfrm>
              <a:off x="4733038" y="2675650"/>
              <a:ext cx="411600" cy="246300"/>
            </a:xfrm>
            <a:prstGeom prst="rect">
              <a:avLst/>
            </a:prstGeom>
            <a:noFill/>
            <a:ln>
              <a:noFill/>
            </a:ln>
          </p:spPr>
          <p:txBody>
            <a:bodyPr anchorCtr="0" anchor="t" bIns="91425" lIns="91425" spcFirstLastPara="1" rIns="91425" wrap="square" tIns="91425">
              <a:spAutoFit/>
            </a:bodyPr>
            <a:lstStyle/>
            <a:p>
              <a:pPr indent="0" lvl="0" marL="0" rtl="0" algn="l">
                <a:lnSpc>
                  <a:spcPct val="50000"/>
                </a:lnSpc>
                <a:spcBef>
                  <a:spcPts val="0"/>
                </a:spcBef>
                <a:spcAft>
                  <a:spcPts val="0"/>
                </a:spcAft>
                <a:buNone/>
              </a:pPr>
              <a:r>
                <a:rPr b="1" lang="en-GB" sz="800">
                  <a:solidFill>
                    <a:srgbClr val="171616"/>
                  </a:solidFill>
                </a:rPr>
                <a:t>PDM</a:t>
              </a:r>
              <a:endParaRPr b="1" sz="800">
                <a:solidFill>
                  <a:srgbClr val="171616"/>
                </a:solidFill>
              </a:endParaRPr>
            </a:p>
          </p:txBody>
        </p:sp>
      </p:grpSp>
      <p:sp>
        <p:nvSpPr>
          <p:cNvPr id="612" name="Google Shape;612;p76"/>
          <p:cNvSpPr txBox="1"/>
          <p:nvPr/>
        </p:nvSpPr>
        <p:spPr>
          <a:xfrm>
            <a:off x="5287450" y="2317798"/>
            <a:ext cx="3150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rgbClr val="171616"/>
                </a:solidFill>
                <a:latin typeface="Lato"/>
                <a:ea typeface="Lato"/>
                <a:cs typeface="Lato"/>
                <a:sym typeface="Lato"/>
              </a:rPr>
              <a:t>No known copyright </a:t>
            </a:r>
            <a:endParaRPr sz="2100">
              <a:solidFill>
                <a:srgbClr val="171616"/>
              </a:solidFill>
              <a:latin typeface="Lato"/>
              <a:ea typeface="Lato"/>
              <a:cs typeface="Lato"/>
              <a:sym typeface="La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77"/>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Creative commons licences</a:t>
            </a:r>
            <a:endParaRPr/>
          </a:p>
        </p:txBody>
      </p:sp>
      <p:pic>
        <p:nvPicPr>
          <p:cNvPr id="618" name="Google Shape;618;p77"/>
          <p:cNvPicPr preferRelativeResize="0"/>
          <p:nvPr/>
        </p:nvPicPr>
        <p:blipFill>
          <a:blip r:embed="rId3">
            <a:alphaModFix/>
          </a:blip>
          <a:stretch>
            <a:fillRect/>
          </a:stretch>
        </p:blipFill>
        <p:spPr>
          <a:xfrm>
            <a:off x="1310875" y="1008400"/>
            <a:ext cx="2432302" cy="3937700"/>
          </a:xfrm>
          <a:prstGeom prst="rect">
            <a:avLst/>
          </a:prstGeom>
          <a:noFill/>
          <a:ln>
            <a:noFill/>
          </a:ln>
        </p:spPr>
      </p:pic>
      <p:sp>
        <p:nvSpPr>
          <p:cNvPr id="619" name="Google Shape;619;p77"/>
          <p:cNvSpPr txBox="1"/>
          <p:nvPr/>
        </p:nvSpPr>
        <p:spPr>
          <a:xfrm>
            <a:off x="2426100" y="4527350"/>
            <a:ext cx="42945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GB" sz="1200">
                <a:solidFill>
                  <a:srgbClr val="047EAA"/>
                </a:solidFill>
                <a:highlight>
                  <a:srgbClr val="FFFFFF"/>
                </a:highlight>
                <a:uFill>
                  <a:noFill/>
                </a:uFill>
                <a:latin typeface="Lato"/>
                <a:ea typeface="Lato"/>
                <a:cs typeface="Lato"/>
                <a:sym typeface="Lato"/>
                <a:hlinkClick r:id="rId4">
                  <a:extLst>
                    <a:ext uri="{A12FA001-AC4F-418D-AE19-62706E023703}">
                      <ahyp:hlinkClr val="tx"/>
                    </a:ext>
                  </a:extLst>
                </a:hlinkClick>
              </a:rPr>
              <a:t>Creative commons license spectrum by Shaddim</a:t>
            </a:r>
            <a:r>
              <a:rPr lang="en-GB" sz="1200">
                <a:solidFill>
                  <a:schemeClr val="dk1"/>
                </a:solidFill>
                <a:highlight>
                  <a:srgbClr val="FFFFFF"/>
                </a:highlight>
                <a:latin typeface="Lato"/>
                <a:ea typeface="Lato"/>
                <a:cs typeface="Lato"/>
                <a:sym typeface="Lato"/>
              </a:rPr>
              <a:t>; original CC license symbols by Creative Commons. </a:t>
            </a:r>
            <a:r>
              <a:rPr lang="en-GB" sz="1200">
                <a:solidFill>
                  <a:srgbClr val="047EAA"/>
                </a:solidFill>
                <a:highlight>
                  <a:srgbClr val="FFFFFF"/>
                </a:highlight>
                <a:uFill>
                  <a:noFill/>
                </a:uFill>
                <a:latin typeface="Lato"/>
                <a:ea typeface="Lato"/>
                <a:cs typeface="Lato"/>
                <a:sym typeface="Lato"/>
                <a:hlinkClick r:id="rId5">
                  <a:extLst>
                    <a:ext uri="{A12FA001-AC4F-418D-AE19-62706E023703}">
                      <ahyp:hlinkClr val="tx"/>
                    </a:ext>
                  </a:extLst>
                </a:hlinkClick>
              </a:rPr>
              <a:t>CC-BY-SA 4.0</a:t>
            </a:r>
            <a:endParaRPr sz="11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78"/>
          <p:cNvSpPr txBox="1"/>
          <p:nvPr/>
        </p:nvSpPr>
        <p:spPr>
          <a:xfrm>
            <a:off x="630000" y="1610725"/>
            <a:ext cx="7638600" cy="2247300"/>
          </a:xfrm>
          <a:prstGeom prst="rect">
            <a:avLst/>
          </a:prstGeom>
          <a:noFill/>
          <a:ln>
            <a:noFill/>
          </a:ln>
        </p:spPr>
        <p:txBody>
          <a:bodyPr anchorCtr="0" anchor="t" bIns="91425" lIns="91425" spcFirstLastPara="1" rIns="91425" wrap="square" tIns="91425">
            <a:spAutoFit/>
          </a:bodyPr>
          <a:lstStyle/>
          <a:p>
            <a:pPr indent="0" lvl="0" marL="0" rtl="0" algn="l">
              <a:lnSpc>
                <a:spcPct val="88235"/>
              </a:lnSpc>
              <a:spcBef>
                <a:spcPts val="3600"/>
              </a:spcBef>
              <a:spcAft>
                <a:spcPts val="0"/>
              </a:spcAft>
              <a:buNone/>
            </a:pPr>
            <a:r>
              <a:rPr b="1" lang="en-GB" sz="2000">
                <a:solidFill>
                  <a:srgbClr val="292A2B"/>
                </a:solidFill>
                <a:latin typeface="Lato"/>
                <a:ea typeface="Lato"/>
                <a:cs typeface="Lato"/>
                <a:sym typeface="Lato"/>
              </a:rPr>
              <a:t>M</a:t>
            </a:r>
            <a:r>
              <a:rPr b="1" lang="en-GB" sz="2000">
                <a:solidFill>
                  <a:srgbClr val="292A2B"/>
                </a:solidFill>
                <a:latin typeface="Lato"/>
                <a:ea typeface="Lato"/>
                <a:cs typeface="Lato"/>
                <a:sym typeface="Lato"/>
              </a:rPr>
              <a:t>ission</a:t>
            </a:r>
            <a:endParaRPr b="1" sz="2000">
              <a:solidFill>
                <a:srgbClr val="292A2B"/>
              </a:solidFill>
              <a:latin typeface="Lato"/>
              <a:ea typeface="Lato"/>
              <a:cs typeface="Lato"/>
              <a:sym typeface="Lato"/>
            </a:endParaRPr>
          </a:p>
          <a:p>
            <a:pPr indent="-342900" lvl="0" marL="457200" rtl="0" algn="l">
              <a:lnSpc>
                <a:spcPct val="150000"/>
              </a:lnSpc>
              <a:spcBef>
                <a:spcPts val="1800"/>
              </a:spcBef>
              <a:spcAft>
                <a:spcPts val="0"/>
              </a:spcAft>
              <a:buClr>
                <a:srgbClr val="292A2B"/>
              </a:buClr>
              <a:buSzPts val="1800"/>
              <a:buFont typeface="Lato"/>
              <a:buChar char="●"/>
            </a:pPr>
            <a:r>
              <a:rPr lang="en-GB" sz="1800">
                <a:solidFill>
                  <a:srgbClr val="292A2B"/>
                </a:solidFill>
                <a:latin typeface="Lato"/>
                <a:ea typeface="Lato"/>
                <a:cs typeface="Lato"/>
                <a:sym typeface="Lato"/>
              </a:rPr>
              <a:t>coordinate and support the digitalisation of public administration.</a:t>
            </a:r>
            <a:endParaRPr sz="1800">
              <a:solidFill>
                <a:srgbClr val="292A2B"/>
              </a:solidFill>
              <a:latin typeface="Lato"/>
              <a:ea typeface="Lato"/>
              <a:cs typeface="Lato"/>
              <a:sym typeface="Lato"/>
            </a:endParaRPr>
          </a:p>
          <a:p>
            <a:pPr indent="-342900" lvl="0" marL="457200" rtl="0" algn="l">
              <a:lnSpc>
                <a:spcPct val="150000"/>
              </a:lnSpc>
              <a:spcBef>
                <a:spcPts val="0"/>
              </a:spcBef>
              <a:spcAft>
                <a:spcPts val="0"/>
              </a:spcAft>
              <a:buClr>
                <a:srgbClr val="292A2B"/>
              </a:buClr>
              <a:buSzPts val="1800"/>
              <a:buFont typeface="Lato"/>
              <a:buChar char="●"/>
            </a:pPr>
            <a:r>
              <a:rPr lang="en-GB" sz="1800">
                <a:solidFill>
                  <a:srgbClr val="292A2B"/>
                </a:solidFill>
                <a:latin typeface="Lato"/>
                <a:ea typeface="Lato"/>
                <a:cs typeface="Lato"/>
                <a:sym typeface="Lato"/>
              </a:rPr>
              <a:t>responsible for Sweden's digital infrastructure.</a:t>
            </a:r>
            <a:endParaRPr sz="1800">
              <a:solidFill>
                <a:srgbClr val="292A2B"/>
              </a:solidFill>
              <a:latin typeface="Lato"/>
              <a:ea typeface="Lato"/>
              <a:cs typeface="Lato"/>
              <a:sym typeface="Lato"/>
            </a:endParaRPr>
          </a:p>
          <a:p>
            <a:pPr indent="-342900" lvl="0" marL="457200" rtl="0" algn="l">
              <a:lnSpc>
                <a:spcPct val="150000"/>
              </a:lnSpc>
              <a:spcBef>
                <a:spcPts val="0"/>
              </a:spcBef>
              <a:spcAft>
                <a:spcPts val="0"/>
              </a:spcAft>
              <a:buClr>
                <a:srgbClr val="292A2B"/>
              </a:buClr>
              <a:buSzPts val="1800"/>
              <a:buFont typeface="Lato"/>
              <a:buChar char="●"/>
            </a:pPr>
            <a:r>
              <a:rPr lang="en-GB" sz="1800">
                <a:solidFill>
                  <a:srgbClr val="292A2B"/>
                </a:solidFill>
                <a:latin typeface="Lato"/>
                <a:ea typeface="Lato"/>
                <a:cs typeface="Lato"/>
                <a:sym typeface="Lato"/>
              </a:rPr>
              <a:t>to follow up and analyse the digitalisation of society.</a:t>
            </a:r>
            <a:endParaRPr sz="1800">
              <a:solidFill>
                <a:srgbClr val="292A2B"/>
              </a:solidFill>
              <a:latin typeface="Lato"/>
              <a:ea typeface="Lato"/>
              <a:cs typeface="Lato"/>
              <a:sym typeface="Lato"/>
            </a:endParaRPr>
          </a:p>
          <a:p>
            <a:pPr indent="-342900" lvl="0" marL="457200" rtl="0" algn="l">
              <a:lnSpc>
                <a:spcPct val="150000"/>
              </a:lnSpc>
              <a:spcBef>
                <a:spcPts val="0"/>
              </a:spcBef>
              <a:spcAft>
                <a:spcPts val="0"/>
              </a:spcAft>
              <a:buClr>
                <a:srgbClr val="292A2B"/>
              </a:buClr>
              <a:buSzPts val="1800"/>
              <a:buFont typeface="Lato"/>
              <a:buChar char="●"/>
            </a:pPr>
            <a:r>
              <a:rPr lang="en-GB" sz="1800">
                <a:solidFill>
                  <a:srgbClr val="292A2B"/>
                </a:solidFill>
                <a:latin typeface="Lato"/>
                <a:ea typeface="Lato"/>
                <a:cs typeface="Lato"/>
                <a:sym typeface="Lato"/>
              </a:rPr>
              <a:t>to help the government make well-informed decisions</a:t>
            </a:r>
            <a:r>
              <a:rPr lang="en-GB" sz="1800">
                <a:solidFill>
                  <a:srgbClr val="292A2B"/>
                </a:solidFill>
                <a:latin typeface="Lato"/>
                <a:ea typeface="Lato"/>
                <a:cs typeface="Lato"/>
                <a:sym typeface="Lato"/>
              </a:rPr>
              <a:t>.</a:t>
            </a:r>
            <a:endParaRPr sz="1800">
              <a:solidFill>
                <a:srgbClr val="292A2B"/>
              </a:solidFill>
              <a:latin typeface="Lato"/>
              <a:ea typeface="Lato"/>
              <a:cs typeface="Lato"/>
              <a:sym typeface="Lato"/>
            </a:endParaRPr>
          </a:p>
        </p:txBody>
      </p:sp>
      <p:pic>
        <p:nvPicPr>
          <p:cNvPr id="625" name="Google Shape;625;p78"/>
          <p:cNvPicPr preferRelativeResize="0"/>
          <p:nvPr/>
        </p:nvPicPr>
        <p:blipFill>
          <a:blip r:embed="rId3">
            <a:alphaModFix/>
          </a:blip>
          <a:stretch>
            <a:fillRect/>
          </a:stretch>
        </p:blipFill>
        <p:spPr>
          <a:xfrm>
            <a:off x="1473575" y="0"/>
            <a:ext cx="6196850" cy="16262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79"/>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Creative commons licences -recommendations</a:t>
            </a:r>
            <a:endParaRPr/>
          </a:p>
        </p:txBody>
      </p:sp>
      <p:pic>
        <p:nvPicPr>
          <p:cNvPr id="631" name="Google Shape;631;p79"/>
          <p:cNvPicPr preferRelativeResize="0"/>
          <p:nvPr/>
        </p:nvPicPr>
        <p:blipFill>
          <a:blip r:embed="rId3">
            <a:alphaModFix/>
          </a:blip>
          <a:stretch>
            <a:fillRect/>
          </a:stretch>
        </p:blipFill>
        <p:spPr>
          <a:xfrm>
            <a:off x="1310875" y="1008400"/>
            <a:ext cx="2432302" cy="3937700"/>
          </a:xfrm>
          <a:prstGeom prst="rect">
            <a:avLst/>
          </a:prstGeom>
          <a:noFill/>
          <a:ln>
            <a:noFill/>
          </a:ln>
        </p:spPr>
      </p:pic>
      <p:sp>
        <p:nvSpPr>
          <p:cNvPr id="632" name="Google Shape;632;p79"/>
          <p:cNvSpPr/>
          <p:nvPr/>
        </p:nvSpPr>
        <p:spPr>
          <a:xfrm>
            <a:off x="1623350" y="956025"/>
            <a:ext cx="1781100" cy="749700"/>
          </a:xfrm>
          <a:prstGeom prst="ellipse">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33" name="Google Shape;633;p79"/>
          <p:cNvSpPr txBox="1"/>
          <p:nvPr/>
        </p:nvSpPr>
        <p:spPr>
          <a:xfrm>
            <a:off x="4502650" y="1539063"/>
            <a:ext cx="4551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171616"/>
                </a:solidFill>
                <a:latin typeface="Lato"/>
                <a:ea typeface="Lato"/>
                <a:cs typeface="Lato"/>
                <a:sym typeface="Lato"/>
              </a:rPr>
              <a:t>information/data </a:t>
            </a:r>
            <a:r>
              <a:rPr b="1" lang="en-GB" sz="1600">
                <a:solidFill>
                  <a:srgbClr val="171616"/>
                </a:solidFill>
                <a:latin typeface="Lato"/>
                <a:ea typeface="Lato"/>
                <a:cs typeface="Lato"/>
                <a:sym typeface="Lato"/>
              </a:rPr>
              <a:t>not</a:t>
            </a:r>
            <a:r>
              <a:rPr lang="en-GB" sz="1600">
                <a:solidFill>
                  <a:srgbClr val="171616"/>
                </a:solidFill>
                <a:latin typeface="Lato"/>
                <a:ea typeface="Lato"/>
                <a:cs typeface="Lato"/>
                <a:sym typeface="Lato"/>
              </a:rPr>
              <a:t> subject to copyright or IP protection</a:t>
            </a:r>
            <a:endParaRPr sz="1600">
              <a:solidFill>
                <a:srgbClr val="171616"/>
              </a:solidFill>
              <a:latin typeface="Lato"/>
              <a:ea typeface="Lato"/>
              <a:cs typeface="Lato"/>
              <a:sym typeface="Lato"/>
            </a:endParaRPr>
          </a:p>
        </p:txBody>
      </p:sp>
      <p:cxnSp>
        <p:nvCxnSpPr>
          <p:cNvPr id="634" name="Google Shape;634;p79"/>
          <p:cNvCxnSpPr>
            <a:stCxn id="632" idx="6"/>
            <a:endCxn id="633" idx="1"/>
          </p:cNvCxnSpPr>
          <p:nvPr/>
        </p:nvCxnSpPr>
        <p:spPr>
          <a:xfrm>
            <a:off x="3404450" y="1330875"/>
            <a:ext cx="1098300" cy="546600"/>
          </a:xfrm>
          <a:prstGeom prst="straightConnector1">
            <a:avLst/>
          </a:prstGeom>
          <a:noFill/>
          <a:ln cap="flat" cmpd="sng" w="28575">
            <a:solidFill>
              <a:schemeClr val="accent4"/>
            </a:solidFill>
            <a:prstDash val="solid"/>
            <a:round/>
            <a:headEnd len="med" w="med" type="triangle"/>
            <a:tailEnd len="med" w="med" type="none"/>
          </a:ln>
        </p:spPr>
      </p:cxnSp>
      <p:cxnSp>
        <p:nvCxnSpPr>
          <p:cNvPr id="635" name="Google Shape;635;p79"/>
          <p:cNvCxnSpPr>
            <a:endCxn id="636" idx="1"/>
          </p:cNvCxnSpPr>
          <p:nvPr/>
        </p:nvCxnSpPr>
        <p:spPr>
          <a:xfrm>
            <a:off x="3143700" y="1878363"/>
            <a:ext cx="1428300" cy="705300"/>
          </a:xfrm>
          <a:prstGeom prst="straightConnector1">
            <a:avLst/>
          </a:prstGeom>
          <a:noFill/>
          <a:ln cap="flat" cmpd="sng" w="28575">
            <a:solidFill>
              <a:schemeClr val="accent4"/>
            </a:solidFill>
            <a:prstDash val="solid"/>
            <a:round/>
            <a:headEnd len="med" w="med" type="triangle"/>
            <a:tailEnd len="med" w="med" type="none"/>
          </a:ln>
        </p:spPr>
      </p:cxnSp>
      <p:sp>
        <p:nvSpPr>
          <p:cNvPr id="636" name="Google Shape;636;p79"/>
          <p:cNvSpPr txBox="1"/>
          <p:nvPr/>
        </p:nvSpPr>
        <p:spPr>
          <a:xfrm>
            <a:off x="4572000" y="2368113"/>
            <a:ext cx="4551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171616"/>
                </a:solidFill>
                <a:latin typeface="Lato"/>
                <a:ea typeface="Lato"/>
                <a:cs typeface="Lato"/>
                <a:sym typeface="Lato"/>
              </a:rPr>
              <a:t>information/data subject to copyright </a:t>
            </a:r>
            <a:endParaRPr sz="1600">
              <a:solidFill>
                <a:srgbClr val="171616"/>
              </a:solidFill>
              <a:latin typeface="Lato"/>
              <a:ea typeface="Lato"/>
              <a:cs typeface="Lato"/>
              <a:sym typeface="Lato"/>
            </a:endParaRPr>
          </a:p>
        </p:txBody>
      </p:sp>
      <p:cxnSp>
        <p:nvCxnSpPr>
          <p:cNvPr id="637" name="Google Shape;637;p79"/>
          <p:cNvCxnSpPr/>
          <p:nvPr/>
        </p:nvCxnSpPr>
        <p:spPr>
          <a:xfrm>
            <a:off x="2399400" y="2148225"/>
            <a:ext cx="1001100" cy="326100"/>
          </a:xfrm>
          <a:prstGeom prst="straightConnector1">
            <a:avLst/>
          </a:prstGeom>
          <a:noFill/>
          <a:ln cap="flat" cmpd="sng" w="28575">
            <a:solidFill>
              <a:schemeClr val="accent4"/>
            </a:solidFill>
            <a:prstDash val="solid"/>
            <a:round/>
            <a:headEnd len="med" w="med" type="none"/>
            <a:tailEnd len="med" w="med" type="none"/>
          </a:ln>
        </p:spPr>
      </p:cxnSp>
      <p:cxnSp>
        <p:nvCxnSpPr>
          <p:cNvPr id="638" name="Google Shape;638;p79"/>
          <p:cNvCxnSpPr/>
          <p:nvPr/>
        </p:nvCxnSpPr>
        <p:spPr>
          <a:xfrm flipH="1" rot="10800000">
            <a:off x="2410650" y="2137050"/>
            <a:ext cx="1012200" cy="348600"/>
          </a:xfrm>
          <a:prstGeom prst="straightConnector1">
            <a:avLst/>
          </a:prstGeom>
          <a:noFill/>
          <a:ln cap="flat" cmpd="sng" w="28575">
            <a:solidFill>
              <a:schemeClr val="accent4"/>
            </a:solidFill>
            <a:prstDash val="solid"/>
            <a:round/>
            <a:headEnd len="med" w="med" type="none"/>
            <a:tailEnd len="med" w="med" type="none"/>
          </a:ln>
        </p:spPr>
      </p:cxnSp>
      <p:sp>
        <p:nvSpPr>
          <p:cNvPr id="639" name="Google Shape;639;p79"/>
          <p:cNvSpPr txBox="1"/>
          <p:nvPr/>
        </p:nvSpPr>
        <p:spPr>
          <a:xfrm>
            <a:off x="4772350" y="2951150"/>
            <a:ext cx="42816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600">
                <a:solidFill>
                  <a:srgbClr val="171616"/>
                </a:solidFill>
                <a:latin typeface="Lato"/>
                <a:ea typeface="Lato"/>
                <a:cs typeface="Lato"/>
                <a:sym typeface="Lato"/>
              </a:rPr>
              <a:t>a</a:t>
            </a:r>
            <a:r>
              <a:rPr lang="en-GB" sz="1600">
                <a:solidFill>
                  <a:srgbClr val="171616"/>
                </a:solidFill>
                <a:latin typeface="Lato"/>
                <a:ea typeface="Lato"/>
                <a:cs typeface="Lato"/>
                <a:sym typeface="Lato"/>
              </a:rPr>
              <a:t>uthorities should not impose this type of limiting condition or control compliance</a:t>
            </a:r>
            <a:endParaRPr sz="1600">
              <a:solidFill>
                <a:srgbClr val="171616"/>
              </a:solidFill>
              <a:latin typeface="Lato"/>
              <a:ea typeface="Lato"/>
              <a:cs typeface="Lato"/>
              <a:sym typeface="Lato"/>
            </a:endParaRPr>
          </a:p>
        </p:txBody>
      </p:sp>
      <p:cxnSp>
        <p:nvCxnSpPr>
          <p:cNvPr id="640" name="Google Shape;640;p79"/>
          <p:cNvCxnSpPr/>
          <p:nvPr/>
        </p:nvCxnSpPr>
        <p:spPr>
          <a:xfrm>
            <a:off x="3422800" y="2485675"/>
            <a:ext cx="1304700" cy="686100"/>
          </a:xfrm>
          <a:prstGeom prst="straightConnector1">
            <a:avLst/>
          </a:prstGeom>
          <a:noFill/>
          <a:ln cap="flat" cmpd="sng" w="28575">
            <a:solidFill>
              <a:schemeClr val="accent4"/>
            </a:solidFill>
            <a:prstDash val="solid"/>
            <a:round/>
            <a:headEnd len="med" w="med" type="triangle"/>
            <a:tailEnd len="med" w="med" type="none"/>
          </a:ln>
        </p:spPr>
      </p:cxnSp>
      <p:sp>
        <p:nvSpPr>
          <p:cNvPr id="641" name="Google Shape;641;p79"/>
          <p:cNvSpPr txBox="1"/>
          <p:nvPr/>
        </p:nvSpPr>
        <p:spPr>
          <a:xfrm>
            <a:off x="3743175" y="822975"/>
            <a:ext cx="5361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rgbClr val="171616"/>
                </a:solidFill>
                <a:latin typeface="Lato"/>
                <a:ea typeface="Lato"/>
                <a:cs typeface="Lato"/>
                <a:sym typeface="Lato"/>
              </a:rPr>
              <a:t>The Agency for Digital Government (DIGG):</a:t>
            </a:r>
            <a:endParaRPr sz="2100">
              <a:solidFill>
                <a:srgbClr val="171616"/>
              </a:solidFill>
              <a:latin typeface="Lato"/>
              <a:ea typeface="Lato"/>
              <a:cs typeface="Lato"/>
              <a:sym typeface="Lato"/>
            </a:endParaRPr>
          </a:p>
        </p:txBody>
      </p:sp>
      <p:sp>
        <p:nvSpPr>
          <p:cNvPr id="642" name="Google Shape;642;p79"/>
          <p:cNvSpPr txBox="1"/>
          <p:nvPr/>
        </p:nvSpPr>
        <p:spPr>
          <a:xfrm>
            <a:off x="5413150" y="3628250"/>
            <a:ext cx="3000000" cy="1057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600"/>
              </a:spcBef>
              <a:spcAft>
                <a:spcPts val="0"/>
              </a:spcAft>
              <a:buNone/>
            </a:pPr>
            <a:r>
              <a:rPr lang="en-GB" sz="2100" u="sng">
                <a:solidFill>
                  <a:schemeClr val="hlink"/>
                </a:solidFill>
                <a:latin typeface="Lato"/>
                <a:ea typeface="Lato"/>
                <a:cs typeface="Lato"/>
                <a:sym typeface="Lato"/>
                <a:hlinkClick r:id="rId4"/>
              </a:rPr>
              <a:t>Rekommendation om öppna licenser och immaterialrätt | Digg</a:t>
            </a:r>
            <a:r>
              <a:rPr lang="en-GB" sz="2100">
                <a:solidFill>
                  <a:srgbClr val="171616"/>
                </a:solidFill>
                <a:latin typeface="Lato"/>
                <a:ea typeface="Lato"/>
                <a:cs typeface="Lato"/>
                <a:sym typeface="Lato"/>
              </a:rPr>
              <a:t> </a:t>
            </a:r>
            <a:endParaRPr/>
          </a:p>
        </p:txBody>
      </p:sp>
      <p:sp>
        <p:nvSpPr>
          <p:cNvPr id="643" name="Google Shape;643;p79"/>
          <p:cNvSpPr txBox="1"/>
          <p:nvPr/>
        </p:nvSpPr>
        <p:spPr>
          <a:xfrm>
            <a:off x="2426100" y="4527350"/>
            <a:ext cx="42945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GB" sz="1200">
                <a:solidFill>
                  <a:srgbClr val="047EAA"/>
                </a:solidFill>
                <a:highlight>
                  <a:srgbClr val="FFFFFF"/>
                </a:highlight>
                <a:uFill>
                  <a:noFill/>
                </a:uFill>
                <a:latin typeface="Lato"/>
                <a:ea typeface="Lato"/>
                <a:cs typeface="Lato"/>
                <a:sym typeface="Lato"/>
                <a:hlinkClick r:id="rId5">
                  <a:extLst>
                    <a:ext uri="{A12FA001-AC4F-418D-AE19-62706E023703}">
                      <ahyp:hlinkClr val="tx"/>
                    </a:ext>
                  </a:extLst>
                </a:hlinkClick>
              </a:rPr>
              <a:t>Creative commons license spectrum by Shaddim</a:t>
            </a:r>
            <a:r>
              <a:rPr lang="en-GB" sz="1200">
                <a:solidFill>
                  <a:schemeClr val="dk1"/>
                </a:solidFill>
                <a:highlight>
                  <a:srgbClr val="FFFFFF"/>
                </a:highlight>
                <a:latin typeface="Lato"/>
                <a:ea typeface="Lato"/>
                <a:cs typeface="Lato"/>
                <a:sym typeface="Lato"/>
              </a:rPr>
              <a:t>; original CC license symbols by Creative Commons. </a:t>
            </a:r>
            <a:r>
              <a:rPr lang="en-GB" sz="1200">
                <a:solidFill>
                  <a:srgbClr val="047EAA"/>
                </a:solidFill>
                <a:highlight>
                  <a:srgbClr val="FFFFFF"/>
                </a:highlight>
                <a:uFill>
                  <a:noFill/>
                </a:uFill>
                <a:latin typeface="Lato"/>
                <a:ea typeface="Lato"/>
                <a:cs typeface="Lato"/>
                <a:sym typeface="Lato"/>
                <a:hlinkClick r:id="rId6">
                  <a:extLst>
                    <a:ext uri="{A12FA001-AC4F-418D-AE19-62706E023703}">
                      <ahyp:hlinkClr val="tx"/>
                    </a:ext>
                  </a:extLst>
                </a:hlinkClick>
              </a:rPr>
              <a:t>CC-BY-SA 4.0</a:t>
            </a:r>
            <a:endParaRPr sz="11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5"/>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Reuse - open is not enough</a:t>
            </a:r>
            <a:endParaRPr/>
          </a:p>
        </p:txBody>
      </p:sp>
      <p:sp>
        <p:nvSpPr>
          <p:cNvPr id="178" name="Google Shape;178;p35"/>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p>
            <a:pPr indent="0" lvl="0" marL="0" rtl="0" algn="l">
              <a:spcBef>
                <a:spcPts val="600"/>
              </a:spcBef>
              <a:spcAft>
                <a:spcPts val="0"/>
              </a:spcAft>
              <a:buNone/>
            </a:pPr>
            <a:r>
              <a:rPr lang="en-GB"/>
              <a:t>What do we need in order to be able to reuse a research output?</a:t>
            </a:r>
            <a:endParaRPr/>
          </a:p>
          <a:p>
            <a:pPr indent="-361950" lvl="0" marL="457200" rtl="0" algn="l">
              <a:lnSpc>
                <a:spcPct val="150000"/>
              </a:lnSpc>
              <a:spcBef>
                <a:spcPts val="600"/>
              </a:spcBef>
              <a:spcAft>
                <a:spcPts val="0"/>
              </a:spcAft>
              <a:buSzPts val="2100"/>
              <a:buChar char="•"/>
            </a:pPr>
            <a:r>
              <a:rPr lang="en-GB"/>
              <a:t>That the object exists/where to look for it</a:t>
            </a:r>
            <a:endParaRPr/>
          </a:p>
          <a:p>
            <a:pPr indent="-361950" lvl="0" marL="457200" rtl="0" algn="l">
              <a:lnSpc>
                <a:spcPct val="150000"/>
              </a:lnSpc>
              <a:spcBef>
                <a:spcPts val="0"/>
              </a:spcBef>
              <a:spcAft>
                <a:spcPts val="0"/>
              </a:spcAft>
              <a:buSzPts val="2100"/>
              <a:buChar char="•"/>
            </a:pPr>
            <a:r>
              <a:rPr lang="en-GB"/>
              <a:t>Detailed information about the object</a:t>
            </a:r>
            <a:endParaRPr/>
          </a:p>
          <a:p>
            <a:pPr indent="-361950" lvl="0" marL="457200" rtl="0" algn="l">
              <a:lnSpc>
                <a:spcPct val="150000"/>
              </a:lnSpc>
              <a:spcBef>
                <a:spcPts val="0"/>
              </a:spcBef>
              <a:spcAft>
                <a:spcPts val="0"/>
              </a:spcAft>
              <a:buSzPts val="2100"/>
              <a:buChar char="•"/>
            </a:pPr>
            <a:r>
              <a:rPr lang="en-GB"/>
              <a:t>How the object can be accessed</a:t>
            </a:r>
            <a:endParaRPr/>
          </a:p>
          <a:p>
            <a:pPr indent="-361950" lvl="0" marL="457200" rtl="0" algn="l">
              <a:lnSpc>
                <a:spcPct val="150000"/>
              </a:lnSpc>
              <a:spcBef>
                <a:spcPts val="0"/>
              </a:spcBef>
              <a:spcAft>
                <a:spcPts val="0"/>
              </a:spcAft>
              <a:buSzPts val="2100"/>
              <a:buChar char="•"/>
            </a:pPr>
            <a:r>
              <a:rPr lang="en-GB"/>
              <a:t>How the object could/should be used</a:t>
            </a:r>
            <a:endParaRPr/>
          </a:p>
          <a:p>
            <a:pPr indent="-361950" lvl="0" marL="457200" rtl="0" algn="l">
              <a:lnSpc>
                <a:spcPct val="150000"/>
              </a:lnSpc>
              <a:spcBef>
                <a:spcPts val="0"/>
              </a:spcBef>
              <a:spcAft>
                <a:spcPts val="0"/>
              </a:spcAft>
              <a:buSzPts val="2100"/>
              <a:buChar char="•"/>
            </a:pPr>
            <a:r>
              <a:rPr lang="en-GB"/>
              <a:t>Who and how has </a:t>
            </a:r>
            <a:r>
              <a:rPr lang="en-GB"/>
              <a:t>the</a:t>
            </a:r>
            <a:r>
              <a:rPr lang="en-GB"/>
              <a:t> right to use it</a:t>
            </a:r>
            <a:endParaRPr/>
          </a:p>
          <a:p>
            <a:pPr indent="-361950" lvl="0" marL="457200" rtl="0" algn="l">
              <a:lnSpc>
                <a:spcPct val="150000"/>
              </a:lnSpc>
              <a:spcBef>
                <a:spcPts val="0"/>
              </a:spcBef>
              <a:spcAft>
                <a:spcPts val="0"/>
              </a:spcAft>
              <a:buSzPts val="2100"/>
              <a:buChar char="•"/>
            </a:pPr>
            <a:r>
              <a:rPr lang="en-GB"/>
              <a: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80"/>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Tools for choosing a license</a:t>
            </a:r>
            <a:endParaRPr/>
          </a:p>
        </p:txBody>
      </p:sp>
      <p:sp>
        <p:nvSpPr>
          <p:cNvPr id="649" name="Google Shape;649;p80"/>
          <p:cNvSpPr txBox="1"/>
          <p:nvPr/>
        </p:nvSpPr>
        <p:spPr>
          <a:xfrm>
            <a:off x="630000" y="1079752"/>
            <a:ext cx="7719000" cy="3114300"/>
          </a:xfrm>
          <a:prstGeom prst="rect">
            <a:avLst/>
          </a:prstGeom>
          <a:noFill/>
          <a:ln>
            <a:noFill/>
          </a:ln>
        </p:spPr>
        <p:txBody>
          <a:bodyPr anchorCtr="0" anchor="t" bIns="45700" lIns="45700" spcFirstLastPara="1" rIns="45700" wrap="square" tIns="45700">
            <a:normAutofit lnSpcReduction="20000"/>
          </a:bodyPr>
          <a:lstStyle/>
          <a:p>
            <a:pPr indent="-228600" lvl="0" marL="228600" rtl="0" algn="l">
              <a:lnSpc>
                <a:spcPct val="90000"/>
              </a:lnSpc>
              <a:spcBef>
                <a:spcPts val="0"/>
              </a:spcBef>
              <a:spcAft>
                <a:spcPts val="0"/>
              </a:spcAft>
              <a:buSzPts val="3000"/>
              <a:buChar char="•"/>
            </a:pPr>
            <a:r>
              <a:rPr lang="en-GB" sz="3000">
                <a:latin typeface="Calibri"/>
                <a:ea typeface="Calibri"/>
                <a:cs typeface="Calibri"/>
                <a:sym typeface="Calibri"/>
              </a:rPr>
              <a:t>License selector</a:t>
            </a:r>
            <a:br>
              <a:rPr lang="en-GB" sz="3000">
                <a:latin typeface="Calibri"/>
                <a:ea typeface="Calibri"/>
                <a:cs typeface="Calibri"/>
                <a:sym typeface="Calibri"/>
              </a:rPr>
            </a:br>
            <a:r>
              <a:rPr lang="en-GB" sz="2800" u="sng">
                <a:solidFill>
                  <a:srgbClr val="0563C1"/>
                </a:solidFill>
                <a:latin typeface="Calibri"/>
                <a:ea typeface="Calibri"/>
                <a:cs typeface="Calibri"/>
                <a:sym typeface="Calibri"/>
                <a:hlinkClick r:id="rId3">
                  <a:extLst>
                    <a:ext uri="{A12FA001-AC4F-418D-AE19-62706E023703}">
                      <ahyp:hlinkClr val="tx"/>
                    </a:ext>
                  </a:extLst>
                </a:hlinkClick>
              </a:rPr>
              <a:t>https://ufal.github.io/public-license-selector/</a:t>
            </a:r>
            <a:endParaRPr sz="2800" u="sng">
              <a:solidFill>
                <a:srgbClr val="0563C1"/>
              </a:solidFill>
              <a:latin typeface="Calibri"/>
              <a:ea typeface="Calibri"/>
              <a:cs typeface="Calibri"/>
              <a:sym typeface="Calibri"/>
            </a:endParaRPr>
          </a:p>
          <a:p>
            <a:pPr indent="0" lvl="0" marL="0" rtl="0" algn="l">
              <a:lnSpc>
                <a:spcPct val="90000"/>
              </a:lnSpc>
              <a:spcBef>
                <a:spcPts val="1000"/>
              </a:spcBef>
              <a:spcAft>
                <a:spcPts val="0"/>
              </a:spcAft>
              <a:buNone/>
            </a:pPr>
            <a:r>
              <a:t/>
            </a:r>
            <a:endParaRPr sz="2800" u="sng">
              <a:solidFill>
                <a:srgbClr val="0563C1"/>
              </a:solidFill>
              <a:latin typeface="Calibri"/>
              <a:ea typeface="Calibri"/>
              <a:cs typeface="Calibri"/>
              <a:sym typeface="Calibri"/>
            </a:endParaRPr>
          </a:p>
          <a:p>
            <a:pPr indent="-261619" lvl="0" marL="261619" rtl="0" algn="l">
              <a:lnSpc>
                <a:spcPct val="90000"/>
              </a:lnSpc>
              <a:spcBef>
                <a:spcPts val="1000"/>
              </a:spcBef>
              <a:spcAft>
                <a:spcPts val="0"/>
              </a:spcAft>
              <a:buSzPts val="3000"/>
              <a:buChar char="•"/>
            </a:pPr>
            <a:r>
              <a:rPr lang="en-GB" sz="3000">
                <a:latin typeface="Calibri"/>
                <a:ea typeface="Calibri"/>
                <a:cs typeface="Calibri"/>
                <a:sym typeface="Calibri"/>
              </a:rPr>
              <a:t>Choose a license</a:t>
            </a:r>
            <a:br>
              <a:rPr lang="en-GB" sz="3000">
                <a:latin typeface="Calibri"/>
                <a:ea typeface="Calibri"/>
                <a:cs typeface="Calibri"/>
                <a:sym typeface="Calibri"/>
              </a:rPr>
            </a:br>
            <a:r>
              <a:rPr lang="en-GB" sz="2800" u="sng">
                <a:solidFill>
                  <a:srgbClr val="0563C1"/>
                </a:solidFill>
                <a:latin typeface="Calibri"/>
                <a:ea typeface="Calibri"/>
                <a:cs typeface="Calibri"/>
                <a:sym typeface="Calibri"/>
                <a:hlinkClick r:id="rId4">
                  <a:extLst>
                    <a:ext uri="{A12FA001-AC4F-418D-AE19-62706E023703}">
                      <ahyp:hlinkClr val="tx"/>
                    </a:ext>
                  </a:extLst>
                </a:hlinkClick>
              </a:rPr>
              <a:t>https://choosealicense.com/</a:t>
            </a:r>
            <a:endParaRPr sz="2800" u="sng">
              <a:solidFill>
                <a:srgbClr val="0563C1"/>
              </a:solidFill>
              <a:latin typeface="Calibri"/>
              <a:ea typeface="Calibri"/>
              <a:cs typeface="Calibri"/>
              <a:sym typeface="Calibri"/>
            </a:endParaRPr>
          </a:p>
          <a:p>
            <a:pPr indent="0" lvl="0" marL="0" rtl="0" algn="l">
              <a:lnSpc>
                <a:spcPct val="90000"/>
              </a:lnSpc>
              <a:spcBef>
                <a:spcPts val="1000"/>
              </a:spcBef>
              <a:spcAft>
                <a:spcPts val="0"/>
              </a:spcAft>
              <a:buNone/>
            </a:pPr>
            <a:r>
              <a:t/>
            </a:r>
            <a:endParaRPr sz="2800" u="sng">
              <a:solidFill>
                <a:srgbClr val="0563C1"/>
              </a:solidFill>
              <a:latin typeface="Calibri"/>
              <a:ea typeface="Calibri"/>
              <a:cs typeface="Calibri"/>
              <a:sym typeface="Calibri"/>
            </a:endParaRPr>
          </a:p>
          <a:p>
            <a:pPr indent="-228600" lvl="0" marL="228600" rtl="0" algn="l">
              <a:lnSpc>
                <a:spcPct val="90000"/>
              </a:lnSpc>
              <a:spcBef>
                <a:spcPts val="1000"/>
              </a:spcBef>
              <a:spcAft>
                <a:spcPts val="0"/>
              </a:spcAft>
              <a:buSzPts val="3000"/>
              <a:buChar char="•"/>
            </a:pPr>
            <a:r>
              <a:rPr lang="en-GB" sz="3000">
                <a:latin typeface="Calibri"/>
                <a:ea typeface="Calibri"/>
                <a:cs typeface="Calibri"/>
                <a:sym typeface="Calibri"/>
              </a:rPr>
              <a:t>Creative Commons license chooser</a:t>
            </a:r>
            <a:br>
              <a:rPr lang="en-GB" sz="3000">
                <a:latin typeface="Calibri"/>
                <a:ea typeface="Calibri"/>
                <a:cs typeface="Calibri"/>
                <a:sym typeface="Calibri"/>
              </a:rPr>
            </a:br>
            <a:r>
              <a:rPr lang="en-GB" sz="2800" u="sng">
                <a:solidFill>
                  <a:srgbClr val="0563C1"/>
                </a:solidFill>
                <a:latin typeface="Calibri"/>
                <a:ea typeface="Calibri"/>
                <a:cs typeface="Calibri"/>
                <a:sym typeface="Calibri"/>
                <a:hlinkClick r:id="rId5">
                  <a:extLst>
                    <a:ext uri="{A12FA001-AC4F-418D-AE19-62706E023703}">
                      <ahyp:hlinkClr val="tx"/>
                    </a:ext>
                  </a:extLst>
                </a:hlinkClick>
              </a:rPr>
              <a:t>https://chooser-beta.creativecommons.org/</a:t>
            </a:r>
            <a:endParaRPr sz="2800">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81"/>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Licences vs Terms of use</a:t>
            </a:r>
            <a:endParaRPr/>
          </a:p>
        </p:txBody>
      </p:sp>
      <p:pic>
        <p:nvPicPr>
          <p:cNvPr id="655" name="Google Shape;655;p81"/>
          <p:cNvPicPr preferRelativeResize="0"/>
          <p:nvPr/>
        </p:nvPicPr>
        <p:blipFill>
          <a:blip r:embed="rId3">
            <a:alphaModFix/>
          </a:blip>
          <a:stretch>
            <a:fillRect/>
          </a:stretch>
        </p:blipFill>
        <p:spPr>
          <a:xfrm>
            <a:off x="1365386" y="950625"/>
            <a:ext cx="2276043" cy="731748"/>
          </a:xfrm>
          <a:prstGeom prst="rect">
            <a:avLst/>
          </a:prstGeom>
          <a:noFill/>
          <a:ln>
            <a:noFill/>
          </a:ln>
        </p:spPr>
      </p:pic>
      <p:pic>
        <p:nvPicPr>
          <p:cNvPr id="656" name="Google Shape;656;p81">
            <a:hlinkClick r:id="rId4"/>
          </p:cNvPr>
          <p:cNvPicPr preferRelativeResize="0"/>
          <p:nvPr/>
        </p:nvPicPr>
        <p:blipFill>
          <a:blip r:embed="rId5">
            <a:alphaModFix/>
          </a:blip>
          <a:stretch>
            <a:fillRect/>
          </a:stretch>
        </p:blipFill>
        <p:spPr>
          <a:xfrm>
            <a:off x="723375" y="1731361"/>
            <a:ext cx="4915876" cy="2451613"/>
          </a:xfrm>
          <a:prstGeom prst="rect">
            <a:avLst/>
          </a:prstGeom>
          <a:noFill/>
          <a:ln>
            <a:noFill/>
          </a:ln>
        </p:spPr>
      </p:pic>
      <p:sp>
        <p:nvSpPr>
          <p:cNvPr id="657" name="Google Shape;657;p81"/>
          <p:cNvSpPr txBox="1"/>
          <p:nvPr/>
        </p:nvSpPr>
        <p:spPr>
          <a:xfrm>
            <a:off x="6004250" y="1759350"/>
            <a:ext cx="2673300" cy="16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100">
                <a:solidFill>
                  <a:srgbClr val="171616"/>
                </a:solidFill>
                <a:latin typeface="Lato"/>
                <a:ea typeface="Lato"/>
                <a:cs typeface="Lato"/>
                <a:sym typeface="Lato"/>
              </a:rPr>
              <a:t>Disadvantages: </a:t>
            </a:r>
            <a:endParaRPr sz="2100">
              <a:solidFill>
                <a:srgbClr val="171616"/>
              </a:solidFill>
              <a:latin typeface="Lato"/>
              <a:ea typeface="Lato"/>
              <a:cs typeface="Lato"/>
              <a:sym typeface="Lato"/>
            </a:endParaRPr>
          </a:p>
          <a:p>
            <a:pPr indent="-361950" lvl="0" marL="457200" rtl="0" algn="l">
              <a:spcBef>
                <a:spcPts val="0"/>
              </a:spcBef>
              <a:spcAft>
                <a:spcPts val="0"/>
              </a:spcAft>
              <a:buClr>
                <a:srgbClr val="171616"/>
              </a:buClr>
              <a:buSzPts val="2100"/>
              <a:buFont typeface="Lato"/>
              <a:buChar char="-"/>
            </a:pPr>
            <a:r>
              <a:rPr lang="en-GB" sz="2100">
                <a:solidFill>
                  <a:srgbClr val="171616"/>
                </a:solidFill>
                <a:latin typeface="Lato"/>
                <a:ea typeface="Lato"/>
                <a:cs typeface="Lato"/>
                <a:sym typeface="Lato"/>
              </a:rPr>
              <a:t>Not standardised</a:t>
            </a:r>
            <a:endParaRPr sz="2100">
              <a:solidFill>
                <a:srgbClr val="171616"/>
              </a:solidFill>
              <a:latin typeface="Lato"/>
              <a:ea typeface="Lato"/>
              <a:cs typeface="Lato"/>
              <a:sym typeface="Lato"/>
            </a:endParaRPr>
          </a:p>
          <a:p>
            <a:pPr indent="-361950" lvl="0" marL="457200" rtl="0" algn="l">
              <a:spcBef>
                <a:spcPts val="0"/>
              </a:spcBef>
              <a:spcAft>
                <a:spcPts val="0"/>
              </a:spcAft>
              <a:buClr>
                <a:srgbClr val="171616"/>
              </a:buClr>
              <a:buSzPts val="2100"/>
              <a:buFont typeface="Lato"/>
              <a:buChar char="-"/>
            </a:pPr>
            <a:r>
              <a:rPr lang="en-GB" sz="2100">
                <a:solidFill>
                  <a:srgbClr val="171616"/>
                </a:solidFill>
                <a:latin typeface="Lato"/>
                <a:ea typeface="Lato"/>
                <a:cs typeface="Lato"/>
                <a:sym typeface="Lato"/>
              </a:rPr>
              <a:t>Not machine readable</a:t>
            </a:r>
            <a:endParaRPr sz="2100">
              <a:solidFill>
                <a:srgbClr val="171616"/>
              </a:solidFill>
              <a:latin typeface="Lato"/>
              <a:ea typeface="Lato"/>
              <a:cs typeface="Lato"/>
              <a:sym typeface="La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82"/>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Licences vs Terms of use</a:t>
            </a:r>
            <a:endParaRPr/>
          </a:p>
        </p:txBody>
      </p:sp>
      <p:pic>
        <p:nvPicPr>
          <p:cNvPr id="663" name="Google Shape;663;p82"/>
          <p:cNvPicPr preferRelativeResize="0"/>
          <p:nvPr/>
        </p:nvPicPr>
        <p:blipFill>
          <a:blip r:embed="rId3">
            <a:alphaModFix/>
          </a:blip>
          <a:stretch>
            <a:fillRect/>
          </a:stretch>
        </p:blipFill>
        <p:spPr>
          <a:xfrm>
            <a:off x="4329125" y="1444300"/>
            <a:ext cx="4858200" cy="2982001"/>
          </a:xfrm>
          <a:prstGeom prst="rect">
            <a:avLst/>
          </a:prstGeom>
          <a:noFill/>
          <a:ln>
            <a:noFill/>
          </a:ln>
        </p:spPr>
      </p:pic>
      <p:pic>
        <p:nvPicPr>
          <p:cNvPr id="664" name="Google Shape;664;p82"/>
          <p:cNvPicPr preferRelativeResize="0"/>
          <p:nvPr/>
        </p:nvPicPr>
        <p:blipFill>
          <a:blip r:embed="rId4">
            <a:alphaModFix/>
          </a:blip>
          <a:stretch>
            <a:fillRect/>
          </a:stretch>
        </p:blipFill>
        <p:spPr>
          <a:xfrm>
            <a:off x="629999" y="1013073"/>
            <a:ext cx="2383550" cy="741275"/>
          </a:xfrm>
          <a:prstGeom prst="rect">
            <a:avLst/>
          </a:prstGeom>
          <a:noFill/>
          <a:ln>
            <a:noFill/>
          </a:ln>
        </p:spPr>
      </p:pic>
      <p:sp>
        <p:nvSpPr>
          <p:cNvPr id="665" name="Google Shape;665;p82"/>
          <p:cNvSpPr txBox="1"/>
          <p:nvPr/>
        </p:nvSpPr>
        <p:spPr>
          <a:xfrm>
            <a:off x="4481525" y="4205425"/>
            <a:ext cx="5901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solidFill>
                  <a:srgbClr val="171616"/>
                </a:solidFill>
                <a:latin typeface="Lato"/>
                <a:ea typeface="Lato"/>
                <a:cs typeface="Lato"/>
                <a:sym typeface="Lato"/>
              </a:rPr>
              <a:t>Plot from EBI </a:t>
            </a:r>
            <a:r>
              <a:rPr lang="en-GB" sz="1700" u="sng">
                <a:solidFill>
                  <a:schemeClr val="hlink"/>
                </a:solidFill>
                <a:latin typeface="Lato"/>
                <a:ea typeface="Lato"/>
                <a:cs typeface="Lato"/>
                <a:sym typeface="Lato"/>
                <a:hlinkClick r:id="rId5"/>
              </a:rPr>
              <a:t>https://www.ebi.ac.uk/licencing/</a:t>
            </a:r>
            <a:r>
              <a:rPr lang="en-GB" sz="1700">
                <a:solidFill>
                  <a:srgbClr val="171616"/>
                </a:solidFill>
                <a:latin typeface="Lato"/>
                <a:ea typeface="Lato"/>
                <a:cs typeface="Lato"/>
                <a:sym typeface="Lato"/>
              </a:rPr>
              <a:t> </a:t>
            </a:r>
            <a:endParaRPr sz="1700">
              <a:solidFill>
                <a:srgbClr val="171616"/>
              </a:solidFill>
              <a:latin typeface="Lato"/>
              <a:ea typeface="Lato"/>
              <a:cs typeface="Lato"/>
              <a:sym typeface="Lato"/>
            </a:endParaRPr>
          </a:p>
        </p:txBody>
      </p:sp>
      <p:sp>
        <p:nvSpPr>
          <p:cNvPr id="666" name="Google Shape;666;p82"/>
          <p:cNvSpPr txBox="1"/>
          <p:nvPr/>
        </p:nvSpPr>
        <p:spPr>
          <a:xfrm>
            <a:off x="4245450" y="970763"/>
            <a:ext cx="5827200" cy="825900"/>
          </a:xfrm>
          <a:prstGeom prst="rect">
            <a:avLst/>
          </a:prstGeom>
          <a:noFill/>
          <a:ln>
            <a:noFill/>
          </a:ln>
        </p:spPr>
        <p:txBody>
          <a:bodyPr anchorCtr="0" anchor="t" bIns="91425" lIns="91425" spcFirstLastPara="1" rIns="91425" wrap="square" tIns="91425">
            <a:spAutoFit/>
          </a:bodyPr>
          <a:lstStyle/>
          <a:p>
            <a:pPr indent="0" lvl="0" marL="0" rtl="0" algn="l">
              <a:lnSpc>
                <a:spcPct val="133300"/>
              </a:lnSpc>
              <a:spcBef>
                <a:spcPts val="2400"/>
              </a:spcBef>
              <a:spcAft>
                <a:spcPts val="0"/>
              </a:spcAft>
              <a:buNone/>
            </a:pPr>
            <a:r>
              <a:rPr lang="en-GB" sz="1550">
                <a:solidFill>
                  <a:srgbClr val="1A1C1A"/>
                </a:solidFill>
                <a:latin typeface="Lato"/>
                <a:ea typeface="Lato"/>
                <a:cs typeface="Lato"/>
                <a:sym typeface="Lato"/>
              </a:rPr>
              <a:t>Monitoring progress towards standardised licensing</a:t>
            </a:r>
            <a:endParaRPr sz="1550">
              <a:solidFill>
                <a:srgbClr val="1A1C1A"/>
              </a:solidFill>
              <a:latin typeface="Lato"/>
              <a:ea typeface="Lato"/>
              <a:cs typeface="Lato"/>
              <a:sym typeface="Lato"/>
            </a:endParaRPr>
          </a:p>
          <a:p>
            <a:pPr indent="0" lvl="0" marL="0" rtl="0" algn="l">
              <a:lnSpc>
                <a:spcPct val="115000"/>
              </a:lnSpc>
              <a:spcBef>
                <a:spcPts val="1200"/>
              </a:spcBef>
              <a:spcAft>
                <a:spcPts val="0"/>
              </a:spcAft>
              <a:buNone/>
            </a:pPr>
            <a:r>
              <a:t/>
            </a:r>
            <a:endParaRPr sz="1100">
              <a:solidFill>
                <a:schemeClr val="dk1"/>
              </a:solidFill>
            </a:endParaRPr>
          </a:p>
        </p:txBody>
      </p:sp>
      <p:sp>
        <p:nvSpPr>
          <p:cNvPr id="667" name="Google Shape;667;p82"/>
          <p:cNvSpPr txBox="1"/>
          <p:nvPr/>
        </p:nvSpPr>
        <p:spPr>
          <a:xfrm>
            <a:off x="491550" y="1866425"/>
            <a:ext cx="3753900" cy="2727900"/>
          </a:xfrm>
          <a:prstGeom prst="rect">
            <a:avLst/>
          </a:prstGeom>
          <a:noFill/>
          <a:ln>
            <a:noFill/>
          </a:ln>
        </p:spPr>
        <p:txBody>
          <a:bodyPr anchorCtr="0" anchor="t" bIns="91425" lIns="91425" spcFirstLastPara="1" rIns="91425" wrap="square" tIns="91425">
            <a:spAutoFit/>
          </a:bodyPr>
          <a:lstStyle/>
          <a:p>
            <a:pPr indent="-320675" lvl="0" marL="457200" rtl="0" algn="l">
              <a:lnSpc>
                <a:spcPct val="142100"/>
              </a:lnSpc>
              <a:spcBef>
                <a:spcPts val="2400"/>
              </a:spcBef>
              <a:spcAft>
                <a:spcPts val="0"/>
              </a:spcAft>
              <a:buClr>
                <a:srgbClr val="1A1C1A"/>
              </a:buClr>
              <a:buSzPts val="1450"/>
              <a:buAutoNum type="arabicPeriod"/>
            </a:pPr>
            <a:r>
              <a:rPr lang="en-GB" sz="1450">
                <a:solidFill>
                  <a:srgbClr val="1A1C1A"/>
                </a:solidFill>
              </a:rPr>
              <a:t>Standardise the licences used across EMBL-EBI resources.</a:t>
            </a:r>
            <a:endParaRPr sz="1450">
              <a:solidFill>
                <a:srgbClr val="1A1C1A"/>
              </a:solidFill>
            </a:endParaRPr>
          </a:p>
          <a:p>
            <a:pPr indent="-320675" lvl="0" marL="457200" rtl="0" algn="l">
              <a:lnSpc>
                <a:spcPct val="142100"/>
              </a:lnSpc>
              <a:spcBef>
                <a:spcPts val="0"/>
              </a:spcBef>
              <a:spcAft>
                <a:spcPts val="0"/>
              </a:spcAft>
              <a:buClr>
                <a:srgbClr val="1A1C1A"/>
              </a:buClr>
              <a:buSzPts val="1450"/>
              <a:buAutoNum type="arabicPeriod"/>
            </a:pPr>
            <a:r>
              <a:rPr lang="en-GB" sz="1450">
                <a:solidFill>
                  <a:srgbClr val="1A1C1A"/>
                </a:solidFill>
              </a:rPr>
              <a:t>Use licences that present the lowest barriers to data reuse. CC0 is preferred over CC-BY. </a:t>
            </a:r>
            <a:endParaRPr sz="1450">
              <a:solidFill>
                <a:srgbClr val="1A1C1A"/>
              </a:solidFill>
            </a:endParaRPr>
          </a:p>
          <a:p>
            <a:pPr indent="-320675" lvl="0" marL="457200" rtl="0" algn="l">
              <a:lnSpc>
                <a:spcPct val="142100"/>
              </a:lnSpc>
              <a:spcBef>
                <a:spcPts val="0"/>
              </a:spcBef>
              <a:spcAft>
                <a:spcPts val="0"/>
              </a:spcAft>
              <a:buClr>
                <a:srgbClr val="1A1C1A"/>
              </a:buClr>
              <a:buSzPts val="1450"/>
              <a:buAutoNum type="arabicPeriod"/>
            </a:pPr>
            <a:r>
              <a:rPr lang="en-GB" sz="1450">
                <a:solidFill>
                  <a:srgbClr val="1A1C1A"/>
                </a:solidFill>
              </a:rPr>
              <a:t>State the licence explicitly both on the resource and at the record level.</a:t>
            </a:r>
            <a:endParaRPr sz="1450">
              <a:solidFill>
                <a:srgbClr val="1A1C1A"/>
              </a:solidFill>
            </a:endParaRPr>
          </a:p>
          <a:p>
            <a:pPr indent="0" lvl="0" marL="0" rtl="0" algn="l">
              <a:spcBef>
                <a:spcPts val="0"/>
              </a:spcBef>
              <a:spcAft>
                <a:spcPts val="0"/>
              </a:spcAft>
              <a:buNone/>
            </a:pPr>
            <a:r>
              <a:t/>
            </a:r>
            <a:endParaRPr sz="2100">
              <a:solidFill>
                <a:srgbClr val="171616"/>
              </a:solidFill>
              <a:latin typeface="Lato"/>
              <a:ea typeface="Lato"/>
              <a:cs typeface="Lato"/>
              <a:sym typeface="La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83"/>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Restricted access: EGA example</a:t>
            </a:r>
            <a:endParaRPr/>
          </a:p>
        </p:txBody>
      </p:sp>
      <p:pic>
        <p:nvPicPr>
          <p:cNvPr id="673" name="Google Shape;673;p83"/>
          <p:cNvPicPr preferRelativeResize="0"/>
          <p:nvPr/>
        </p:nvPicPr>
        <p:blipFill>
          <a:blip r:embed="rId3">
            <a:alphaModFix/>
          </a:blip>
          <a:stretch>
            <a:fillRect/>
          </a:stretch>
        </p:blipFill>
        <p:spPr>
          <a:xfrm>
            <a:off x="401400" y="1075274"/>
            <a:ext cx="2247335" cy="3158401"/>
          </a:xfrm>
          <a:prstGeom prst="rect">
            <a:avLst/>
          </a:prstGeom>
          <a:noFill/>
          <a:ln>
            <a:noFill/>
          </a:ln>
        </p:spPr>
      </p:pic>
      <p:sp>
        <p:nvSpPr>
          <p:cNvPr id="674" name="Google Shape;674;p83"/>
          <p:cNvSpPr txBox="1"/>
          <p:nvPr/>
        </p:nvSpPr>
        <p:spPr>
          <a:xfrm>
            <a:off x="191500" y="4309875"/>
            <a:ext cx="3748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u="sng">
                <a:solidFill>
                  <a:schemeClr val="hlink"/>
                </a:solidFill>
                <a:latin typeface="Lato"/>
                <a:ea typeface="Lato"/>
                <a:cs typeface="Lato"/>
                <a:sym typeface="Lato"/>
                <a:hlinkClick r:id="rId4"/>
              </a:rPr>
              <a:t>https://ega-archive.org/submission/metadata/ega-schema/</a:t>
            </a:r>
            <a:r>
              <a:rPr lang="en-GB" sz="1100">
                <a:solidFill>
                  <a:srgbClr val="171616"/>
                </a:solidFill>
                <a:latin typeface="Lato"/>
                <a:ea typeface="Lato"/>
                <a:cs typeface="Lato"/>
                <a:sym typeface="Lato"/>
              </a:rPr>
              <a:t> </a:t>
            </a:r>
            <a:endParaRPr sz="1100">
              <a:solidFill>
                <a:srgbClr val="171616"/>
              </a:solidFill>
              <a:latin typeface="Lato"/>
              <a:ea typeface="Lato"/>
              <a:cs typeface="Lato"/>
              <a:sym typeface="Lato"/>
            </a:endParaRPr>
          </a:p>
        </p:txBody>
      </p:sp>
      <p:sp>
        <p:nvSpPr>
          <p:cNvPr id="675" name="Google Shape;675;p83"/>
          <p:cNvSpPr txBox="1"/>
          <p:nvPr/>
        </p:nvSpPr>
        <p:spPr>
          <a:xfrm>
            <a:off x="5981100" y="4172950"/>
            <a:ext cx="3748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u="sng">
                <a:solidFill>
                  <a:schemeClr val="hlink"/>
                </a:solidFill>
                <a:latin typeface="Lato"/>
                <a:ea typeface="Lato"/>
                <a:cs typeface="Lato"/>
                <a:sym typeface="Lato"/>
                <a:hlinkClick r:id="rId5"/>
              </a:rPr>
              <a:t>Metadata record for EGAD50000000298</a:t>
            </a:r>
            <a:endParaRPr sz="1100">
              <a:solidFill>
                <a:srgbClr val="171616"/>
              </a:solidFill>
              <a:latin typeface="Lato"/>
              <a:ea typeface="Lato"/>
              <a:cs typeface="Lato"/>
              <a:sym typeface="Lato"/>
            </a:endParaRPr>
          </a:p>
        </p:txBody>
      </p:sp>
      <p:pic>
        <p:nvPicPr>
          <p:cNvPr id="676" name="Google Shape;676;p83"/>
          <p:cNvPicPr preferRelativeResize="0"/>
          <p:nvPr/>
        </p:nvPicPr>
        <p:blipFill>
          <a:blip r:embed="rId6">
            <a:alphaModFix/>
          </a:blip>
          <a:stretch>
            <a:fillRect/>
          </a:stretch>
        </p:blipFill>
        <p:spPr>
          <a:xfrm>
            <a:off x="3214625" y="1026238"/>
            <a:ext cx="5446481" cy="3158400"/>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pic>
        <p:nvPicPr>
          <p:cNvPr id="681" name="Google Shape;681;p84">
            <a:hlinkClick r:id="rId3"/>
          </p:cNvPr>
          <p:cNvPicPr preferRelativeResize="0"/>
          <p:nvPr/>
        </p:nvPicPr>
        <p:blipFill>
          <a:blip r:embed="rId4">
            <a:alphaModFix/>
          </a:blip>
          <a:stretch>
            <a:fillRect/>
          </a:stretch>
        </p:blipFill>
        <p:spPr>
          <a:xfrm>
            <a:off x="3535875" y="823363"/>
            <a:ext cx="5173498" cy="3652200"/>
          </a:xfrm>
          <a:prstGeom prst="rect">
            <a:avLst/>
          </a:prstGeom>
          <a:noFill/>
          <a:ln>
            <a:noFill/>
          </a:ln>
        </p:spPr>
      </p:pic>
      <p:pic>
        <p:nvPicPr>
          <p:cNvPr id="682" name="Google Shape;682;p84"/>
          <p:cNvPicPr preferRelativeResize="0"/>
          <p:nvPr/>
        </p:nvPicPr>
        <p:blipFill>
          <a:blip r:embed="rId5">
            <a:alphaModFix/>
          </a:blip>
          <a:stretch>
            <a:fillRect/>
          </a:stretch>
        </p:blipFill>
        <p:spPr>
          <a:xfrm>
            <a:off x="252550" y="1044385"/>
            <a:ext cx="3054725" cy="3054725"/>
          </a:xfrm>
          <a:prstGeom prst="rect">
            <a:avLst/>
          </a:prstGeom>
          <a:noFill/>
          <a:ln>
            <a:noFill/>
          </a:ln>
        </p:spPr>
      </p:pic>
      <p:sp>
        <p:nvSpPr>
          <p:cNvPr id="683" name="Google Shape;683;p84"/>
          <p:cNvSpPr txBox="1"/>
          <p:nvPr/>
        </p:nvSpPr>
        <p:spPr>
          <a:xfrm>
            <a:off x="3543675" y="4399350"/>
            <a:ext cx="5318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u="sng">
                <a:solidFill>
                  <a:schemeClr val="hlink"/>
                </a:solidFill>
                <a:latin typeface="Lato"/>
                <a:ea typeface="Lato"/>
                <a:cs typeface="Lato"/>
                <a:sym typeface="Lato"/>
                <a:hlinkClick r:id="rId6"/>
              </a:rPr>
              <a:t>https://ega-archive.org/access/data-access-committee/data-use-ontology/</a:t>
            </a:r>
            <a:r>
              <a:rPr lang="en-GB" sz="1200">
                <a:solidFill>
                  <a:srgbClr val="171616"/>
                </a:solidFill>
                <a:latin typeface="Lato"/>
                <a:ea typeface="Lato"/>
                <a:cs typeface="Lato"/>
                <a:sym typeface="Lato"/>
              </a:rPr>
              <a:t> </a:t>
            </a:r>
            <a:endParaRPr sz="1200">
              <a:solidFill>
                <a:srgbClr val="171616"/>
              </a:solidFill>
              <a:latin typeface="Lato"/>
              <a:ea typeface="Lato"/>
              <a:cs typeface="Lato"/>
              <a:sym typeface="Lato"/>
            </a:endParaRPr>
          </a:p>
        </p:txBody>
      </p:sp>
      <p:sp>
        <p:nvSpPr>
          <p:cNvPr id="684" name="Google Shape;684;p84"/>
          <p:cNvSpPr txBox="1"/>
          <p:nvPr>
            <p:ph type="title"/>
          </p:nvPr>
        </p:nvSpPr>
        <p:spPr>
          <a:xfrm>
            <a:off x="323407" y="240992"/>
            <a:ext cx="8497200" cy="409500"/>
          </a:xfrm>
          <a:prstGeom prst="rect">
            <a:avLst/>
          </a:prstGeom>
        </p:spPr>
        <p:txBody>
          <a:bodyPr anchorCtr="0" anchor="ctr" bIns="26325" lIns="51425" spcFirstLastPara="1" rIns="51425" wrap="square" tIns="25700">
            <a:normAutofit fontScale="90000"/>
          </a:bodyPr>
          <a:lstStyle/>
          <a:p>
            <a:pPr indent="0" lvl="0" marL="0" rtl="0" algn="ctr">
              <a:lnSpc>
                <a:spcPct val="90000"/>
              </a:lnSpc>
              <a:spcBef>
                <a:spcPts val="0"/>
              </a:spcBef>
              <a:spcAft>
                <a:spcPts val="0"/>
              </a:spcAft>
              <a:buClr>
                <a:schemeClr val="dk1"/>
              </a:buClr>
              <a:buSzPct val="40741"/>
              <a:buFont typeface="Arial"/>
              <a:buNone/>
            </a:pPr>
            <a:r>
              <a:rPr lang="en-GB"/>
              <a:t>Restricted access: EGA example</a:t>
            </a:r>
            <a:endParaRPr/>
          </a:p>
          <a:p>
            <a:pPr indent="0" lvl="0" marL="0" rtl="0" algn="ctr">
              <a:spcBef>
                <a:spcPts val="0"/>
              </a:spcBef>
              <a:spcAft>
                <a:spcPts val="0"/>
              </a:spcAft>
              <a:buNone/>
            </a:pPr>
            <a:r>
              <a:t/>
            </a:r>
            <a:endParaRPr/>
          </a:p>
        </p:txBody>
      </p:sp>
      <p:sp>
        <p:nvSpPr>
          <p:cNvPr id="685" name="Google Shape;685;p84"/>
          <p:cNvSpPr txBox="1"/>
          <p:nvPr/>
        </p:nvSpPr>
        <p:spPr>
          <a:xfrm>
            <a:off x="0" y="3957600"/>
            <a:ext cx="3667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Lawson et al., 2021, Cell Genomics 1, </a:t>
            </a:r>
            <a:r>
              <a:rPr lang="en-GB" u="sng">
                <a:solidFill>
                  <a:schemeClr val="hlink"/>
                </a:solidFill>
                <a:hlinkClick r:id="rId7"/>
              </a:rPr>
              <a:t>https://doi.org/10.1016/j.xgen.2021.100028</a:t>
            </a:r>
            <a:r>
              <a:rPr lang="en-GB"/>
              <a:t>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85"/>
          <p:cNvSpPr txBox="1"/>
          <p:nvPr>
            <p:ph type="ctrTitle"/>
          </p:nvPr>
        </p:nvSpPr>
        <p:spPr>
          <a:xfrm>
            <a:off x="1143000" y="1200150"/>
            <a:ext cx="6858000" cy="1432500"/>
          </a:xfrm>
          <a:prstGeom prst="rect">
            <a:avLst/>
          </a:prstGeom>
        </p:spPr>
        <p:txBody>
          <a:bodyPr anchorCtr="0" anchor="b" bIns="25700" lIns="51425" spcFirstLastPara="1" rIns="51425" wrap="square" tIns="25700">
            <a:normAutofit/>
          </a:bodyPr>
          <a:lstStyle/>
          <a:p>
            <a:pPr indent="0" lvl="0" marL="0" rtl="0" algn="ctr">
              <a:spcBef>
                <a:spcPts val="0"/>
              </a:spcBef>
              <a:spcAft>
                <a:spcPts val="0"/>
              </a:spcAft>
              <a:buNone/>
            </a:pPr>
            <a:r>
              <a:t/>
            </a:r>
            <a:endParaRPr/>
          </a:p>
        </p:txBody>
      </p:sp>
      <p:sp>
        <p:nvSpPr>
          <p:cNvPr id="691" name="Google Shape;691;p85"/>
          <p:cNvSpPr txBox="1"/>
          <p:nvPr>
            <p:ph idx="1" type="subTitle"/>
          </p:nvPr>
        </p:nvSpPr>
        <p:spPr>
          <a:xfrm>
            <a:off x="1143000" y="2701529"/>
            <a:ext cx="6858000" cy="1241700"/>
          </a:xfrm>
          <a:prstGeom prst="rect">
            <a:avLst/>
          </a:prstGeom>
        </p:spPr>
        <p:txBody>
          <a:bodyPr anchorCtr="0" anchor="t" bIns="25700" lIns="51425" spcFirstLastPara="1" rIns="51425" wrap="square" tIns="25700">
            <a:normAutofit/>
          </a:bodyPr>
          <a:lstStyle/>
          <a:p>
            <a:pPr indent="0" lvl="0" marL="0" rtl="0" algn="ctr">
              <a:spcBef>
                <a:spcPts val="800"/>
              </a:spcBef>
              <a:spcAft>
                <a:spcPts val="0"/>
              </a:spcAft>
              <a:buNone/>
            </a:pPr>
            <a:r>
              <a:t/>
            </a:r>
            <a:endParaRPr/>
          </a:p>
        </p:txBody>
      </p:sp>
      <p:pic>
        <p:nvPicPr>
          <p:cNvPr id="692" name="Google Shape;692;p8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86"/>
          <p:cNvSpPr txBox="1"/>
          <p:nvPr>
            <p:ph type="ctrTitle"/>
          </p:nvPr>
        </p:nvSpPr>
        <p:spPr>
          <a:xfrm>
            <a:off x="1143000" y="1200150"/>
            <a:ext cx="6858000" cy="1432500"/>
          </a:xfrm>
          <a:prstGeom prst="rect">
            <a:avLst/>
          </a:prstGeom>
        </p:spPr>
        <p:txBody>
          <a:bodyPr anchorCtr="0" anchor="b" bIns="25700" lIns="51425" spcFirstLastPara="1" rIns="51425" wrap="square" tIns="25700">
            <a:normAutofit/>
          </a:bodyPr>
          <a:lstStyle/>
          <a:p>
            <a:pPr indent="0" lvl="0" marL="0" rtl="0" algn="ctr">
              <a:spcBef>
                <a:spcPts val="0"/>
              </a:spcBef>
              <a:spcAft>
                <a:spcPts val="0"/>
              </a:spcAft>
              <a:buNone/>
            </a:pPr>
            <a:r>
              <a:t/>
            </a:r>
            <a:endParaRPr/>
          </a:p>
        </p:txBody>
      </p:sp>
      <p:sp>
        <p:nvSpPr>
          <p:cNvPr id="698" name="Google Shape;698;p86"/>
          <p:cNvSpPr txBox="1"/>
          <p:nvPr>
            <p:ph idx="1" type="subTitle"/>
          </p:nvPr>
        </p:nvSpPr>
        <p:spPr>
          <a:xfrm>
            <a:off x="1143000" y="2701529"/>
            <a:ext cx="6858000" cy="1241700"/>
          </a:xfrm>
          <a:prstGeom prst="rect">
            <a:avLst/>
          </a:prstGeom>
        </p:spPr>
        <p:txBody>
          <a:bodyPr anchorCtr="0" anchor="t" bIns="25700" lIns="51425" spcFirstLastPara="1" rIns="51425" wrap="square" tIns="25700">
            <a:normAutofit/>
          </a:bodyPr>
          <a:lstStyle/>
          <a:p>
            <a:pPr indent="0" lvl="0" marL="0" rtl="0" algn="ctr">
              <a:spcBef>
                <a:spcPts val="800"/>
              </a:spcBef>
              <a:spcAft>
                <a:spcPts val="0"/>
              </a:spcAft>
              <a:buNone/>
            </a:pPr>
            <a:r>
              <a:t/>
            </a:r>
            <a:endParaRPr/>
          </a:p>
        </p:txBody>
      </p:sp>
      <p:pic>
        <p:nvPicPr>
          <p:cNvPr id="699" name="Google Shape;699;p8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87"/>
          <p:cNvSpPr txBox="1"/>
          <p:nvPr/>
        </p:nvSpPr>
        <p:spPr>
          <a:xfrm>
            <a:off x="2938950" y="2048900"/>
            <a:ext cx="32661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100">
                <a:solidFill>
                  <a:srgbClr val="171616"/>
                </a:solidFill>
                <a:latin typeface="Lato"/>
                <a:ea typeface="Lato"/>
                <a:cs typeface="Lato"/>
                <a:sym typeface="Lato"/>
              </a:rPr>
              <a:t>Lets try this out!</a:t>
            </a:r>
            <a:endParaRPr sz="3100">
              <a:solidFill>
                <a:srgbClr val="171616"/>
              </a:solidFill>
              <a:latin typeface="Lato"/>
              <a:ea typeface="Lato"/>
              <a:cs typeface="Lato"/>
              <a:sym typeface="Lat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88"/>
          <p:cNvSpPr txBox="1"/>
          <p:nvPr/>
        </p:nvSpPr>
        <p:spPr>
          <a:xfrm>
            <a:off x="2281025" y="1895250"/>
            <a:ext cx="4833900" cy="1353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300" u="sng">
                <a:solidFill>
                  <a:schemeClr val="hlink"/>
                </a:solidFill>
                <a:hlinkClick r:id="rId3"/>
              </a:rPr>
              <a:t>Getting Your Research Out There: A Hands-On Introduction to Open Sharing with Zenodo Sandbox</a:t>
            </a:r>
            <a:endParaRPr sz="2300">
              <a:solidFill>
                <a:schemeClr val="dk1"/>
              </a:solidFill>
            </a:endParaRPr>
          </a:p>
        </p:txBody>
      </p:sp>
      <p:sp>
        <p:nvSpPr>
          <p:cNvPr id="710" name="Google Shape;710;p88"/>
          <p:cNvSpPr txBox="1"/>
          <p:nvPr/>
        </p:nvSpPr>
        <p:spPr>
          <a:xfrm>
            <a:off x="2412975" y="34078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4"/>
              </a:rPr>
              <a:t>https://go.nbis.se/OS26-Zenodo</a:t>
            </a:r>
            <a:r>
              <a:rPr lang="en-GB"/>
              <a:t>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89"/>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Reflections</a:t>
            </a:r>
            <a:endParaRPr/>
          </a:p>
        </p:txBody>
      </p:sp>
      <p:sp>
        <p:nvSpPr>
          <p:cNvPr id="716" name="Google Shape;716;p89"/>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p>
            <a:pPr indent="-368300" lvl="0" marL="457200" rtl="0" algn="l">
              <a:spcBef>
                <a:spcPts val="600"/>
              </a:spcBef>
              <a:spcAft>
                <a:spcPts val="0"/>
              </a:spcAft>
              <a:buSzPts val="2200"/>
              <a:buChar char="-"/>
            </a:pPr>
            <a:r>
              <a:rPr lang="en-GB" sz="2200"/>
              <a:t>Were some metadata fields difficult to provide an answer to?</a:t>
            </a:r>
            <a:endParaRPr sz="2200"/>
          </a:p>
          <a:p>
            <a:pPr indent="-368300" lvl="0" marL="457200" rtl="0" algn="l">
              <a:spcBef>
                <a:spcPts val="1000"/>
              </a:spcBef>
              <a:spcAft>
                <a:spcPts val="0"/>
              </a:spcAft>
              <a:buSzPts val="2200"/>
              <a:buChar char="-"/>
            </a:pPr>
            <a:r>
              <a:rPr lang="en-GB" sz="2200"/>
              <a:t>Did something </a:t>
            </a:r>
            <a:r>
              <a:rPr lang="en-GB" sz="2200"/>
              <a:t>surprise</a:t>
            </a:r>
            <a:r>
              <a:rPr lang="en-GB" sz="2200"/>
              <a:t> you with the metadata requirements in Zenodo?</a:t>
            </a:r>
            <a:endParaRPr sz="2200"/>
          </a:p>
          <a:p>
            <a:pPr indent="0" lvl="0" marL="0" rtl="0" algn="l">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6"/>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Reuse - open is not enough</a:t>
            </a:r>
            <a:endParaRPr/>
          </a:p>
        </p:txBody>
      </p:sp>
      <p:sp>
        <p:nvSpPr>
          <p:cNvPr id="184" name="Google Shape;184;p36"/>
          <p:cNvSpPr txBox="1"/>
          <p:nvPr>
            <p:ph idx="1" type="body"/>
          </p:nvPr>
        </p:nvSpPr>
        <p:spPr>
          <a:xfrm>
            <a:off x="621200" y="1084313"/>
            <a:ext cx="7926000" cy="3331200"/>
          </a:xfrm>
          <a:prstGeom prst="rect">
            <a:avLst/>
          </a:prstGeom>
        </p:spPr>
        <p:txBody>
          <a:bodyPr anchorCtr="0" anchor="t" bIns="25700" lIns="51425" spcFirstLastPara="1" rIns="51425" wrap="square" tIns="25700">
            <a:noAutofit/>
          </a:bodyPr>
          <a:lstStyle/>
          <a:p>
            <a:pPr indent="0" lvl="0" marL="0" rtl="0" algn="l">
              <a:spcBef>
                <a:spcPts val="600"/>
              </a:spcBef>
              <a:spcAft>
                <a:spcPts val="0"/>
              </a:spcAft>
              <a:buNone/>
            </a:pPr>
            <a:r>
              <a:rPr lang="en-GB"/>
              <a:t>What do we need in order to be able to reuse a research output?</a:t>
            </a:r>
            <a:endParaRPr/>
          </a:p>
          <a:p>
            <a:pPr indent="-361950" lvl="0" marL="457200" rtl="0" algn="l">
              <a:lnSpc>
                <a:spcPct val="150000"/>
              </a:lnSpc>
              <a:spcBef>
                <a:spcPts val="600"/>
              </a:spcBef>
              <a:spcAft>
                <a:spcPts val="0"/>
              </a:spcAft>
              <a:buSzPts val="2100"/>
              <a:buChar char="•"/>
            </a:pPr>
            <a:r>
              <a:rPr lang="en-GB"/>
              <a:t>That the object exists/where to look for it  - </a:t>
            </a:r>
            <a:r>
              <a:rPr b="1" lang="en-GB" sz="2200">
                <a:solidFill>
                  <a:schemeClr val="accent2"/>
                </a:solidFill>
              </a:rPr>
              <a:t>Repositories</a:t>
            </a:r>
            <a:endParaRPr b="1" sz="2200">
              <a:solidFill>
                <a:schemeClr val="accent2"/>
              </a:solidFill>
            </a:endParaRPr>
          </a:p>
          <a:p>
            <a:pPr indent="-361950" lvl="0" marL="457200" rtl="0" algn="l">
              <a:lnSpc>
                <a:spcPct val="150000"/>
              </a:lnSpc>
              <a:spcBef>
                <a:spcPts val="0"/>
              </a:spcBef>
              <a:spcAft>
                <a:spcPts val="0"/>
              </a:spcAft>
              <a:buSzPts val="2100"/>
              <a:buChar char="•"/>
            </a:pPr>
            <a:r>
              <a:rPr lang="en-GB"/>
              <a:t>Detailed information about the object -</a:t>
            </a:r>
            <a:r>
              <a:rPr b="1" lang="en-GB" sz="2200">
                <a:solidFill>
                  <a:schemeClr val="accent2"/>
                </a:solidFill>
              </a:rPr>
              <a:t> Metadata</a:t>
            </a:r>
            <a:endParaRPr/>
          </a:p>
          <a:p>
            <a:pPr indent="-361950" lvl="0" marL="457200" rtl="0" algn="l">
              <a:lnSpc>
                <a:spcPct val="150000"/>
              </a:lnSpc>
              <a:spcBef>
                <a:spcPts val="0"/>
              </a:spcBef>
              <a:spcAft>
                <a:spcPts val="0"/>
              </a:spcAft>
              <a:buSzPts val="2100"/>
              <a:buChar char="•"/>
            </a:pPr>
            <a:r>
              <a:rPr lang="en-GB"/>
              <a:t>How the object can be accessed - </a:t>
            </a:r>
            <a:r>
              <a:rPr b="1" lang="en-GB" sz="2200">
                <a:solidFill>
                  <a:schemeClr val="accent2"/>
                </a:solidFill>
              </a:rPr>
              <a:t>Persistent Identifiers</a:t>
            </a:r>
            <a:endParaRPr/>
          </a:p>
          <a:p>
            <a:pPr indent="-361950" lvl="0" marL="457200" rtl="0" algn="l">
              <a:lnSpc>
                <a:spcPct val="150000"/>
              </a:lnSpc>
              <a:spcBef>
                <a:spcPts val="0"/>
              </a:spcBef>
              <a:spcAft>
                <a:spcPts val="0"/>
              </a:spcAft>
              <a:buSzPts val="2100"/>
              <a:buChar char="•"/>
            </a:pPr>
            <a:r>
              <a:rPr lang="en-GB"/>
              <a:t>How the object could/should be used - </a:t>
            </a:r>
            <a:r>
              <a:rPr b="1" lang="en-GB" sz="2200">
                <a:solidFill>
                  <a:schemeClr val="accent2"/>
                </a:solidFill>
              </a:rPr>
              <a:t>Metadata</a:t>
            </a:r>
            <a:endParaRPr b="1" sz="2200">
              <a:solidFill>
                <a:schemeClr val="accent2"/>
              </a:solidFill>
            </a:endParaRPr>
          </a:p>
          <a:p>
            <a:pPr indent="-361950" lvl="0" marL="457200" rtl="0" algn="l">
              <a:lnSpc>
                <a:spcPct val="150000"/>
              </a:lnSpc>
              <a:spcBef>
                <a:spcPts val="0"/>
              </a:spcBef>
              <a:spcAft>
                <a:spcPts val="0"/>
              </a:spcAft>
              <a:buSzPts val="2100"/>
              <a:buChar char="•"/>
            </a:pPr>
            <a:r>
              <a:rPr lang="en-GB"/>
              <a:t>Who and how has the right to use it - </a:t>
            </a:r>
            <a:r>
              <a:rPr b="1" lang="en-GB" sz="2200">
                <a:solidFill>
                  <a:schemeClr val="accent2"/>
                </a:solidFill>
              </a:rPr>
              <a:t>Licenses</a:t>
            </a:r>
            <a:r>
              <a:rPr lang="en-GB"/>
              <a:t> </a:t>
            </a:r>
            <a:endParaRPr/>
          </a:p>
          <a:p>
            <a:pPr indent="-361950" lvl="0" marL="457200" rtl="0" algn="l">
              <a:lnSpc>
                <a:spcPct val="150000"/>
              </a:lnSpc>
              <a:spcBef>
                <a:spcPts val="0"/>
              </a:spcBef>
              <a:spcAft>
                <a:spcPts val="0"/>
              </a:spcAft>
              <a:buSzPts val="2100"/>
              <a:buChar char="•"/>
            </a:pPr>
            <a:r>
              <a:rPr lang="en-GB"/>
              <a: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90"/>
          <p:cNvSpPr txBox="1"/>
          <p:nvPr>
            <p:ph type="title"/>
          </p:nvPr>
        </p:nvSpPr>
        <p:spPr>
          <a:xfrm>
            <a:off x="323407" y="240992"/>
            <a:ext cx="8497200" cy="409500"/>
          </a:xfrm>
          <a:prstGeom prst="rect">
            <a:avLst/>
          </a:prstGeom>
        </p:spPr>
        <p:txBody>
          <a:bodyPr anchorCtr="0" anchor="ctr" bIns="26325" lIns="51425" spcFirstLastPara="1" rIns="51425" wrap="square" tIns="25700">
            <a:normAutofit fontScale="90000"/>
          </a:bodyPr>
          <a:lstStyle/>
          <a:p>
            <a:pPr indent="0" lvl="0" marL="0" rtl="0" algn="ctr">
              <a:spcBef>
                <a:spcPts val="0"/>
              </a:spcBef>
              <a:spcAft>
                <a:spcPts val="0"/>
              </a:spcAft>
              <a:buNone/>
            </a:pPr>
            <a:r>
              <a:rPr lang="en-GB"/>
              <a:t>Repositories are key for share and reuse</a:t>
            </a:r>
            <a:endParaRPr/>
          </a:p>
        </p:txBody>
      </p:sp>
      <p:pic>
        <p:nvPicPr>
          <p:cNvPr id="722" name="Google Shape;722;p90"/>
          <p:cNvPicPr preferRelativeResize="0"/>
          <p:nvPr/>
        </p:nvPicPr>
        <p:blipFill rotWithShape="1">
          <a:blip r:embed="rId3">
            <a:alphaModFix/>
          </a:blip>
          <a:srcRect b="0" l="0" r="0" t="0"/>
          <a:stretch/>
        </p:blipFill>
        <p:spPr>
          <a:xfrm>
            <a:off x="8280005" y="5"/>
            <a:ext cx="864000" cy="864000"/>
          </a:xfrm>
          <a:prstGeom prst="rect">
            <a:avLst/>
          </a:prstGeom>
          <a:noFill/>
          <a:ln>
            <a:noFill/>
          </a:ln>
        </p:spPr>
      </p:pic>
      <p:sp>
        <p:nvSpPr>
          <p:cNvPr id="723" name="Google Shape;723;p90"/>
          <p:cNvSpPr txBox="1"/>
          <p:nvPr/>
        </p:nvSpPr>
        <p:spPr>
          <a:xfrm>
            <a:off x="888750" y="1295000"/>
            <a:ext cx="7366500" cy="1947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600"/>
              </a:spcBef>
              <a:spcAft>
                <a:spcPts val="0"/>
              </a:spcAft>
              <a:buNone/>
            </a:pPr>
            <a:r>
              <a:rPr lang="en-GB" sz="2100">
                <a:solidFill>
                  <a:srgbClr val="171616"/>
                </a:solidFill>
                <a:latin typeface="Lato"/>
                <a:ea typeface="Lato"/>
                <a:cs typeface="Lato"/>
                <a:sym typeface="Lato"/>
              </a:rPr>
              <a:t>Why using repositories?</a:t>
            </a:r>
            <a:endParaRPr sz="2100">
              <a:solidFill>
                <a:srgbClr val="171616"/>
              </a:solidFill>
              <a:latin typeface="Lato"/>
              <a:ea typeface="Lato"/>
              <a:cs typeface="Lato"/>
              <a:sym typeface="Lato"/>
            </a:endParaRPr>
          </a:p>
          <a:p>
            <a:pPr indent="0" lvl="0" marL="0" rtl="0" algn="l">
              <a:lnSpc>
                <a:spcPct val="90000"/>
              </a:lnSpc>
              <a:spcBef>
                <a:spcPts val="600"/>
              </a:spcBef>
              <a:spcAft>
                <a:spcPts val="0"/>
              </a:spcAft>
              <a:buNone/>
            </a:pPr>
            <a:r>
              <a:t/>
            </a:r>
            <a:endParaRPr sz="2100">
              <a:solidFill>
                <a:srgbClr val="171616"/>
              </a:solidFill>
              <a:latin typeface="Lato"/>
              <a:ea typeface="Lato"/>
              <a:cs typeface="Lato"/>
              <a:sym typeface="Lato"/>
            </a:endParaRPr>
          </a:p>
          <a:p>
            <a:pPr indent="0" lvl="0" marL="0" rtl="0" algn="l">
              <a:lnSpc>
                <a:spcPct val="90000"/>
              </a:lnSpc>
              <a:spcBef>
                <a:spcPts val="600"/>
              </a:spcBef>
              <a:spcAft>
                <a:spcPts val="0"/>
              </a:spcAft>
              <a:buNone/>
            </a:pPr>
            <a:r>
              <a:t/>
            </a:r>
            <a:endParaRPr sz="2100">
              <a:solidFill>
                <a:srgbClr val="171616"/>
              </a:solidFill>
              <a:latin typeface="Lato"/>
              <a:ea typeface="Lato"/>
              <a:cs typeface="Lato"/>
              <a:sym typeface="Lato"/>
            </a:endParaRPr>
          </a:p>
          <a:p>
            <a:pPr indent="0" lvl="0" marL="0" rtl="0" algn="l">
              <a:lnSpc>
                <a:spcPct val="90000"/>
              </a:lnSpc>
              <a:spcBef>
                <a:spcPts val="600"/>
              </a:spcBef>
              <a:spcAft>
                <a:spcPts val="0"/>
              </a:spcAft>
              <a:buNone/>
            </a:pPr>
            <a:r>
              <a:t/>
            </a:r>
            <a:endParaRPr sz="2100">
              <a:solidFill>
                <a:srgbClr val="171616"/>
              </a:solidFill>
              <a:latin typeface="Lato"/>
              <a:ea typeface="Lato"/>
              <a:cs typeface="Lato"/>
              <a:sym typeface="Lato"/>
            </a:endParaRPr>
          </a:p>
          <a:p>
            <a:pPr indent="0" lvl="0" marL="0" rtl="0" algn="l">
              <a:lnSpc>
                <a:spcPct val="90000"/>
              </a:lnSpc>
              <a:spcBef>
                <a:spcPts val="600"/>
              </a:spcBef>
              <a:spcAft>
                <a:spcPts val="0"/>
              </a:spcAft>
              <a:buNone/>
            </a:pPr>
            <a:r>
              <a:rPr lang="en-GB" sz="2100">
                <a:solidFill>
                  <a:srgbClr val="171616"/>
                </a:solidFill>
                <a:latin typeface="Lato"/>
                <a:ea typeface="Lato"/>
                <a:cs typeface="Lato"/>
                <a:sym typeface="Lato"/>
              </a:rPr>
              <a:t>When to start thinking about repositories?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91"/>
          <p:cNvSpPr txBox="1"/>
          <p:nvPr>
            <p:ph type="title"/>
          </p:nvPr>
        </p:nvSpPr>
        <p:spPr>
          <a:xfrm>
            <a:off x="323407" y="240992"/>
            <a:ext cx="8497200" cy="409500"/>
          </a:xfrm>
          <a:prstGeom prst="rect">
            <a:avLst/>
          </a:prstGeom>
        </p:spPr>
        <p:txBody>
          <a:bodyPr anchorCtr="0" anchor="ctr" bIns="26325" lIns="51425" spcFirstLastPara="1" rIns="51425" wrap="square" tIns="25700">
            <a:normAutofit fontScale="90000"/>
          </a:bodyPr>
          <a:lstStyle/>
          <a:p>
            <a:pPr indent="0" lvl="0" marL="0" rtl="0" algn="ctr">
              <a:spcBef>
                <a:spcPts val="0"/>
              </a:spcBef>
              <a:spcAft>
                <a:spcPts val="0"/>
              </a:spcAft>
              <a:buNone/>
            </a:pPr>
            <a:r>
              <a:rPr lang="en-GB"/>
              <a:t>Repositories are key for share and reuse</a:t>
            </a:r>
            <a:endParaRPr/>
          </a:p>
        </p:txBody>
      </p:sp>
      <p:pic>
        <p:nvPicPr>
          <p:cNvPr id="729" name="Google Shape;729;p91"/>
          <p:cNvPicPr preferRelativeResize="0"/>
          <p:nvPr/>
        </p:nvPicPr>
        <p:blipFill rotWithShape="1">
          <a:blip r:embed="rId3">
            <a:alphaModFix/>
          </a:blip>
          <a:srcRect b="0" l="0" r="0" t="0"/>
          <a:stretch/>
        </p:blipFill>
        <p:spPr>
          <a:xfrm>
            <a:off x="8280005" y="5"/>
            <a:ext cx="864000" cy="864000"/>
          </a:xfrm>
          <a:prstGeom prst="rect">
            <a:avLst/>
          </a:prstGeom>
          <a:noFill/>
          <a:ln>
            <a:noFill/>
          </a:ln>
        </p:spPr>
      </p:pic>
      <p:sp>
        <p:nvSpPr>
          <p:cNvPr id="730" name="Google Shape;730;p91"/>
          <p:cNvSpPr txBox="1"/>
          <p:nvPr/>
        </p:nvSpPr>
        <p:spPr>
          <a:xfrm>
            <a:off x="888750" y="984925"/>
            <a:ext cx="7366500" cy="2820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600"/>
              </a:spcBef>
              <a:spcAft>
                <a:spcPts val="0"/>
              </a:spcAft>
              <a:buNone/>
            </a:pPr>
            <a:r>
              <a:rPr lang="en-GB" sz="2100">
                <a:solidFill>
                  <a:srgbClr val="171616"/>
                </a:solidFill>
                <a:latin typeface="Lato"/>
                <a:ea typeface="Lato"/>
                <a:cs typeface="Lato"/>
                <a:sym typeface="Lato"/>
              </a:rPr>
              <a:t>Why using repositories?</a:t>
            </a:r>
            <a:endParaRPr sz="2100">
              <a:solidFill>
                <a:srgbClr val="171616"/>
              </a:solidFill>
              <a:latin typeface="Lato"/>
              <a:ea typeface="Lato"/>
              <a:cs typeface="Lato"/>
              <a:sym typeface="Lato"/>
            </a:endParaRPr>
          </a:p>
          <a:p>
            <a:pPr indent="-361950" lvl="0" marL="457200" rtl="0" algn="l">
              <a:lnSpc>
                <a:spcPct val="90000"/>
              </a:lnSpc>
              <a:spcBef>
                <a:spcPts val="600"/>
              </a:spcBef>
              <a:spcAft>
                <a:spcPts val="0"/>
              </a:spcAft>
              <a:buClr>
                <a:srgbClr val="171616"/>
              </a:buClr>
              <a:buSzPts val="2100"/>
              <a:buFont typeface="Lato"/>
              <a:buChar char="-"/>
            </a:pPr>
            <a:r>
              <a:rPr lang="en-GB" sz="2100">
                <a:solidFill>
                  <a:srgbClr val="171616"/>
                </a:solidFill>
                <a:latin typeface="Lato"/>
                <a:ea typeface="Lato"/>
                <a:cs typeface="Lato"/>
                <a:sym typeface="Lato"/>
              </a:rPr>
              <a:t>Helps you adhere to the FAIR principles</a:t>
            </a:r>
            <a:endParaRPr sz="2100">
              <a:solidFill>
                <a:srgbClr val="171616"/>
              </a:solidFill>
              <a:latin typeface="Lato"/>
              <a:ea typeface="Lato"/>
              <a:cs typeface="Lato"/>
              <a:sym typeface="Lato"/>
            </a:endParaRPr>
          </a:p>
          <a:p>
            <a:pPr indent="0" lvl="0" marL="0" rtl="0" algn="l">
              <a:lnSpc>
                <a:spcPct val="90000"/>
              </a:lnSpc>
              <a:spcBef>
                <a:spcPts val="600"/>
              </a:spcBef>
              <a:spcAft>
                <a:spcPts val="0"/>
              </a:spcAft>
              <a:buNone/>
            </a:pPr>
            <a:r>
              <a:t/>
            </a:r>
            <a:endParaRPr sz="2100">
              <a:solidFill>
                <a:srgbClr val="171616"/>
              </a:solidFill>
              <a:latin typeface="Lato"/>
              <a:ea typeface="Lato"/>
              <a:cs typeface="Lato"/>
              <a:sym typeface="Lato"/>
            </a:endParaRPr>
          </a:p>
          <a:p>
            <a:pPr indent="0" lvl="0" marL="0" rtl="0" algn="l">
              <a:lnSpc>
                <a:spcPct val="90000"/>
              </a:lnSpc>
              <a:spcBef>
                <a:spcPts val="600"/>
              </a:spcBef>
              <a:spcAft>
                <a:spcPts val="0"/>
              </a:spcAft>
              <a:buNone/>
            </a:pPr>
            <a:r>
              <a:rPr lang="en-GB" sz="2100">
                <a:solidFill>
                  <a:srgbClr val="171616"/>
                </a:solidFill>
                <a:latin typeface="Lato"/>
                <a:ea typeface="Lato"/>
                <a:cs typeface="Lato"/>
                <a:sym typeface="Lato"/>
              </a:rPr>
              <a:t>When to start thinking about repositories?</a:t>
            </a:r>
            <a:endParaRPr sz="2100">
              <a:solidFill>
                <a:srgbClr val="171616"/>
              </a:solidFill>
              <a:latin typeface="Lato"/>
              <a:ea typeface="Lato"/>
              <a:cs typeface="Lato"/>
              <a:sym typeface="Lato"/>
            </a:endParaRPr>
          </a:p>
          <a:p>
            <a:pPr indent="-361950" lvl="0" marL="457200" rtl="0" algn="l">
              <a:lnSpc>
                <a:spcPct val="90000"/>
              </a:lnSpc>
              <a:spcBef>
                <a:spcPts val="600"/>
              </a:spcBef>
              <a:spcAft>
                <a:spcPts val="0"/>
              </a:spcAft>
              <a:buClr>
                <a:srgbClr val="171616"/>
              </a:buClr>
              <a:buSzPts val="2100"/>
              <a:buFont typeface="Lato"/>
              <a:buChar char="-"/>
            </a:pPr>
            <a:r>
              <a:rPr lang="en-GB" sz="2100">
                <a:solidFill>
                  <a:srgbClr val="171616"/>
                </a:solidFill>
                <a:latin typeface="Lato"/>
                <a:ea typeface="Lato"/>
                <a:cs typeface="Lato"/>
                <a:sym typeface="Lato"/>
              </a:rPr>
              <a:t>Early on</a:t>
            </a:r>
            <a:endParaRPr sz="2100">
              <a:solidFill>
                <a:srgbClr val="171616"/>
              </a:solidFill>
              <a:latin typeface="Lato"/>
              <a:ea typeface="Lato"/>
              <a:cs typeface="Lato"/>
              <a:sym typeface="Lato"/>
            </a:endParaRPr>
          </a:p>
          <a:p>
            <a:pPr indent="-361950" lvl="1" marL="914400" rtl="0" algn="l">
              <a:lnSpc>
                <a:spcPct val="90000"/>
              </a:lnSpc>
              <a:spcBef>
                <a:spcPts val="0"/>
              </a:spcBef>
              <a:spcAft>
                <a:spcPts val="0"/>
              </a:spcAft>
              <a:buClr>
                <a:srgbClr val="171616"/>
              </a:buClr>
              <a:buSzPts val="2100"/>
              <a:buFont typeface="Lato"/>
              <a:buChar char="-"/>
            </a:pPr>
            <a:r>
              <a:rPr lang="en-GB" sz="2100">
                <a:solidFill>
                  <a:srgbClr val="171616"/>
                </a:solidFill>
                <a:latin typeface="Lato"/>
                <a:ea typeface="Lato"/>
                <a:cs typeface="Lato"/>
                <a:sym typeface="Lato"/>
              </a:rPr>
              <a:t>File formats</a:t>
            </a:r>
            <a:endParaRPr sz="2100">
              <a:solidFill>
                <a:srgbClr val="171616"/>
              </a:solidFill>
              <a:latin typeface="Lato"/>
              <a:ea typeface="Lato"/>
              <a:cs typeface="Lato"/>
              <a:sym typeface="Lato"/>
            </a:endParaRPr>
          </a:p>
          <a:p>
            <a:pPr indent="-361950" lvl="1" marL="914400" rtl="0" algn="l">
              <a:lnSpc>
                <a:spcPct val="90000"/>
              </a:lnSpc>
              <a:spcBef>
                <a:spcPts val="0"/>
              </a:spcBef>
              <a:spcAft>
                <a:spcPts val="0"/>
              </a:spcAft>
              <a:buClr>
                <a:srgbClr val="171616"/>
              </a:buClr>
              <a:buSzPts val="2100"/>
              <a:buFont typeface="Lato"/>
              <a:buChar char="-"/>
            </a:pPr>
            <a:r>
              <a:rPr lang="en-GB" sz="2100">
                <a:solidFill>
                  <a:srgbClr val="171616"/>
                </a:solidFill>
                <a:latin typeface="Lato"/>
                <a:ea typeface="Lato"/>
                <a:cs typeface="Lato"/>
                <a:sym typeface="Lato"/>
              </a:rPr>
              <a:t>Metadata fields</a:t>
            </a:r>
            <a:endParaRPr sz="2100">
              <a:solidFill>
                <a:srgbClr val="171616"/>
              </a:solidFill>
              <a:latin typeface="Lato"/>
              <a:ea typeface="Lato"/>
              <a:cs typeface="Lato"/>
              <a:sym typeface="Lato"/>
            </a:endParaRPr>
          </a:p>
          <a:p>
            <a:pPr indent="-361950" lvl="1" marL="914400" rtl="0" algn="l">
              <a:lnSpc>
                <a:spcPct val="90000"/>
              </a:lnSpc>
              <a:spcBef>
                <a:spcPts val="0"/>
              </a:spcBef>
              <a:spcAft>
                <a:spcPts val="0"/>
              </a:spcAft>
              <a:buClr>
                <a:srgbClr val="171616"/>
              </a:buClr>
              <a:buSzPts val="2100"/>
              <a:buFont typeface="Lato"/>
              <a:buChar char="-"/>
            </a:pPr>
            <a:r>
              <a:rPr lang="en-GB" sz="2100">
                <a:solidFill>
                  <a:srgbClr val="171616"/>
                </a:solidFill>
                <a:latin typeface="Lato"/>
                <a:ea typeface="Lato"/>
                <a:cs typeface="Lato"/>
                <a:sym typeface="Lato"/>
              </a:rPr>
              <a:t>Lightweight backup</a:t>
            </a:r>
            <a:endParaRPr sz="2100">
              <a:solidFill>
                <a:srgbClr val="171616"/>
              </a:solidFill>
              <a:latin typeface="Lato"/>
              <a:ea typeface="Lato"/>
              <a:cs typeface="Lato"/>
              <a:sym typeface="Lato"/>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92"/>
          <p:cNvSpPr txBox="1"/>
          <p:nvPr>
            <p:ph type="title"/>
          </p:nvPr>
        </p:nvSpPr>
        <p:spPr>
          <a:xfrm>
            <a:off x="323407" y="240992"/>
            <a:ext cx="8497200" cy="409500"/>
          </a:xfrm>
          <a:prstGeom prst="rect">
            <a:avLst/>
          </a:prstGeom>
        </p:spPr>
        <p:txBody>
          <a:bodyPr anchorCtr="0" anchor="ctr" bIns="26325" lIns="51425" spcFirstLastPara="1" rIns="51425" wrap="square" tIns="25700">
            <a:normAutofit fontScale="90000"/>
          </a:bodyPr>
          <a:lstStyle/>
          <a:p>
            <a:pPr indent="0" lvl="0" marL="0" rtl="0" algn="ctr">
              <a:spcBef>
                <a:spcPts val="0"/>
              </a:spcBef>
              <a:spcAft>
                <a:spcPts val="0"/>
              </a:spcAft>
              <a:buNone/>
            </a:pPr>
            <a:r>
              <a:rPr lang="en-GB"/>
              <a:t>Evaluate a repository</a:t>
            </a:r>
            <a:endParaRPr/>
          </a:p>
        </p:txBody>
      </p:sp>
      <p:sp>
        <p:nvSpPr>
          <p:cNvPr id="736" name="Google Shape;736;p92"/>
          <p:cNvSpPr txBox="1"/>
          <p:nvPr>
            <p:ph idx="4294967295" type="body"/>
          </p:nvPr>
        </p:nvSpPr>
        <p:spPr>
          <a:xfrm>
            <a:off x="307886" y="880403"/>
            <a:ext cx="8544000" cy="3714300"/>
          </a:xfrm>
          <a:prstGeom prst="rect">
            <a:avLst/>
          </a:prstGeom>
        </p:spPr>
        <p:txBody>
          <a:bodyPr anchorCtr="0" anchor="t" bIns="25700" lIns="51425" spcFirstLastPara="1" rIns="51425" wrap="square" tIns="25700">
            <a:noAutofit/>
          </a:bodyPr>
          <a:lstStyle/>
          <a:p>
            <a:pPr indent="0" lvl="0" marL="0" rtl="0" algn="l">
              <a:spcBef>
                <a:spcPts val="600"/>
              </a:spcBef>
              <a:spcAft>
                <a:spcPts val="0"/>
              </a:spcAft>
              <a:buNone/>
            </a:pPr>
            <a:r>
              <a:rPr lang="en-GB" sz="2000"/>
              <a:t>Things to check when evaluating:</a:t>
            </a:r>
            <a:br>
              <a:rPr lang="en-GB" sz="2000"/>
            </a:br>
            <a:endParaRPr sz="2000"/>
          </a:p>
          <a:p>
            <a:pPr indent="-355600" lvl="0" marL="457200" rtl="0" algn="l">
              <a:lnSpc>
                <a:spcPct val="115000"/>
              </a:lnSpc>
              <a:spcBef>
                <a:spcPts val="0"/>
              </a:spcBef>
              <a:spcAft>
                <a:spcPts val="0"/>
              </a:spcAft>
              <a:buSzPts val="2000"/>
              <a:buChar char="●"/>
            </a:pPr>
            <a:r>
              <a:rPr lang="en-GB" sz="2000">
                <a:highlight>
                  <a:srgbClr val="FFFFFF"/>
                </a:highlight>
              </a:rPr>
              <a:t>Are others in the community using it? </a:t>
            </a:r>
            <a:endParaRPr sz="2000">
              <a:highlight>
                <a:srgbClr val="FFFFFF"/>
              </a:highlight>
            </a:endParaRPr>
          </a:p>
          <a:p>
            <a:pPr indent="-355600" lvl="0" marL="457200" rtl="0" algn="l">
              <a:lnSpc>
                <a:spcPct val="115000"/>
              </a:lnSpc>
              <a:spcBef>
                <a:spcPts val="0"/>
              </a:spcBef>
              <a:spcAft>
                <a:spcPts val="0"/>
              </a:spcAft>
              <a:buSzPts val="2000"/>
              <a:buChar char="●"/>
            </a:pPr>
            <a:r>
              <a:rPr lang="en-GB" sz="2000">
                <a:highlight>
                  <a:srgbClr val="FFFFFF"/>
                </a:highlight>
              </a:rPr>
              <a:t>Is it easy to navigate / user-friendly?</a:t>
            </a:r>
            <a:endParaRPr sz="2000">
              <a:highlight>
                <a:srgbClr val="FFFFFF"/>
              </a:highlight>
            </a:endParaRPr>
          </a:p>
          <a:p>
            <a:pPr indent="-355600" lvl="0" marL="457200" rtl="0" algn="l">
              <a:lnSpc>
                <a:spcPct val="115000"/>
              </a:lnSpc>
              <a:spcBef>
                <a:spcPts val="0"/>
              </a:spcBef>
              <a:spcAft>
                <a:spcPts val="0"/>
              </a:spcAft>
              <a:buSzPts val="2000"/>
              <a:buChar char="●"/>
            </a:pPr>
            <a:r>
              <a:rPr lang="en-GB" sz="2000">
                <a:highlight>
                  <a:srgbClr val="FFFFFF"/>
                </a:highlight>
              </a:rPr>
              <a:t>Is there support / guidance for submission and reuse?</a:t>
            </a:r>
            <a:endParaRPr sz="2000">
              <a:highlight>
                <a:srgbClr val="FFFFFF"/>
              </a:highlight>
            </a:endParaRPr>
          </a:p>
          <a:p>
            <a:pPr indent="-355600" lvl="0" marL="457200" rtl="0" algn="l">
              <a:lnSpc>
                <a:spcPct val="115000"/>
              </a:lnSpc>
              <a:spcBef>
                <a:spcPts val="0"/>
              </a:spcBef>
              <a:spcAft>
                <a:spcPts val="0"/>
              </a:spcAft>
              <a:buSzPts val="2000"/>
              <a:buChar char="●"/>
            </a:pPr>
            <a:r>
              <a:rPr lang="en-GB" sz="2000">
                <a:highlight>
                  <a:srgbClr val="FFFFFF"/>
                </a:highlight>
              </a:rPr>
              <a:t>Is it sustainable, i.e. will the repository be around for a while? </a:t>
            </a:r>
            <a:endParaRPr sz="2000">
              <a:highlight>
                <a:srgbClr val="FFFFFF"/>
              </a:highlight>
            </a:endParaRPr>
          </a:p>
          <a:p>
            <a:pPr indent="-355600" lvl="0" marL="457200" rtl="0" algn="l">
              <a:lnSpc>
                <a:spcPct val="115000"/>
              </a:lnSpc>
              <a:spcBef>
                <a:spcPts val="0"/>
              </a:spcBef>
              <a:spcAft>
                <a:spcPts val="0"/>
              </a:spcAft>
              <a:buSzPts val="2000"/>
              <a:buChar char="●"/>
            </a:pPr>
            <a:r>
              <a:rPr lang="en-GB" sz="2000">
                <a:highlight>
                  <a:srgbClr val="FFFFFF"/>
                </a:highlight>
              </a:rPr>
              <a:t>Will the datasets obtain persistent identifiers? Is the repository itself FAIR?</a:t>
            </a:r>
            <a:endParaRPr sz="2000">
              <a:highlight>
                <a:srgbClr val="FFFFFF"/>
              </a:highlight>
            </a:endParaRPr>
          </a:p>
          <a:p>
            <a:pPr indent="-355600" lvl="0" marL="457200" rtl="0" algn="l">
              <a:lnSpc>
                <a:spcPct val="115000"/>
              </a:lnSpc>
              <a:spcBef>
                <a:spcPts val="0"/>
              </a:spcBef>
              <a:spcAft>
                <a:spcPts val="0"/>
              </a:spcAft>
              <a:buSzPts val="2000"/>
              <a:buChar char="●"/>
            </a:pPr>
            <a:r>
              <a:rPr lang="en-GB" sz="2000">
                <a:highlight>
                  <a:srgbClr val="FFFFFF"/>
                </a:highlight>
              </a:rPr>
              <a:t>What are the usage rights or license options?</a:t>
            </a:r>
            <a:endParaRPr sz="2000">
              <a:highlight>
                <a:srgbClr val="FFFFFF"/>
              </a:highlight>
            </a:endParaRPr>
          </a:p>
          <a:p>
            <a:pPr indent="0" lvl="0" marL="0" rtl="0" algn="l">
              <a:spcBef>
                <a:spcPts val="600"/>
              </a:spcBef>
              <a:spcAft>
                <a:spcPts val="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93"/>
          <p:cNvSpPr txBox="1"/>
          <p:nvPr>
            <p:ph type="title"/>
          </p:nvPr>
        </p:nvSpPr>
        <p:spPr>
          <a:xfrm>
            <a:off x="323407" y="240992"/>
            <a:ext cx="8497200" cy="409500"/>
          </a:xfrm>
          <a:prstGeom prst="rect">
            <a:avLst/>
          </a:prstGeom>
        </p:spPr>
        <p:txBody>
          <a:bodyPr anchorCtr="0" anchor="ctr" bIns="26325" lIns="51425" spcFirstLastPara="1" rIns="51425" wrap="square" tIns="25700">
            <a:normAutofit fontScale="90000"/>
          </a:bodyPr>
          <a:lstStyle/>
          <a:p>
            <a:pPr indent="0" lvl="0" marL="0" rtl="0" algn="ctr">
              <a:spcBef>
                <a:spcPts val="0"/>
              </a:spcBef>
              <a:spcAft>
                <a:spcPts val="0"/>
              </a:spcAft>
              <a:buNone/>
            </a:pPr>
            <a:r>
              <a:rPr lang="en-GB"/>
              <a:t>Key Points</a:t>
            </a:r>
            <a:endParaRPr/>
          </a:p>
        </p:txBody>
      </p:sp>
      <p:sp>
        <p:nvSpPr>
          <p:cNvPr id="742" name="Google Shape;742;p93"/>
          <p:cNvSpPr txBox="1"/>
          <p:nvPr>
            <p:ph idx="4294967295" type="body"/>
          </p:nvPr>
        </p:nvSpPr>
        <p:spPr>
          <a:xfrm>
            <a:off x="92375" y="880400"/>
            <a:ext cx="9051600" cy="3714300"/>
          </a:xfrm>
          <a:prstGeom prst="rect">
            <a:avLst/>
          </a:prstGeom>
        </p:spPr>
        <p:txBody>
          <a:bodyPr anchorCtr="0" anchor="t" bIns="25700" lIns="51425" spcFirstLastPara="1" rIns="51425" wrap="square" tIns="25700">
            <a:noAutofit/>
          </a:bodyPr>
          <a:lstStyle/>
          <a:p>
            <a:pPr indent="-355600" lvl="0" marL="457200" rtl="0" algn="l">
              <a:lnSpc>
                <a:spcPct val="115000"/>
              </a:lnSpc>
              <a:spcBef>
                <a:spcPts val="600"/>
              </a:spcBef>
              <a:spcAft>
                <a:spcPts val="0"/>
              </a:spcAft>
              <a:buSzPts val="2000"/>
              <a:buChar char="●"/>
            </a:pPr>
            <a:r>
              <a:rPr lang="en-GB" sz="2000"/>
              <a:t>Rich metadata is the key to scientific reliability and reuse.</a:t>
            </a:r>
            <a:endParaRPr sz="2000">
              <a:solidFill>
                <a:schemeClr val="dk1"/>
              </a:solidFill>
            </a:endParaRPr>
          </a:p>
          <a:p>
            <a:pPr indent="-355600" lvl="0" marL="457200" rtl="0" algn="l">
              <a:lnSpc>
                <a:spcPct val="115000"/>
              </a:lnSpc>
              <a:spcBef>
                <a:spcPts val="0"/>
              </a:spcBef>
              <a:spcAft>
                <a:spcPts val="0"/>
              </a:spcAft>
              <a:buSzPts val="2000"/>
              <a:buChar char="●"/>
            </a:pPr>
            <a:r>
              <a:rPr lang="en-GB" sz="2000"/>
              <a:t>No license - no reuse (without asking for permission).</a:t>
            </a:r>
            <a:endParaRPr sz="2000"/>
          </a:p>
          <a:p>
            <a:pPr indent="-355600" lvl="0" marL="457200" rtl="0" algn="l">
              <a:lnSpc>
                <a:spcPct val="115000"/>
              </a:lnSpc>
              <a:spcBef>
                <a:spcPts val="0"/>
              </a:spcBef>
              <a:spcAft>
                <a:spcPts val="0"/>
              </a:spcAft>
              <a:buSzPts val="2000"/>
              <a:buChar char="●"/>
            </a:pPr>
            <a:r>
              <a:rPr lang="en-GB" sz="2000"/>
              <a:t>Persistent </a:t>
            </a:r>
            <a:r>
              <a:rPr lang="en-GB" sz="2000"/>
              <a:t>identifiers allow an object to be</a:t>
            </a:r>
            <a:r>
              <a:rPr lang="en-GB" sz="2000"/>
              <a:t> identified, verified and located.</a:t>
            </a:r>
            <a:endParaRPr sz="2000"/>
          </a:p>
          <a:p>
            <a:pPr indent="-355600" lvl="0" marL="457200" rtl="0" algn="l">
              <a:lnSpc>
                <a:spcPct val="115000"/>
              </a:lnSpc>
              <a:spcBef>
                <a:spcPts val="0"/>
              </a:spcBef>
              <a:spcAft>
                <a:spcPts val="0"/>
              </a:spcAft>
              <a:buSzPts val="2000"/>
              <a:buChar char="●"/>
            </a:pPr>
            <a:r>
              <a:rPr lang="en-GB" sz="2000"/>
              <a:t>Using repositories increases FAIRness and reuse:</a:t>
            </a:r>
            <a:endParaRPr sz="2000"/>
          </a:p>
          <a:p>
            <a:pPr indent="-355600" lvl="1" marL="914400" rtl="0" algn="l">
              <a:lnSpc>
                <a:spcPct val="115000"/>
              </a:lnSpc>
              <a:spcBef>
                <a:spcPts val="0"/>
              </a:spcBef>
              <a:spcAft>
                <a:spcPts val="0"/>
              </a:spcAft>
              <a:buSzPts val="2000"/>
              <a:buChar char="○"/>
            </a:pPr>
            <a:r>
              <a:rPr lang="en-GB" sz="2000"/>
              <a:t>Identifying a repository early one helps to formalise metadata from the start.</a:t>
            </a:r>
            <a:endParaRPr sz="2000"/>
          </a:p>
          <a:p>
            <a:pPr indent="-355600" lvl="1" marL="914400" rtl="0" algn="l">
              <a:lnSpc>
                <a:spcPct val="115000"/>
              </a:lnSpc>
              <a:spcBef>
                <a:spcPts val="0"/>
              </a:spcBef>
              <a:spcAft>
                <a:spcPts val="0"/>
              </a:spcAft>
              <a:buSzPts val="2000"/>
              <a:buChar char="○"/>
            </a:pPr>
            <a:r>
              <a:rPr lang="en-GB" sz="2000"/>
              <a:t>If possible, use a domain-specific repository since it has maximum reach in the research community.</a:t>
            </a:r>
            <a:endParaRPr sz="2000"/>
          </a:p>
          <a:p>
            <a:pPr indent="-355600" lvl="1" marL="914400" rtl="0" algn="l">
              <a:lnSpc>
                <a:spcPct val="115000"/>
              </a:lnSpc>
              <a:spcBef>
                <a:spcPts val="0"/>
              </a:spcBef>
              <a:spcAft>
                <a:spcPts val="0"/>
              </a:spcAft>
              <a:buSzPts val="2000"/>
              <a:buChar char="○"/>
            </a:pPr>
            <a:r>
              <a:rPr lang="en-GB" sz="2000"/>
              <a:t>The research output (data) types determines which domain-specific repository is suitable.</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7">
            <a:hlinkClick r:id="rId3"/>
          </p:cNvPr>
          <p:cNvPicPr preferRelativeResize="0"/>
          <p:nvPr/>
        </p:nvPicPr>
        <p:blipFill>
          <a:blip r:embed="rId4">
            <a:alphaModFix/>
          </a:blip>
          <a:stretch>
            <a:fillRect/>
          </a:stretch>
        </p:blipFill>
        <p:spPr>
          <a:xfrm>
            <a:off x="708875" y="1467825"/>
            <a:ext cx="5232274" cy="2981599"/>
          </a:xfrm>
          <a:prstGeom prst="rect">
            <a:avLst/>
          </a:prstGeom>
          <a:noFill/>
          <a:ln>
            <a:noFill/>
          </a:ln>
          <a:effectLst>
            <a:outerShdw blurRad="57150" rotWithShape="0" algn="bl" dir="5400000" dist="19050">
              <a:srgbClr val="000000">
                <a:alpha val="50000"/>
              </a:srgbClr>
            </a:outerShdw>
          </a:effectLst>
        </p:spPr>
      </p:pic>
      <p:sp>
        <p:nvSpPr>
          <p:cNvPr id="190" name="Google Shape;190;p37"/>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Reuse - open is not enough</a:t>
            </a:r>
            <a:endParaRPr/>
          </a:p>
        </p:txBody>
      </p:sp>
      <p:sp>
        <p:nvSpPr>
          <p:cNvPr id="191" name="Google Shape;191;p37"/>
          <p:cNvSpPr txBox="1"/>
          <p:nvPr>
            <p:ph idx="1" type="body"/>
          </p:nvPr>
        </p:nvSpPr>
        <p:spPr>
          <a:xfrm>
            <a:off x="621200" y="1084314"/>
            <a:ext cx="7886700" cy="445200"/>
          </a:xfrm>
          <a:prstGeom prst="rect">
            <a:avLst/>
          </a:prstGeom>
        </p:spPr>
        <p:txBody>
          <a:bodyPr anchorCtr="0" anchor="t" bIns="25700" lIns="51425" spcFirstLastPara="1" rIns="51425" wrap="square" tIns="25700">
            <a:noAutofit/>
          </a:bodyPr>
          <a:lstStyle/>
          <a:p>
            <a:pPr indent="0" lvl="0" marL="0" rtl="0" algn="l">
              <a:spcBef>
                <a:spcPts val="600"/>
              </a:spcBef>
              <a:spcAft>
                <a:spcPts val="0"/>
              </a:spcAft>
              <a:buNone/>
            </a:pPr>
            <a:r>
              <a:rPr lang="en-GB"/>
              <a:t>What do we need in order to be able to reuse a research output?</a:t>
            </a:r>
            <a:endParaRPr/>
          </a:p>
        </p:txBody>
      </p:sp>
      <p:pic>
        <p:nvPicPr>
          <p:cNvPr id="192" name="Google Shape;192;p37"/>
          <p:cNvPicPr preferRelativeResize="0"/>
          <p:nvPr/>
        </p:nvPicPr>
        <p:blipFill rotWithShape="1">
          <a:blip r:embed="rId5">
            <a:alphaModFix/>
          </a:blip>
          <a:srcRect b="0" l="0" r="16472" t="0"/>
          <a:stretch/>
        </p:blipFill>
        <p:spPr>
          <a:xfrm>
            <a:off x="3550375" y="1529525"/>
            <a:ext cx="5385400" cy="1702475"/>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8"/>
          <p:cNvSpPr txBox="1"/>
          <p:nvPr>
            <p:ph type="title"/>
          </p:nvPr>
        </p:nvSpPr>
        <p:spPr>
          <a:xfrm>
            <a:off x="323407" y="240992"/>
            <a:ext cx="8497200" cy="409500"/>
          </a:xfrm>
          <a:prstGeom prst="rect">
            <a:avLst/>
          </a:prstGeom>
        </p:spPr>
        <p:txBody>
          <a:bodyPr anchorCtr="0" anchor="ctr" bIns="26325" lIns="51425" spcFirstLastPara="1" rIns="51425" wrap="square" tIns="25700">
            <a:normAutofit fontScale="90000"/>
          </a:bodyPr>
          <a:lstStyle/>
          <a:p>
            <a:pPr indent="0" lvl="0" marL="0" rtl="0" algn="ctr">
              <a:spcBef>
                <a:spcPts val="0"/>
              </a:spcBef>
              <a:spcAft>
                <a:spcPts val="0"/>
              </a:spcAft>
              <a:buNone/>
            </a:pPr>
            <a:r>
              <a:rPr lang="en-GB"/>
              <a:t>Types of repositories</a:t>
            </a:r>
            <a:endParaRPr/>
          </a:p>
        </p:txBody>
      </p:sp>
      <p:sp>
        <p:nvSpPr>
          <p:cNvPr id="198" name="Google Shape;198;p38"/>
          <p:cNvSpPr txBox="1"/>
          <p:nvPr>
            <p:ph idx="4294967295" type="body"/>
          </p:nvPr>
        </p:nvSpPr>
        <p:spPr>
          <a:xfrm>
            <a:off x="307875" y="804200"/>
            <a:ext cx="6651600" cy="3714300"/>
          </a:xfrm>
          <a:prstGeom prst="rect">
            <a:avLst/>
          </a:prstGeom>
        </p:spPr>
        <p:txBody>
          <a:bodyPr anchorCtr="0" anchor="t" bIns="25700" lIns="51425" spcFirstLastPara="1" rIns="51425" wrap="square" tIns="25700">
            <a:noAutofit/>
          </a:bodyPr>
          <a:lstStyle/>
          <a:p>
            <a:pPr indent="-355600" lvl="0" marL="457200" rtl="0" algn="l">
              <a:spcBef>
                <a:spcPts val="600"/>
              </a:spcBef>
              <a:spcAft>
                <a:spcPts val="0"/>
              </a:spcAft>
              <a:buSzPts val="2000"/>
              <a:buChar char="●"/>
            </a:pPr>
            <a:r>
              <a:rPr b="1" lang="en-GB" sz="2000"/>
              <a:t>Domain/type-</a:t>
            </a:r>
            <a:r>
              <a:rPr b="1" lang="en-GB" sz="2000"/>
              <a:t>specific</a:t>
            </a:r>
            <a:r>
              <a:rPr b="1" lang="en-GB" sz="2000"/>
              <a:t>:</a:t>
            </a:r>
            <a:endParaRPr b="1" sz="2000"/>
          </a:p>
          <a:p>
            <a:pPr indent="-342900" lvl="1" marL="914400" rtl="0" algn="l">
              <a:spcBef>
                <a:spcPts val="0"/>
              </a:spcBef>
              <a:spcAft>
                <a:spcPts val="0"/>
              </a:spcAft>
              <a:buSzPts val="1800"/>
              <a:buChar char="○"/>
            </a:pPr>
            <a:r>
              <a:rPr lang="en-GB" sz="1800"/>
              <a:t>Best choice - long-term plan, typically free, maximum reach</a:t>
            </a:r>
            <a:endParaRPr sz="1800"/>
          </a:p>
          <a:p>
            <a:pPr indent="-342900" lvl="1" marL="914400" rtl="0" algn="l">
              <a:spcBef>
                <a:spcPts val="0"/>
              </a:spcBef>
              <a:spcAft>
                <a:spcPts val="0"/>
              </a:spcAft>
              <a:buSzPts val="1800"/>
              <a:buChar char="○"/>
            </a:pPr>
            <a:r>
              <a:rPr lang="en-GB" sz="1800"/>
              <a:t>E.g. </a:t>
            </a:r>
            <a:r>
              <a:rPr lang="en-GB" sz="1800" u="sng">
                <a:solidFill>
                  <a:schemeClr val="hlink"/>
                </a:solidFill>
                <a:hlinkClick r:id="rId3"/>
              </a:rPr>
              <a:t>European Nucleotide Archive</a:t>
            </a:r>
            <a:r>
              <a:rPr lang="en-GB" sz="1800"/>
              <a:t>, </a:t>
            </a:r>
            <a:r>
              <a:rPr lang="en-GB" sz="1800" u="sng">
                <a:solidFill>
                  <a:schemeClr val="hlink"/>
                </a:solidFill>
                <a:hlinkClick r:id="rId4"/>
              </a:rPr>
              <a:t>European </a:t>
            </a:r>
            <a:r>
              <a:rPr lang="en-GB" sz="1800" u="sng">
                <a:solidFill>
                  <a:schemeClr val="hlink"/>
                </a:solidFill>
                <a:hlinkClick r:id="rId5"/>
              </a:rPr>
              <a:t>Genome</a:t>
            </a:r>
            <a:r>
              <a:rPr lang="en-GB" sz="1800" u="sng">
                <a:solidFill>
                  <a:schemeClr val="hlink"/>
                </a:solidFill>
                <a:hlinkClick r:id="rId6"/>
              </a:rPr>
              <a:t> Phenome Archive</a:t>
            </a:r>
            <a:r>
              <a:rPr lang="en-GB" sz="1800"/>
              <a:t>, </a:t>
            </a:r>
            <a:r>
              <a:rPr lang="en-GB" sz="1800" u="sng">
                <a:solidFill>
                  <a:schemeClr val="hlink"/>
                </a:solidFill>
                <a:hlinkClick r:id="rId7"/>
              </a:rPr>
              <a:t>ArrayExpress</a:t>
            </a:r>
            <a:r>
              <a:rPr lang="en-GB" sz="1800"/>
              <a:t>, </a:t>
            </a:r>
            <a:r>
              <a:rPr lang="en-GB" sz="1800" u="sng">
                <a:solidFill>
                  <a:schemeClr val="hlink"/>
                </a:solidFill>
                <a:hlinkClick r:id="rId8"/>
              </a:rPr>
              <a:t>PRIDE</a:t>
            </a:r>
            <a:endParaRPr sz="1800"/>
          </a:p>
          <a:p>
            <a:pPr indent="-355600" lvl="0" marL="457200" rtl="0" algn="l">
              <a:spcBef>
                <a:spcPts val="1000"/>
              </a:spcBef>
              <a:spcAft>
                <a:spcPts val="0"/>
              </a:spcAft>
              <a:buSzPts val="2000"/>
              <a:buChar char="●"/>
            </a:pPr>
            <a:r>
              <a:rPr b="1" lang="en-GB" sz="2000"/>
              <a:t>General purpose:</a:t>
            </a:r>
            <a:endParaRPr b="1" sz="2000"/>
          </a:p>
          <a:p>
            <a:pPr indent="-342900" lvl="1" marL="914400" rtl="0" algn="l">
              <a:spcBef>
                <a:spcPts val="0"/>
              </a:spcBef>
              <a:spcAft>
                <a:spcPts val="0"/>
              </a:spcAft>
              <a:buSzPts val="1800"/>
              <a:buChar char="○"/>
            </a:pPr>
            <a:r>
              <a:rPr lang="en-GB" sz="1800"/>
              <a:t>Second best - long-term plan, might cost (now or in future), good reach but less specific in metadata → more difficult for future users to judge if a dataset will be useful</a:t>
            </a:r>
            <a:endParaRPr sz="1800"/>
          </a:p>
          <a:p>
            <a:pPr indent="-342900" lvl="1" marL="914400" rtl="0" algn="l">
              <a:spcBef>
                <a:spcPts val="0"/>
              </a:spcBef>
              <a:spcAft>
                <a:spcPts val="0"/>
              </a:spcAft>
              <a:buSzPts val="1800"/>
              <a:buChar char="○"/>
            </a:pPr>
            <a:r>
              <a:rPr lang="en-GB" sz="1800"/>
              <a:t>E.g. </a:t>
            </a:r>
            <a:r>
              <a:rPr lang="en-GB" sz="1800" u="sng">
                <a:solidFill>
                  <a:schemeClr val="hlink"/>
                </a:solidFill>
                <a:hlinkClick r:id="rId9"/>
              </a:rPr>
              <a:t>Zenodo</a:t>
            </a:r>
            <a:r>
              <a:rPr lang="en-GB" sz="1800"/>
              <a:t>, </a:t>
            </a:r>
            <a:r>
              <a:rPr lang="en-GB" sz="1800" u="sng">
                <a:solidFill>
                  <a:schemeClr val="hlink"/>
                </a:solidFill>
                <a:hlinkClick r:id="rId10"/>
              </a:rPr>
              <a:t>(SciLifeLab) Figshare</a:t>
            </a:r>
            <a:r>
              <a:rPr lang="en-GB" sz="1800"/>
              <a:t>, </a:t>
            </a:r>
            <a:r>
              <a:rPr lang="en-GB" sz="1800" u="sng">
                <a:solidFill>
                  <a:schemeClr val="hlink"/>
                </a:solidFill>
                <a:hlinkClick r:id="rId11"/>
              </a:rPr>
              <a:t>SND Doris</a:t>
            </a:r>
            <a:r>
              <a:rPr lang="en-GB" sz="1800"/>
              <a:t>, </a:t>
            </a:r>
            <a:r>
              <a:rPr lang="en-GB" sz="1800" u="sng">
                <a:solidFill>
                  <a:schemeClr val="hlink"/>
                </a:solidFill>
                <a:hlinkClick r:id="rId12"/>
              </a:rPr>
              <a:t>Dryad</a:t>
            </a:r>
            <a:endParaRPr sz="1800"/>
          </a:p>
          <a:p>
            <a:pPr indent="-355600" lvl="0" marL="457200" rtl="0" algn="l">
              <a:spcBef>
                <a:spcPts val="1000"/>
              </a:spcBef>
              <a:spcAft>
                <a:spcPts val="0"/>
              </a:spcAft>
              <a:buSzPts val="2000"/>
              <a:buChar char="●"/>
            </a:pPr>
            <a:r>
              <a:rPr b="1" lang="en-GB" sz="2000"/>
              <a:t>In-house/institutional</a:t>
            </a:r>
            <a:endParaRPr b="1" sz="2000"/>
          </a:p>
          <a:p>
            <a:pPr indent="-342900" lvl="1" marL="914400" rtl="0" algn="l">
              <a:spcBef>
                <a:spcPts val="0"/>
              </a:spcBef>
              <a:spcAft>
                <a:spcPts val="0"/>
              </a:spcAft>
              <a:buSzPts val="1800"/>
              <a:buChar char="○"/>
            </a:pPr>
            <a:r>
              <a:rPr lang="en-GB" sz="1800"/>
              <a:t>For archive/backup purpose mainly, might cost, limited reach unless also published in a data catalogue</a:t>
            </a:r>
            <a:endParaRPr sz="1800"/>
          </a:p>
        </p:txBody>
      </p:sp>
      <p:sp>
        <p:nvSpPr>
          <p:cNvPr id="199" name="Google Shape;199;p38"/>
          <p:cNvSpPr/>
          <p:nvPr/>
        </p:nvSpPr>
        <p:spPr>
          <a:xfrm>
            <a:off x="6994750" y="837150"/>
            <a:ext cx="1869025" cy="3714300"/>
          </a:xfrm>
          <a:prstGeom prst="flowChartManualOperation">
            <a:avLst/>
          </a:prstGeom>
          <a:gradFill>
            <a:gsLst>
              <a:gs pos="0">
                <a:srgbClr val="DCECD5"/>
              </a:gs>
              <a:gs pos="100000">
                <a:srgbClr val="93BC8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8"/>
          <p:cNvSpPr txBox="1"/>
          <p:nvPr/>
        </p:nvSpPr>
        <p:spPr>
          <a:xfrm>
            <a:off x="6994750" y="983150"/>
            <a:ext cx="1812600" cy="323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t>Domain-specific</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rPr lang="en-GB" sz="1800"/>
              <a:t>General </a:t>
            </a:r>
            <a:br>
              <a:rPr lang="en-GB" sz="1800"/>
            </a:br>
            <a:r>
              <a:rPr lang="en-GB" sz="1800"/>
              <a:t>purpose</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rPr lang="en-GB" sz="1800"/>
              <a:t>In-house</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9"/>
          <p:cNvSpPr txBox="1"/>
          <p:nvPr>
            <p:ph type="title"/>
          </p:nvPr>
        </p:nvSpPr>
        <p:spPr>
          <a:xfrm>
            <a:off x="630000" y="269200"/>
            <a:ext cx="7886700" cy="631800"/>
          </a:xfrm>
          <a:prstGeom prst="rect">
            <a:avLst/>
          </a:prstGeom>
        </p:spPr>
        <p:txBody>
          <a:bodyPr anchorCtr="0" anchor="ctr" bIns="25700" lIns="51425" spcFirstLastPara="1" rIns="51425" wrap="square" tIns="25700">
            <a:normAutofit/>
          </a:bodyPr>
          <a:lstStyle/>
          <a:p>
            <a:pPr indent="0" lvl="0" marL="0" rtl="0" algn="l">
              <a:spcBef>
                <a:spcPts val="0"/>
              </a:spcBef>
              <a:spcAft>
                <a:spcPts val="0"/>
              </a:spcAft>
              <a:buNone/>
            </a:pPr>
            <a:r>
              <a:rPr lang="en-GB"/>
              <a:t>Data </a:t>
            </a:r>
            <a:r>
              <a:rPr lang="en-GB"/>
              <a:t>catalogues and registries</a:t>
            </a:r>
            <a:endParaRPr/>
          </a:p>
        </p:txBody>
      </p:sp>
      <p:sp>
        <p:nvSpPr>
          <p:cNvPr id="206" name="Google Shape;206;p39"/>
          <p:cNvSpPr txBox="1"/>
          <p:nvPr/>
        </p:nvSpPr>
        <p:spPr>
          <a:xfrm>
            <a:off x="3289375" y="4371800"/>
            <a:ext cx="5157000" cy="1850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600"/>
              </a:spcBef>
              <a:spcAft>
                <a:spcPts val="0"/>
              </a:spcAft>
              <a:buNone/>
            </a:pPr>
            <a:r>
              <a:t/>
            </a:r>
            <a:endParaRPr/>
          </a:p>
          <a:p>
            <a:pPr indent="0" lvl="0" marL="0" rtl="0" algn="l">
              <a:lnSpc>
                <a:spcPct val="90000"/>
              </a:lnSpc>
              <a:spcBef>
                <a:spcPts val="600"/>
              </a:spcBef>
              <a:spcAft>
                <a:spcPts val="0"/>
              </a:spcAft>
              <a:buNone/>
            </a:pPr>
            <a:r>
              <a:t/>
            </a:r>
            <a:endParaRPr sz="2100">
              <a:solidFill>
                <a:srgbClr val="171616"/>
              </a:solidFill>
              <a:latin typeface="Lato"/>
              <a:ea typeface="Lato"/>
              <a:cs typeface="Lato"/>
              <a:sym typeface="Lato"/>
            </a:endParaRPr>
          </a:p>
          <a:p>
            <a:pPr indent="0" lvl="0" marL="0" rtl="0" algn="l">
              <a:lnSpc>
                <a:spcPct val="90000"/>
              </a:lnSpc>
              <a:spcBef>
                <a:spcPts val="600"/>
              </a:spcBef>
              <a:spcAft>
                <a:spcPts val="0"/>
              </a:spcAft>
              <a:buNone/>
            </a:pPr>
            <a:r>
              <a:t/>
            </a:r>
            <a:endParaRPr sz="2100">
              <a:solidFill>
                <a:srgbClr val="171616"/>
              </a:solidFill>
              <a:latin typeface="Lato"/>
              <a:ea typeface="Lato"/>
              <a:cs typeface="Lato"/>
              <a:sym typeface="Lato"/>
            </a:endParaRPr>
          </a:p>
          <a:p>
            <a:pPr indent="0" lvl="0" marL="0" rtl="0" algn="l">
              <a:lnSpc>
                <a:spcPct val="90000"/>
              </a:lnSpc>
              <a:spcBef>
                <a:spcPts val="600"/>
              </a:spcBef>
              <a:spcAft>
                <a:spcPts val="0"/>
              </a:spcAft>
              <a:buNone/>
            </a:pPr>
            <a:r>
              <a:t/>
            </a:r>
            <a:endParaRPr sz="2100">
              <a:solidFill>
                <a:srgbClr val="171616"/>
              </a:solidFill>
              <a:latin typeface="Lato"/>
              <a:ea typeface="Lato"/>
              <a:cs typeface="Lato"/>
              <a:sym typeface="Lato"/>
            </a:endParaRPr>
          </a:p>
          <a:p>
            <a:pPr indent="0" lvl="0" marL="0" rtl="0" algn="l">
              <a:lnSpc>
                <a:spcPct val="90000"/>
              </a:lnSpc>
              <a:spcBef>
                <a:spcPts val="600"/>
              </a:spcBef>
              <a:spcAft>
                <a:spcPts val="0"/>
              </a:spcAft>
              <a:buNone/>
            </a:pPr>
            <a:r>
              <a:t/>
            </a:r>
            <a:endParaRPr sz="2100">
              <a:solidFill>
                <a:srgbClr val="171616"/>
              </a:solidFill>
              <a:latin typeface="Lato"/>
              <a:ea typeface="Lato"/>
              <a:cs typeface="Lato"/>
              <a:sym typeface="Lato"/>
            </a:endParaRPr>
          </a:p>
        </p:txBody>
      </p:sp>
      <p:sp>
        <p:nvSpPr>
          <p:cNvPr id="207" name="Google Shape;207;p39"/>
          <p:cNvSpPr txBox="1"/>
          <p:nvPr>
            <p:ph idx="1" type="body"/>
          </p:nvPr>
        </p:nvSpPr>
        <p:spPr>
          <a:xfrm>
            <a:off x="6179900" y="1084325"/>
            <a:ext cx="2328000" cy="3331200"/>
          </a:xfrm>
          <a:prstGeom prst="rect">
            <a:avLst/>
          </a:prstGeom>
        </p:spPr>
        <p:txBody>
          <a:bodyPr anchorCtr="0" anchor="t" bIns="25700" lIns="51425" spcFirstLastPara="1" rIns="51425" wrap="square" tIns="25700">
            <a:noAutofit/>
          </a:bodyPr>
          <a:lstStyle/>
          <a:p>
            <a:pPr indent="0" lvl="0" marL="0" rtl="0" algn="l">
              <a:spcBef>
                <a:spcPts val="600"/>
              </a:spcBef>
              <a:spcAft>
                <a:spcPts val="0"/>
              </a:spcAft>
              <a:buNone/>
            </a:pPr>
            <a:r>
              <a:rPr b="1" lang="en-GB" sz="1400"/>
              <a:t>Output specific registries</a:t>
            </a:r>
            <a:endParaRPr/>
          </a:p>
          <a:p>
            <a:pPr indent="0" lvl="0" marL="0" rtl="0" algn="l">
              <a:lnSpc>
                <a:spcPct val="115000"/>
              </a:lnSpc>
              <a:spcBef>
                <a:spcPts val="600"/>
              </a:spcBef>
              <a:spcAft>
                <a:spcPts val="0"/>
              </a:spcAft>
              <a:buClr>
                <a:schemeClr val="dk1"/>
              </a:buClr>
              <a:buSzPts val="1100"/>
              <a:buFont typeface="Arial"/>
              <a:buNone/>
            </a:pPr>
            <a:r>
              <a:rPr lang="en-GB" sz="1500" u="sng">
                <a:solidFill>
                  <a:schemeClr val="hlink"/>
                </a:solidFill>
                <a:hlinkClick r:id="rId3"/>
              </a:rPr>
              <a:t>WorkflowHub</a:t>
            </a:r>
            <a:r>
              <a:rPr lang="en-GB"/>
              <a:t> </a:t>
            </a:r>
            <a:r>
              <a:rPr lang="en-GB" sz="1500"/>
              <a:t>- a registry for describing, sharing and publishing scientific computational workflows</a:t>
            </a:r>
            <a:endParaRPr/>
          </a:p>
          <a:p>
            <a:pPr indent="0" lvl="0" marL="0" rtl="0" algn="l">
              <a:lnSpc>
                <a:spcPct val="115000"/>
              </a:lnSpc>
              <a:spcBef>
                <a:spcPts val="600"/>
              </a:spcBef>
              <a:spcAft>
                <a:spcPts val="0"/>
              </a:spcAft>
              <a:buNone/>
            </a:pPr>
            <a:r>
              <a:rPr lang="en-GB" sz="1500" u="sng">
                <a:solidFill>
                  <a:schemeClr val="hlink"/>
                </a:solidFill>
                <a:hlinkClick r:id="rId4"/>
              </a:rPr>
              <a:t>Protocols.io</a:t>
            </a:r>
            <a:r>
              <a:rPr lang="en-GB" sz="1500" u="sng">
                <a:solidFill>
                  <a:schemeClr val="hlink"/>
                </a:solidFill>
              </a:rPr>
              <a:t> </a:t>
            </a:r>
            <a:r>
              <a:rPr lang="en-GB" sz="1500"/>
              <a:t> a platform for organising, describing and sharing methods</a:t>
            </a:r>
            <a:endParaRPr/>
          </a:p>
          <a:p>
            <a:pPr indent="0" lvl="0" marL="0" rtl="0" algn="l">
              <a:lnSpc>
                <a:spcPct val="115000"/>
              </a:lnSpc>
              <a:spcBef>
                <a:spcPts val="600"/>
              </a:spcBef>
              <a:spcAft>
                <a:spcPts val="0"/>
              </a:spcAft>
              <a:buClr>
                <a:schemeClr val="dk1"/>
              </a:buClr>
              <a:buSzPts val="1100"/>
              <a:buFont typeface="Arial"/>
              <a:buNone/>
            </a:pPr>
            <a:r>
              <a:rPr lang="en-GB" sz="1500" u="sng">
                <a:solidFill>
                  <a:schemeClr val="hlink"/>
                </a:solidFill>
                <a:hlinkClick r:id="rId5"/>
              </a:rPr>
              <a:t>ELIXIR TeSS</a:t>
            </a:r>
            <a:r>
              <a:rPr lang="en-GB"/>
              <a:t> </a:t>
            </a:r>
            <a:r>
              <a:rPr lang="en-GB" sz="1500"/>
              <a:t>- a registry for training materials </a:t>
            </a:r>
            <a:endParaRPr/>
          </a:p>
        </p:txBody>
      </p:sp>
      <p:sp>
        <p:nvSpPr>
          <p:cNvPr id="208" name="Google Shape;208;p39"/>
          <p:cNvSpPr txBox="1"/>
          <p:nvPr>
            <p:ph idx="2" type="body"/>
          </p:nvPr>
        </p:nvSpPr>
        <p:spPr>
          <a:xfrm>
            <a:off x="621200" y="1084325"/>
            <a:ext cx="2668200" cy="3331200"/>
          </a:xfrm>
          <a:prstGeom prst="rect">
            <a:avLst/>
          </a:prstGeom>
        </p:spPr>
        <p:txBody>
          <a:bodyPr anchorCtr="0" anchor="t" bIns="25700" lIns="51425" spcFirstLastPara="1" rIns="51425" wrap="square" tIns="25700">
            <a:noAutofit/>
          </a:bodyPr>
          <a:lstStyle/>
          <a:p>
            <a:pPr indent="0" lvl="0" marL="0" rtl="0" algn="l">
              <a:lnSpc>
                <a:spcPct val="115000"/>
              </a:lnSpc>
              <a:spcBef>
                <a:spcPts val="600"/>
              </a:spcBef>
              <a:spcAft>
                <a:spcPts val="0"/>
              </a:spcAft>
              <a:buClr>
                <a:schemeClr val="dk1"/>
              </a:buClr>
              <a:buSzPts val="1100"/>
              <a:buFont typeface="Arial"/>
              <a:buNone/>
            </a:pPr>
            <a:r>
              <a:rPr b="1" lang="en-GB" sz="1400"/>
              <a:t>Data repositories</a:t>
            </a:r>
            <a:endParaRPr b="1" sz="1400"/>
          </a:p>
          <a:p>
            <a:pPr indent="0" lvl="0" marL="0" rtl="0" algn="l">
              <a:lnSpc>
                <a:spcPct val="115000"/>
              </a:lnSpc>
              <a:spcBef>
                <a:spcPts val="1000"/>
              </a:spcBef>
              <a:spcAft>
                <a:spcPts val="0"/>
              </a:spcAft>
              <a:buNone/>
            </a:pPr>
            <a:r>
              <a:rPr lang="en-GB" sz="1500" u="sng">
                <a:solidFill>
                  <a:schemeClr val="hlink"/>
                </a:solidFill>
                <a:hlinkClick r:id="rId6"/>
              </a:rPr>
              <a:t>FAIRsharing.org/databases</a:t>
            </a:r>
            <a:r>
              <a:rPr lang="en-GB" sz="1500"/>
              <a:t> - catalogue of many repositories, with possibility to filter on e.g. domain</a:t>
            </a:r>
            <a:endParaRPr sz="1500"/>
          </a:p>
          <a:p>
            <a:pPr indent="0" lvl="0" marL="0" rtl="0" algn="l">
              <a:lnSpc>
                <a:spcPct val="115000"/>
              </a:lnSpc>
              <a:spcBef>
                <a:spcPts val="1000"/>
              </a:spcBef>
              <a:spcAft>
                <a:spcPts val="0"/>
              </a:spcAft>
              <a:buNone/>
            </a:pPr>
            <a:r>
              <a:rPr lang="en-GB" sz="1500" u="sng">
                <a:solidFill>
                  <a:schemeClr val="hlink"/>
                </a:solidFill>
                <a:hlinkClick r:id="rId7"/>
              </a:rPr>
              <a:t>Scientific Data Repository Guidance</a:t>
            </a:r>
            <a:r>
              <a:rPr lang="en-GB" sz="1500"/>
              <a:t> - publisher’s recommendation</a:t>
            </a:r>
            <a:endParaRPr sz="1500"/>
          </a:p>
          <a:p>
            <a:pPr indent="0" lvl="0" marL="0" rtl="0" algn="l">
              <a:lnSpc>
                <a:spcPct val="115000"/>
              </a:lnSpc>
              <a:spcBef>
                <a:spcPts val="1000"/>
              </a:spcBef>
              <a:spcAft>
                <a:spcPts val="1000"/>
              </a:spcAft>
              <a:buNone/>
            </a:pPr>
            <a:r>
              <a:rPr lang="en-GB" sz="1500" u="sng">
                <a:solidFill>
                  <a:schemeClr val="hlink"/>
                </a:solidFill>
                <a:hlinkClick r:id="rId8"/>
              </a:rPr>
              <a:t>re3data.org</a:t>
            </a:r>
            <a:r>
              <a:rPr lang="en-GB" sz="1500"/>
              <a:t> - registry of research data repositories </a:t>
            </a:r>
            <a:endParaRPr sz="2200"/>
          </a:p>
        </p:txBody>
      </p:sp>
      <p:sp>
        <p:nvSpPr>
          <p:cNvPr id="209" name="Google Shape;209;p39"/>
          <p:cNvSpPr txBox="1"/>
          <p:nvPr>
            <p:ph idx="3" type="body"/>
          </p:nvPr>
        </p:nvSpPr>
        <p:spPr>
          <a:xfrm>
            <a:off x="3400550" y="1084325"/>
            <a:ext cx="2328000" cy="3331200"/>
          </a:xfrm>
          <a:prstGeom prst="rect">
            <a:avLst/>
          </a:prstGeom>
        </p:spPr>
        <p:txBody>
          <a:bodyPr anchorCtr="0" anchor="t" bIns="25700" lIns="51425" spcFirstLastPara="1" rIns="51425" wrap="square" tIns="25700">
            <a:noAutofit/>
          </a:bodyPr>
          <a:lstStyle/>
          <a:p>
            <a:pPr indent="0" lvl="0" marL="0" rtl="0" algn="l">
              <a:lnSpc>
                <a:spcPct val="115000"/>
              </a:lnSpc>
              <a:spcBef>
                <a:spcPts val="600"/>
              </a:spcBef>
              <a:spcAft>
                <a:spcPts val="0"/>
              </a:spcAft>
              <a:buNone/>
            </a:pPr>
            <a:r>
              <a:rPr b="1" lang="en-GB" sz="1400"/>
              <a:t>Swedish data</a:t>
            </a:r>
            <a:endParaRPr b="1" sz="1400"/>
          </a:p>
          <a:p>
            <a:pPr indent="0" lvl="0" marL="0" rtl="0" algn="l">
              <a:lnSpc>
                <a:spcPct val="115000"/>
              </a:lnSpc>
              <a:spcBef>
                <a:spcPts val="0"/>
              </a:spcBef>
              <a:spcAft>
                <a:spcPts val="0"/>
              </a:spcAft>
              <a:buNone/>
            </a:pPr>
            <a:r>
              <a:rPr lang="en-GB" sz="1500" u="sng">
                <a:solidFill>
                  <a:schemeClr val="hlink"/>
                </a:solidFill>
                <a:hlinkClick r:id="rId9"/>
              </a:rPr>
              <a:t>researchdata.se</a:t>
            </a:r>
            <a:r>
              <a:rPr lang="en-GB"/>
              <a:t> </a:t>
            </a:r>
            <a:r>
              <a:rPr lang="en-GB" sz="1500"/>
              <a:t>- a national web portal where you can find, share, and reuse research data from a wide range of disciplines</a:t>
            </a:r>
            <a:r>
              <a:rPr lang="en-GB"/>
              <a:t> </a:t>
            </a:r>
            <a:endParaRPr/>
          </a:p>
          <a:p>
            <a:pPr indent="0" lvl="0" marL="0" rtl="0" algn="l">
              <a:lnSpc>
                <a:spcPct val="115000"/>
              </a:lnSpc>
              <a:spcBef>
                <a:spcPts val="600"/>
              </a:spcBef>
              <a:spcAft>
                <a:spcPts val="1000"/>
              </a:spcAft>
              <a:buClr>
                <a:schemeClr val="dk1"/>
              </a:buClr>
              <a:buSzPts val="1100"/>
              <a:buFont typeface="Arial"/>
              <a:buNone/>
            </a:pPr>
            <a:r>
              <a:rPr lang="en-GB" sz="1500" u="sng">
                <a:solidFill>
                  <a:schemeClr val="hlink"/>
                </a:solidFill>
                <a:hlinkClick r:id="rId10"/>
              </a:rPr>
              <a:t>dataportalen.se</a:t>
            </a:r>
            <a:r>
              <a:rPr lang="en-GB" sz="1500"/>
              <a:t> - a national web portal where you can find, share, and reuse data beyond research data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A7A7A7"/>
      </a:dk2>
      <a:lt2>
        <a:srgbClr val="535353"/>
      </a:lt2>
      <a:accent1>
        <a:srgbClr val="FF9933"/>
      </a:accent1>
      <a:accent2>
        <a:srgbClr val="0070C0"/>
      </a:accent2>
      <a:accent3>
        <a:srgbClr val="92D050"/>
      </a:accent3>
      <a:accent4>
        <a:srgbClr val="FF3399"/>
      </a:accent4>
      <a:accent5>
        <a:srgbClr val="3F3F3F"/>
      </a:accent5>
      <a:accent6>
        <a:srgbClr val="A5A5A5"/>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ciLifeLab PPT_light">
  <a:themeElements>
    <a:clrScheme name="Custom 1">
      <a:dk1>
        <a:srgbClr val="000000"/>
      </a:dk1>
      <a:lt1>
        <a:srgbClr val="FFFFFF"/>
      </a:lt1>
      <a:dk2>
        <a:srgbClr val="44546A"/>
      </a:dk2>
      <a:lt2>
        <a:srgbClr val="E7E6E6"/>
      </a:lt2>
      <a:accent1>
        <a:srgbClr val="A7C947"/>
      </a:accent1>
      <a:accent2>
        <a:srgbClr val="045C64"/>
      </a:accent2>
      <a:accent3>
        <a:srgbClr val="4C979F"/>
      </a:accent3>
      <a:accent4>
        <a:srgbClr val="491F53"/>
      </a:accent4>
      <a:accent5>
        <a:srgbClr val="E5E5E5"/>
      </a:accent5>
      <a:accent6>
        <a:srgbClr val="A6A6A6"/>
      </a:accent6>
      <a:hlink>
        <a:srgbClr val="045B63"/>
      </a:hlink>
      <a:folHlink>
        <a:srgbClr val="045C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