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4.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theme/theme5.xml" ContentType="application/vnd.openxmlformats-officedocument.theme+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82" r:id="rId3"/>
    <p:sldMasterId id="2147483694" r:id="rId4"/>
    <p:sldMasterId id="2147483718" r:id="rId5"/>
    <p:sldMasterId id="2147483739" r:id="rId6"/>
  </p:sldMasterIdLst>
  <p:notesMasterIdLst>
    <p:notesMasterId r:id="rId37"/>
  </p:notesMasterIdLst>
  <p:sldIdLst>
    <p:sldId id="3477" r:id="rId7"/>
    <p:sldId id="3476" r:id="rId8"/>
    <p:sldId id="3450" r:id="rId9"/>
    <p:sldId id="256" r:id="rId10"/>
    <p:sldId id="3478" r:id="rId11"/>
    <p:sldId id="3479" r:id="rId12"/>
    <p:sldId id="1033" r:id="rId13"/>
    <p:sldId id="3452" r:id="rId14"/>
    <p:sldId id="885" r:id="rId15"/>
    <p:sldId id="3445" r:id="rId16"/>
    <p:sldId id="3459" r:id="rId17"/>
    <p:sldId id="3488" r:id="rId18"/>
    <p:sldId id="3472" r:id="rId19"/>
    <p:sldId id="3483" r:id="rId20"/>
    <p:sldId id="3496" r:id="rId21"/>
    <p:sldId id="3489" r:id="rId22"/>
    <p:sldId id="3474" r:id="rId23"/>
    <p:sldId id="305" r:id="rId24"/>
    <p:sldId id="3487" r:id="rId25"/>
    <p:sldId id="3455" r:id="rId26"/>
    <p:sldId id="3485" r:id="rId27"/>
    <p:sldId id="3491" r:id="rId28"/>
    <p:sldId id="3493" r:id="rId29"/>
    <p:sldId id="3494" r:id="rId30"/>
    <p:sldId id="3457" r:id="rId31"/>
    <p:sldId id="3492" r:id="rId32"/>
    <p:sldId id="3495" r:id="rId33"/>
    <p:sldId id="3535" r:id="rId34"/>
    <p:sldId id="3536" r:id="rId35"/>
    <p:sldId id="3534" r:id="rId36"/>
  </p:sldIdLst>
  <p:sldSz cx="12192000" cy="6858000"/>
  <p:notesSz cx="6858000" cy="9144000"/>
  <p:defaultText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000"/>
    <a:srgbClr val="1560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4FEECA3-B435-E54A-92C7-67960E60A812}" v="1238" dt="2026-05-04T19:12:38.8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63"/>
    <p:restoredTop sz="81098"/>
  </p:normalViewPr>
  <p:slideViewPr>
    <p:cSldViewPr snapToGrid="0">
      <p:cViewPr>
        <p:scale>
          <a:sx n="100" d="100"/>
          <a:sy n="100" d="100"/>
        </p:scale>
        <p:origin x="682" y="29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viewProps" Target="viewProps.xml"/><Relationship Id="rId21" Type="http://schemas.openxmlformats.org/officeDocument/2006/relationships/slide" Target="slides/slide15.xml"/><Relationship Id="rId34" Type="http://schemas.openxmlformats.org/officeDocument/2006/relationships/slide" Target="slides/slide28.xml"/><Relationship Id="rId42" Type="http://schemas.microsoft.com/office/2015/10/relationships/revisionInfo" Target="revisionInfo.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1E450C-6F8A-E946-AA57-6959BD47E5DA}" type="datetimeFigureOut">
              <a:rPr lang="sv-SE" smtClean="0"/>
              <a:t>2026-05-19</a:t>
            </a:fld>
            <a:endParaRPr lang="sv-S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1B4D1D-D5BD-7C42-B3FC-DF7F3F93B38E}" type="slidenum">
              <a:rPr lang="sv-SE" smtClean="0"/>
              <a:t>‹#›</a:t>
            </a:fld>
            <a:endParaRPr lang="sv-SE"/>
          </a:p>
        </p:txBody>
      </p:sp>
    </p:spTree>
    <p:extLst>
      <p:ext uri="{BB962C8B-B14F-4D97-AF65-F5344CB8AC3E}">
        <p14:creationId xmlns:p14="http://schemas.microsoft.com/office/powerpoint/2010/main" val="17021448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0AD54A-FCFE-E974-3CD4-4E7FB63C6B1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E3975113-4A56-E8C1-D2C8-73A5DBBF91E4}"/>
              </a:ext>
            </a:extLst>
          </p:cNvPr>
          <p:cNvSpPr>
            <a:spLocks noGrp="1" noRot="1" noChangeAspect="1"/>
          </p:cNvSpPr>
          <p:nvPr>
            <p:ph type="sldImg"/>
          </p:nvPr>
        </p:nvSpPr>
        <p:spPr/>
        <p:txBody>
          <a:bodyPr/>
          <a:lstStyle/>
          <a:p>
            <a:endParaRPr lang="sv-SE"/>
          </a:p>
        </p:txBody>
      </p:sp>
      <p:sp>
        <p:nvSpPr>
          <p:cNvPr id="3" name="Notes Placeholder 2">
            <a:extLst>
              <a:ext uri="{FF2B5EF4-FFF2-40B4-BE49-F238E27FC236}">
                <a16:creationId xmlns:a16="http://schemas.microsoft.com/office/drawing/2014/main" id="{7384F3A1-3DD1-9F33-620C-2032C682C499}"/>
              </a:ext>
            </a:extLst>
          </p:cNvPr>
          <p:cNvSpPr>
            <a:spLocks noGrp="1"/>
          </p:cNvSpPr>
          <p:nvPr>
            <p:ph type="body" idx="1"/>
          </p:nvPr>
        </p:nvSpPr>
        <p:spPr/>
        <p:txBody>
          <a:bodyPr/>
          <a:lstStyle/>
          <a:p>
            <a:r>
              <a:rPr lang="en-SE" dirty="0"/>
              <a:t>Hello!</a:t>
            </a:r>
          </a:p>
        </p:txBody>
      </p:sp>
      <p:sp>
        <p:nvSpPr>
          <p:cNvPr id="4" name="Slide Number Placeholder 3">
            <a:extLst>
              <a:ext uri="{FF2B5EF4-FFF2-40B4-BE49-F238E27FC236}">
                <a16:creationId xmlns:a16="http://schemas.microsoft.com/office/drawing/2014/main" id="{15C5AA29-CB6B-3605-FF66-9D5537CC4C80}"/>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A5680B-5CFF-5C46-8A8E-F880F761868B}"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8600477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sv-SE"/>
          </a:p>
        </p:txBody>
      </p:sp>
      <p:sp>
        <p:nvSpPr>
          <p:cNvPr id="3" name="Notes Placeholder 2"/>
          <p:cNvSpPr>
            <a:spLocks noGrp="1"/>
          </p:cNvSpPr>
          <p:nvPr>
            <p:ph type="body" idx="1"/>
          </p:nvPr>
        </p:nvSpPr>
        <p:spPr/>
        <p:txBody>
          <a:bodyPr/>
          <a:lstStyle/>
          <a:p>
            <a:endParaRPr lang="sv-SE"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A5680B-5CFF-5C46-8A8E-F880F761868B}"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1476099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sv-SE"/>
          </a:p>
        </p:txBody>
      </p:sp>
      <p:sp>
        <p:nvSpPr>
          <p:cNvPr id="3" name="Notes Placeholder 2"/>
          <p:cNvSpPr>
            <a:spLocks noGrp="1"/>
          </p:cNvSpPr>
          <p:nvPr>
            <p:ph type="body" idx="1"/>
          </p:nvPr>
        </p:nvSpPr>
        <p:spPr/>
        <p:txBody>
          <a:bodyPr/>
          <a:lstStyle/>
          <a:p>
            <a:r>
              <a:rPr lang="en-US" dirty="0">
                <a:ea typeface="ＭＳ Ｐゴシック"/>
                <a:cs typeface="Calibri"/>
              </a:rPr>
              <a:t>When we define knowledge assets, or intellectual assets, we say that they are </a:t>
            </a:r>
            <a:r>
              <a:rPr lang="en-US" i="1" dirty="0">
                <a:ea typeface="ＭＳ Ｐゴシック"/>
                <a:cs typeface="Calibri"/>
              </a:rPr>
              <a:t>intangible</a:t>
            </a:r>
            <a:r>
              <a:rPr lang="en-US" dirty="0">
                <a:ea typeface="ＭＳ Ｐゴシック"/>
                <a:cs typeface="Calibri"/>
              </a:rPr>
              <a:t>, i.e. things without </a:t>
            </a:r>
            <a:r>
              <a:rPr lang="en-US" i="1" dirty="0">
                <a:ea typeface="ＭＳ Ｐゴシック"/>
                <a:cs typeface="Calibri"/>
              </a:rPr>
              <a:t>physical</a:t>
            </a:r>
            <a:r>
              <a:rPr lang="en-US" dirty="0">
                <a:ea typeface="ＭＳ Ｐゴシック"/>
                <a:cs typeface="Calibri"/>
              </a:rPr>
              <a:t> form. As opposed to </a:t>
            </a:r>
            <a:r>
              <a:rPr lang="en-US" i="1" dirty="0">
                <a:ea typeface="ＭＳ Ｐゴシック"/>
                <a:cs typeface="Calibri"/>
              </a:rPr>
              <a:t>material</a:t>
            </a:r>
            <a:r>
              <a:rPr lang="en-US" dirty="0">
                <a:ea typeface="ＭＳ Ｐゴシック"/>
                <a:cs typeface="Calibri"/>
              </a:rPr>
              <a:t> assets, like computers, pens or instruments. </a:t>
            </a:r>
          </a:p>
          <a:p>
            <a:endParaRPr lang="en-US" dirty="0">
              <a:ea typeface="ＭＳ Ｐゴシック"/>
              <a:cs typeface="Calibri"/>
            </a:endParaRPr>
          </a:p>
          <a:p>
            <a:r>
              <a:rPr lang="en-US" dirty="0">
                <a:ea typeface="ＭＳ Ｐゴシック"/>
                <a:cs typeface="Calibri"/>
              </a:rPr>
              <a:t>Intangible assets can be ideas, creative thoughts, know-how, data etc.</a:t>
            </a:r>
          </a:p>
          <a:p>
            <a:endParaRPr lang="en-US" dirty="0">
              <a:ea typeface="ＭＳ Ｐゴシック"/>
              <a:cs typeface="Calibri"/>
            </a:endParaRPr>
          </a:p>
          <a:p>
            <a:r>
              <a:rPr lang="en-US" dirty="0">
                <a:ea typeface="ＭＳ Ｐゴシック"/>
                <a:cs typeface="Calibri"/>
              </a:rPr>
              <a:t>If those assets are also:</a:t>
            </a:r>
          </a:p>
          <a:p>
            <a:pPr marL="171450" indent="-171450">
              <a:buFontTx/>
              <a:buChar char="-"/>
            </a:pPr>
            <a:r>
              <a:rPr lang="en-US" dirty="0">
                <a:ea typeface="ＭＳ Ｐゴシック"/>
                <a:cs typeface="Calibri"/>
              </a:rPr>
              <a:t>distinct, or unique, to you, </a:t>
            </a:r>
          </a:p>
          <a:p>
            <a:pPr marL="171450" indent="-171450">
              <a:buFontTx/>
              <a:buChar char="-"/>
            </a:pPr>
            <a:r>
              <a:rPr lang="en-US" dirty="0">
                <a:ea typeface="ＭＳ Ｐゴシック"/>
                <a:cs typeface="Calibri"/>
              </a:rPr>
              <a:t>communicable or documented - you should be able to explain them to others,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ea typeface="ＭＳ Ｐゴシック"/>
                <a:cs typeface="Calibri"/>
              </a:rPr>
              <a:t>and transferable - you should be able to give them to someone else without them needing you in order to use them.</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F1D40-4CFD-CC4D-91A2-D67A0C4711CD}" type="slidenum">
              <a:rPr kumimoji="0" lang="en-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46789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758EA4-DC62-54F0-D2EF-DD9B087131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1E7627A-7AA6-951A-6571-C065B5F8F960}"/>
              </a:ext>
            </a:extLst>
          </p:cNvPr>
          <p:cNvSpPr>
            <a:spLocks noGrp="1" noRot="1" noChangeAspect="1"/>
          </p:cNvSpPr>
          <p:nvPr>
            <p:ph type="sldImg"/>
          </p:nvPr>
        </p:nvSpPr>
        <p:spPr/>
        <p:txBody>
          <a:bodyPr/>
          <a:lstStyle/>
          <a:p>
            <a:endParaRPr lang="sv-SE"/>
          </a:p>
        </p:txBody>
      </p:sp>
      <p:sp>
        <p:nvSpPr>
          <p:cNvPr id="3" name="Notes Placeholder 2">
            <a:extLst>
              <a:ext uri="{FF2B5EF4-FFF2-40B4-BE49-F238E27FC236}">
                <a16:creationId xmlns:a16="http://schemas.microsoft.com/office/drawing/2014/main" id="{34D53D68-1F29-39D1-DF62-393C1F57090D}"/>
              </a:ext>
            </a:extLst>
          </p:cNvPr>
          <p:cNvSpPr>
            <a:spLocks noGrp="1"/>
          </p:cNvSpPr>
          <p:nvPr>
            <p:ph type="body" idx="1"/>
          </p:nvPr>
        </p:nvSpPr>
        <p:spPr/>
        <p:txBody>
          <a:bodyPr/>
          <a:lstStyle/>
          <a:p>
            <a:r>
              <a:rPr lang="sv-SE" dirty="0"/>
              <a:t>The Innovation </a:t>
            </a:r>
            <a:r>
              <a:rPr lang="sv-SE" dirty="0" err="1"/>
              <a:t>office’s</a:t>
            </a:r>
            <a:r>
              <a:rPr lang="sv-SE" dirty="0"/>
              <a:t> best </a:t>
            </a:r>
            <a:r>
              <a:rPr lang="sv-SE" dirty="0" err="1"/>
              <a:t>tool</a:t>
            </a:r>
            <a:r>
              <a:rPr lang="sv-SE" dirty="0"/>
              <a:t> for the Plan and design </a:t>
            </a:r>
            <a:r>
              <a:rPr lang="sv-SE" dirty="0" err="1"/>
              <a:t>phase</a:t>
            </a:r>
            <a:r>
              <a:rPr lang="sv-SE" dirty="0"/>
              <a:t> </a:t>
            </a:r>
            <a:r>
              <a:rPr lang="sv-SE" dirty="0" err="1"/>
              <a:t>of</a:t>
            </a:r>
            <a:r>
              <a:rPr lang="sv-SE" dirty="0"/>
              <a:t> a research </a:t>
            </a:r>
            <a:r>
              <a:rPr lang="sv-SE" dirty="0" err="1"/>
              <a:t>project</a:t>
            </a:r>
            <a:r>
              <a:rPr lang="sv-SE" dirty="0"/>
              <a:t> is the </a:t>
            </a:r>
            <a:r>
              <a:rPr lang="sv-SE" dirty="0" err="1"/>
              <a:t>Impact</a:t>
            </a:r>
            <a:r>
              <a:rPr lang="sv-SE" dirty="0"/>
              <a:t> </a:t>
            </a:r>
            <a:r>
              <a:rPr lang="sv-SE" dirty="0" err="1"/>
              <a:t>pathway</a:t>
            </a:r>
            <a:r>
              <a:rPr lang="sv-SE" dirty="0"/>
              <a:t> canvas. </a:t>
            </a:r>
          </a:p>
        </p:txBody>
      </p:sp>
      <p:sp>
        <p:nvSpPr>
          <p:cNvPr id="4" name="Slide Number Placeholder 3">
            <a:extLst>
              <a:ext uri="{FF2B5EF4-FFF2-40B4-BE49-F238E27FC236}">
                <a16:creationId xmlns:a16="http://schemas.microsoft.com/office/drawing/2014/main" id="{D8D2F558-3BCB-6A67-7DCA-6B183D0953E1}"/>
              </a:ext>
            </a:extLst>
          </p:cNvPr>
          <p:cNvSpPr>
            <a:spLocks noGrp="1"/>
          </p:cNvSpPr>
          <p:nvPr>
            <p:ph type="sldNum" sz="quarter" idx="5"/>
          </p:nvPr>
        </p:nvSpPr>
        <p:spPr/>
        <p:txBody>
          <a:bodyPr/>
          <a:lstStyle/>
          <a:p>
            <a:fld id="{571B4D1D-D5BD-7C42-B3FC-DF7F3F93B38E}" type="slidenum">
              <a:rPr lang="sv-SE" smtClean="0"/>
              <a:t>12</a:t>
            </a:fld>
            <a:endParaRPr lang="sv-SE"/>
          </a:p>
        </p:txBody>
      </p:sp>
    </p:spTree>
    <p:extLst>
      <p:ext uri="{BB962C8B-B14F-4D97-AF65-F5344CB8AC3E}">
        <p14:creationId xmlns:p14="http://schemas.microsoft.com/office/powerpoint/2010/main" val="33348051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1"/>
        <p:cNvGrpSpPr/>
        <p:nvPr/>
      </p:nvGrpSpPr>
      <p:grpSpPr>
        <a:xfrm>
          <a:off x="0" y="0"/>
          <a:ext cx="0" cy="0"/>
          <a:chOff x="0" y="0"/>
          <a:chExt cx="0" cy="0"/>
        </a:xfrm>
      </p:grpSpPr>
      <p:sp>
        <p:nvSpPr>
          <p:cNvPr id="182" name="Google Shape;182;p2:notes"/>
          <p:cNvSpPr txBox="1">
            <a:spLocks noGrp="1"/>
          </p:cNvSpPr>
          <p:nvPr>
            <p:ph type="body" idx="1"/>
          </p:nvPr>
        </p:nvSpPr>
        <p:spPr>
          <a:xfrm>
            <a:off x="681197" y="4722694"/>
            <a:ext cx="5449570" cy="4474131"/>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E" sz="1200" kern="1200" dirty="0">
                <a:solidFill>
                  <a:schemeClr val="tx1"/>
                </a:solidFill>
                <a:effectLst/>
                <a:latin typeface="+mn-lt"/>
                <a:ea typeface="+mn-ea"/>
                <a:cs typeface="+mn-cs"/>
              </a:rPr>
              <a:t>Here are some examples of knowledge assets that can be found within a research project: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SE" sz="1200" kern="1200" dirty="0">
                <a:solidFill>
                  <a:schemeClr val="tx1"/>
                </a:solidFill>
                <a:effectLst/>
                <a:latin typeface="+mn-lt"/>
                <a:ea typeface="+mn-ea"/>
                <a:cs typeface="+mn-cs"/>
              </a:rPr>
              <a:t>We sometimes depict knowledge assets as lego pieces, as they are destinct individual things, that were created as part of one project, but that can be distributed and rearranged to create new projects, collaborations, and solutions </a:t>
            </a:r>
            <a:r>
              <a:rPr lang="en-US" dirty="0">
                <a:ea typeface="ＭＳ Ｐゴシック"/>
                <a:cs typeface="Calibri"/>
              </a:rPr>
              <a:t>to somebody else’s problems – by which you can create an impact for those people.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a typeface="ＭＳ Ｐゴシック"/>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ea typeface="ＭＳ Ｐゴシック"/>
              <a:cs typeface="Calibri"/>
            </a:endParaRPr>
          </a:p>
        </p:txBody>
      </p:sp>
      <p:sp>
        <p:nvSpPr>
          <p:cNvPr id="183" name="Google Shape;183;p2:notes"/>
          <p:cNvSpPr>
            <a:spLocks noGrp="1" noRot="1" noChangeAspect="1"/>
          </p:cNvSpPr>
          <p:nvPr>
            <p:ph type="sldImg" idx="2"/>
          </p:nvPr>
        </p:nvSpPr>
        <p:spPr>
          <a:xfrm>
            <a:off x="93663" y="746125"/>
            <a:ext cx="6624637" cy="3727450"/>
          </a:xfrm>
          <a:custGeom>
            <a:avLst/>
            <a:gdLst/>
            <a:ahLst/>
            <a:cxnLst/>
            <a:rect l="l" t="t" r="r" b="b"/>
            <a:pathLst>
              <a:path w="120000" h="120000" extrusionOk="0">
                <a:moveTo>
                  <a:pt x="0" y="0"/>
                </a:moveTo>
                <a:lnTo>
                  <a:pt x="120000" y="0"/>
                </a:lnTo>
                <a:lnTo>
                  <a:pt x="120000" y="120000"/>
                </a:lnTo>
                <a:lnTo>
                  <a:pt x="0" y="120000"/>
                </a:lnTo>
                <a:close/>
              </a:path>
            </a:pathLst>
          </a:custGeom>
        </p:spPr>
        <p:txBody>
          <a:bodyPr/>
          <a:lstStyle/>
          <a:p>
            <a:endParaRPr lang="sv-SE"/>
          </a:p>
        </p:txBody>
      </p:sp>
    </p:spTree>
    <p:extLst>
      <p:ext uri="{BB962C8B-B14F-4D97-AF65-F5344CB8AC3E}">
        <p14:creationId xmlns:p14="http://schemas.microsoft.com/office/powerpoint/2010/main" val="28547410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r>
              <a:rPr lang="sv-SE" dirty="0">
                <a:ea typeface="Calibri"/>
                <a:cs typeface="Calibri"/>
              </a:rPr>
              <a:t>So, </a:t>
            </a:r>
            <a:r>
              <a:rPr lang="sv-SE" dirty="0" err="1">
                <a:ea typeface="Calibri"/>
                <a:cs typeface="Calibri"/>
              </a:rPr>
              <a:t>what</a:t>
            </a:r>
            <a:r>
              <a:rPr lang="sv-SE" dirty="0">
                <a:ea typeface="Calibri"/>
                <a:cs typeface="Calibri"/>
              </a:rPr>
              <a:t> is the </a:t>
            </a:r>
            <a:r>
              <a:rPr lang="sv-SE" dirty="0" err="1">
                <a:ea typeface="Calibri"/>
                <a:cs typeface="Calibri"/>
              </a:rPr>
              <a:t>difference</a:t>
            </a:r>
            <a:r>
              <a:rPr lang="sv-SE" dirty="0">
                <a:ea typeface="Calibri"/>
                <a:cs typeface="Calibri"/>
              </a:rPr>
              <a:t> </a:t>
            </a:r>
            <a:r>
              <a:rPr lang="sv-SE" dirty="0" err="1">
                <a:ea typeface="Calibri"/>
                <a:cs typeface="Calibri"/>
              </a:rPr>
              <a:t>between</a:t>
            </a:r>
            <a:r>
              <a:rPr lang="sv-SE" dirty="0">
                <a:ea typeface="Calibri"/>
                <a:cs typeface="Calibri"/>
              </a:rPr>
              <a:t> </a:t>
            </a:r>
            <a:r>
              <a:rPr lang="sv-SE" dirty="0" err="1">
                <a:ea typeface="Calibri"/>
                <a:cs typeface="Calibri"/>
              </a:rPr>
              <a:t>resarch</a:t>
            </a:r>
            <a:r>
              <a:rPr lang="sv-SE" dirty="0">
                <a:ea typeface="Calibri"/>
                <a:cs typeface="Calibri"/>
              </a:rPr>
              <a:t> data and </a:t>
            </a:r>
            <a:r>
              <a:rPr lang="sv-SE" dirty="0" err="1">
                <a:ea typeface="Calibri"/>
                <a:cs typeface="Calibri"/>
              </a:rPr>
              <a:t>knowledge</a:t>
            </a:r>
            <a:r>
              <a:rPr lang="sv-SE" dirty="0">
                <a:ea typeface="Calibri"/>
                <a:cs typeface="Calibri"/>
              </a:rPr>
              <a:t> assets, and </a:t>
            </a:r>
            <a:r>
              <a:rPr lang="sv-SE" dirty="0" err="1">
                <a:ea typeface="Calibri"/>
                <a:cs typeface="Calibri"/>
              </a:rPr>
              <a:t>how</a:t>
            </a:r>
            <a:r>
              <a:rPr lang="sv-SE" dirty="0">
                <a:ea typeface="Calibri"/>
                <a:cs typeface="Calibri"/>
              </a:rPr>
              <a:t> do </a:t>
            </a:r>
            <a:r>
              <a:rPr lang="sv-SE" dirty="0" err="1">
                <a:ea typeface="Calibri"/>
                <a:cs typeface="Calibri"/>
              </a:rPr>
              <a:t>you</a:t>
            </a:r>
            <a:r>
              <a:rPr lang="sv-SE" dirty="0">
                <a:ea typeface="Calibri"/>
                <a:cs typeface="Calibri"/>
              </a:rPr>
              <a:t> </a:t>
            </a:r>
            <a:r>
              <a:rPr lang="sv-SE" dirty="0" err="1">
                <a:ea typeface="Calibri"/>
                <a:cs typeface="Calibri"/>
              </a:rPr>
              <a:t>identify</a:t>
            </a:r>
            <a:r>
              <a:rPr lang="sv-SE" dirty="0">
                <a:ea typeface="Calibri"/>
                <a:cs typeface="Calibri"/>
              </a:rPr>
              <a:t> an asset? </a:t>
            </a:r>
          </a:p>
          <a:p>
            <a:endParaRPr lang="sv-SE" dirty="0">
              <a:ea typeface="Calibri"/>
              <a:cs typeface="Calibri"/>
            </a:endParaRPr>
          </a:p>
          <a:p>
            <a:r>
              <a:rPr lang="sv-SE" dirty="0">
                <a:ea typeface="Calibri"/>
                <a:cs typeface="Calibri"/>
              </a:rPr>
              <a:t>Research data in </a:t>
            </a:r>
            <a:r>
              <a:rPr lang="sv-SE" dirty="0" err="1">
                <a:ea typeface="Calibri"/>
                <a:cs typeface="Calibri"/>
              </a:rPr>
              <a:t>itself</a:t>
            </a:r>
            <a:r>
              <a:rPr lang="sv-SE" dirty="0">
                <a:ea typeface="Calibri"/>
                <a:cs typeface="Calibri"/>
              </a:rPr>
              <a:t> is </a:t>
            </a:r>
            <a:r>
              <a:rPr lang="sv-SE" dirty="0" err="1">
                <a:ea typeface="Calibri"/>
                <a:cs typeface="Calibri"/>
              </a:rPr>
              <a:t>rarely</a:t>
            </a:r>
            <a:r>
              <a:rPr lang="sv-SE" dirty="0">
                <a:ea typeface="Calibri"/>
                <a:cs typeface="Calibri"/>
              </a:rPr>
              <a:t> </a:t>
            </a:r>
            <a:r>
              <a:rPr lang="sv-SE" dirty="0" err="1">
                <a:ea typeface="Calibri"/>
                <a:cs typeface="Calibri"/>
              </a:rPr>
              <a:t>seen</a:t>
            </a:r>
            <a:r>
              <a:rPr lang="sv-SE" dirty="0">
                <a:ea typeface="Calibri"/>
                <a:cs typeface="Calibri"/>
              </a:rPr>
              <a:t> as a </a:t>
            </a:r>
            <a:r>
              <a:rPr lang="sv-SE" dirty="0" err="1">
                <a:ea typeface="Calibri"/>
                <a:cs typeface="Calibri"/>
              </a:rPr>
              <a:t>knowledge</a:t>
            </a:r>
            <a:r>
              <a:rPr lang="sv-SE" dirty="0">
                <a:ea typeface="Calibri"/>
                <a:cs typeface="Calibri"/>
              </a:rPr>
              <a:t> </a:t>
            </a:r>
            <a:r>
              <a:rPr lang="sv-SE" i="1" dirty="0">
                <a:ea typeface="Calibri"/>
                <a:cs typeface="Calibri"/>
              </a:rPr>
              <a:t>asset</a:t>
            </a:r>
            <a:r>
              <a:rPr lang="sv-SE" dirty="0">
                <a:ea typeface="Calibri"/>
                <a:cs typeface="Calibri"/>
              </a:rPr>
              <a:t>, as it is </a:t>
            </a:r>
            <a:r>
              <a:rPr lang="sv-SE" dirty="0" err="1">
                <a:ea typeface="Calibri"/>
                <a:cs typeface="Calibri"/>
              </a:rPr>
              <a:t>usually</a:t>
            </a:r>
            <a:r>
              <a:rPr lang="sv-SE" dirty="0">
                <a:ea typeface="Calibri"/>
                <a:cs typeface="Calibri"/>
              </a:rPr>
              <a:t> not </a:t>
            </a:r>
            <a:r>
              <a:rPr lang="sv-SE" dirty="0" err="1">
                <a:ea typeface="Calibri"/>
                <a:cs typeface="Calibri"/>
              </a:rPr>
              <a:t>covered</a:t>
            </a:r>
            <a:r>
              <a:rPr lang="sv-SE" dirty="0">
                <a:ea typeface="Calibri"/>
                <a:cs typeface="Calibri"/>
              </a:rPr>
              <a:t> by </a:t>
            </a:r>
            <a:r>
              <a:rPr lang="sv-SE" dirty="0" err="1">
                <a:ea typeface="Calibri"/>
                <a:cs typeface="Calibri"/>
              </a:rPr>
              <a:t>any</a:t>
            </a:r>
            <a:r>
              <a:rPr lang="sv-SE" dirty="0">
                <a:ea typeface="Calibri"/>
                <a:cs typeface="Calibri"/>
              </a:rPr>
              <a:t> </a:t>
            </a:r>
            <a:r>
              <a:rPr lang="sv-SE" dirty="0" err="1">
                <a:ea typeface="Calibri"/>
                <a:cs typeface="Calibri"/>
              </a:rPr>
              <a:t>of</a:t>
            </a:r>
            <a:r>
              <a:rPr lang="sv-SE" dirty="0">
                <a:ea typeface="Calibri"/>
                <a:cs typeface="Calibri"/>
              </a:rPr>
              <a:t> the </a:t>
            </a:r>
            <a:r>
              <a:rPr lang="sv-SE" dirty="0" err="1">
                <a:ea typeface="Calibri"/>
                <a:cs typeface="Calibri"/>
              </a:rPr>
              <a:t>immaterial</a:t>
            </a:r>
            <a:r>
              <a:rPr lang="sv-SE" dirty="0">
                <a:ea typeface="Calibri"/>
                <a:cs typeface="Calibri"/>
              </a:rPr>
              <a:t> </a:t>
            </a:r>
            <a:r>
              <a:rPr lang="sv-SE" dirty="0" err="1">
                <a:ea typeface="Calibri"/>
                <a:cs typeface="Calibri"/>
              </a:rPr>
              <a:t>rights</a:t>
            </a:r>
            <a:r>
              <a:rPr lang="sv-SE" dirty="0">
                <a:ea typeface="Calibri"/>
                <a:cs typeface="Calibri"/>
              </a:rPr>
              <a:t> (</a:t>
            </a:r>
            <a:r>
              <a:rPr lang="sv-SE" dirty="0" err="1">
                <a:ea typeface="Calibri"/>
                <a:cs typeface="Calibri"/>
              </a:rPr>
              <a:t>such</a:t>
            </a:r>
            <a:r>
              <a:rPr lang="sv-SE" dirty="0">
                <a:ea typeface="Calibri"/>
                <a:cs typeface="Calibri"/>
              </a:rPr>
              <a:t> as </a:t>
            </a:r>
            <a:r>
              <a:rPr lang="sv-SE" dirty="0" err="1">
                <a:ea typeface="Calibri"/>
                <a:cs typeface="Calibri"/>
              </a:rPr>
              <a:t>e.g</a:t>
            </a:r>
            <a:r>
              <a:rPr lang="sv-SE" dirty="0">
                <a:ea typeface="Calibri"/>
                <a:cs typeface="Calibri"/>
              </a:rPr>
              <a:t>. patent, </a:t>
            </a:r>
            <a:r>
              <a:rPr lang="sv-SE" dirty="0" err="1">
                <a:ea typeface="Calibri"/>
                <a:cs typeface="Calibri"/>
              </a:rPr>
              <a:t>pattern</a:t>
            </a:r>
            <a:r>
              <a:rPr lang="sv-SE" dirty="0">
                <a:ea typeface="Calibri"/>
                <a:cs typeface="Calibri"/>
              </a:rPr>
              <a:t> </a:t>
            </a:r>
            <a:r>
              <a:rPr lang="sv-SE" dirty="0" err="1">
                <a:ea typeface="Calibri"/>
                <a:cs typeface="Calibri"/>
              </a:rPr>
              <a:t>protection</a:t>
            </a:r>
            <a:r>
              <a:rPr lang="sv-SE" dirty="0">
                <a:ea typeface="Calibri"/>
                <a:cs typeface="Calibri"/>
              </a:rPr>
              <a:t>, copyright, </a:t>
            </a:r>
            <a:r>
              <a:rPr lang="sv-SE" dirty="0" err="1">
                <a:ea typeface="Calibri"/>
                <a:cs typeface="Calibri"/>
              </a:rPr>
              <a:t>trademark</a:t>
            </a:r>
            <a:r>
              <a:rPr lang="sv-SE" dirty="0">
                <a:ea typeface="Calibri"/>
                <a:cs typeface="Calibri"/>
              </a:rPr>
              <a:t>, etc.) and </a:t>
            </a:r>
            <a:r>
              <a:rPr lang="sv-SE" dirty="0" err="1">
                <a:ea typeface="Calibri"/>
                <a:cs typeface="Calibri"/>
              </a:rPr>
              <a:t>because</a:t>
            </a:r>
            <a:r>
              <a:rPr lang="sv-SE" dirty="0">
                <a:ea typeface="Calibri"/>
                <a:cs typeface="Calibri"/>
              </a:rPr>
              <a:t> it </a:t>
            </a:r>
            <a:r>
              <a:rPr lang="sv-SE" dirty="0" err="1">
                <a:ea typeface="Calibri"/>
                <a:cs typeface="Calibri"/>
              </a:rPr>
              <a:t>should</a:t>
            </a:r>
            <a:r>
              <a:rPr lang="sv-SE" dirty="0">
                <a:ea typeface="Calibri"/>
                <a:cs typeface="Calibri"/>
              </a:rPr>
              <a:t> be </a:t>
            </a:r>
            <a:r>
              <a:rPr lang="sv-SE" dirty="0" err="1">
                <a:ea typeface="Calibri"/>
                <a:cs typeface="Calibri"/>
              </a:rPr>
              <a:t>shared</a:t>
            </a:r>
            <a:r>
              <a:rPr lang="sv-SE" dirty="0">
                <a:ea typeface="Calibri"/>
                <a:cs typeface="Calibri"/>
              </a:rPr>
              <a:t> and </a:t>
            </a:r>
            <a:r>
              <a:rPr lang="sv-SE" dirty="0" err="1">
                <a:ea typeface="Calibri"/>
                <a:cs typeface="Calibri"/>
              </a:rPr>
              <a:t>made</a:t>
            </a:r>
            <a:r>
              <a:rPr lang="sv-SE" dirty="0">
                <a:ea typeface="Calibri"/>
                <a:cs typeface="Calibri"/>
              </a:rPr>
              <a:t> </a:t>
            </a:r>
            <a:r>
              <a:rPr lang="sv-SE" dirty="0" err="1">
                <a:ea typeface="Calibri"/>
                <a:cs typeface="Calibri"/>
              </a:rPr>
              <a:t>available</a:t>
            </a:r>
            <a:r>
              <a:rPr lang="sv-SE" dirty="0">
                <a:ea typeface="Calibri"/>
                <a:cs typeface="Calibri"/>
              </a:rPr>
              <a:t> </a:t>
            </a:r>
            <a:r>
              <a:rPr lang="sv-SE" dirty="0" err="1">
                <a:ea typeface="Calibri"/>
                <a:cs typeface="Calibri"/>
              </a:rPr>
              <a:t>freely</a:t>
            </a:r>
            <a:r>
              <a:rPr lang="sv-SE" dirty="0">
                <a:ea typeface="Calibri"/>
                <a:cs typeface="Calibri"/>
              </a:rPr>
              <a:t>. </a:t>
            </a:r>
          </a:p>
          <a:p>
            <a:endParaRPr lang="sv-SE" dirty="0">
              <a:ea typeface="Calibri"/>
              <a:cs typeface="Calibri"/>
            </a:endParaRPr>
          </a:p>
          <a:p>
            <a:r>
              <a:rPr lang="sv-SE" dirty="0" err="1">
                <a:ea typeface="Calibri"/>
                <a:cs typeface="Calibri"/>
              </a:rPr>
              <a:t>While</a:t>
            </a:r>
            <a:r>
              <a:rPr lang="sv-SE" dirty="0">
                <a:ea typeface="Calibri"/>
                <a:cs typeface="Calibri"/>
              </a:rPr>
              <a:t> an asset is </a:t>
            </a:r>
            <a:r>
              <a:rPr lang="en-GB" dirty="0"/>
              <a:t>a resource with economic value, that can be owned or controlled by </a:t>
            </a:r>
            <a:r>
              <a:rPr lang="en-GB" dirty="0" err="1"/>
              <a:t>somone</a:t>
            </a:r>
            <a:r>
              <a:rPr lang="en-GB" dirty="0"/>
              <a:t>, and used to provide future benefits.</a:t>
            </a:r>
          </a:p>
          <a:p>
            <a:endParaRPr lang="sv-SE" dirty="0">
              <a:ea typeface="Calibri"/>
              <a:cs typeface="Calibri"/>
            </a:endParaRPr>
          </a:p>
          <a:p>
            <a:r>
              <a:rPr lang="sv-SE" dirty="0" err="1">
                <a:ea typeface="Calibri"/>
                <a:cs typeface="Calibri"/>
              </a:rPr>
              <a:t>This</a:t>
            </a:r>
            <a:r>
              <a:rPr lang="sv-SE" dirty="0">
                <a:ea typeface="Calibri"/>
                <a:cs typeface="Calibri"/>
              </a:rPr>
              <a:t> transition </a:t>
            </a:r>
            <a:r>
              <a:rPr lang="sv-SE" dirty="0" err="1">
                <a:ea typeface="Calibri"/>
                <a:cs typeface="Calibri"/>
              </a:rPr>
              <a:t>happens</a:t>
            </a:r>
            <a:r>
              <a:rPr lang="sv-SE" dirty="0">
                <a:ea typeface="Calibri"/>
                <a:cs typeface="Calibri"/>
              </a:rPr>
              <a:t> </a:t>
            </a:r>
            <a:r>
              <a:rPr lang="sv-SE" dirty="0" err="1">
                <a:ea typeface="Calibri"/>
                <a:cs typeface="Calibri"/>
              </a:rPr>
              <a:t>when</a:t>
            </a:r>
            <a:r>
              <a:rPr lang="sv-SE" dirty="0">
                <a:ea typeface="Calibri"/>
                <a:cs typeface="Calibri"/>
              </a:rPr>
              <a:t> a research </a:t>
            </a:r>
            <a:r>
              <a:rPr lang="sv-SE" dirty="0" err="1">
                <a:ea typeface="Calibri"/>
                <a:cs typeface="Calibri"/>
              </a:rPr>
              <a:t>result</a:t>
            </a:r>
            <a:r>
              <a:rPr lang="sv-SE" dirty="0">
                <a:ea typeface="Calibri"/>
                <a:cs typeface="Calibri"/>
              </a:rPr>
              <a:t> has </a:t>
            </a:r>
            <a:r>
              <a:rPr lang="sv-SE" dirty="0" err="1">
                <a:ea typeface="Calibri"/>
                <a:cs typeface="Calibri"/>
              </a:rPr>
              <a:t>reached</a:t>
            </a:r>
            <a:r>
              <a:rPr lang="sv-SE" dirty="0">
                <a:ea typeface="Calibri"/>
                <a:cs typeface="Calibri"/>
              </a:rPr>
              <a:t> the ”</a:t>
            </a:r>
            <a:r>
              <a:rPr lang="sv-SE" dirty="0" err="1">
                <a:ea typeface="Calibri"/>
                <a:cs typeface="Calibri"/>
              </a:rPr>
              <a:t>threshold</a:t>
            </a:r>
            <a:r>
              <a:rPr lang="sv-SE" dirty="0">
                <a:ea typeface="Calibri"/>
                <a:cs typeface="Calibri"/>
              </a:rPr>
              <a:t> </a:t>
            </a:r>
            <a:r>
              <a:rPr lang="sv-SE" dirty="0" err="1">
                <a:ea typeface="Calibri"/>
                <a:cs typeface="Calibri"/>
              </a:rPr>
              <a:t>of</a:t>
            </a:r>
            <a:r>
              <a:rPr lang="sv-SE" dirty="0">
                <a:ea typeface="Calibri"/>
                <a:cs typeface="Calibri"/>
              </a:rPr>
              <a:t> </a:t>
            </a:r>
            <a:r>
              <a:rPr lang="sv-SE" dirty="0" err="1">
                <a:ea typeface="Calibri"/>
                <a:cs typeface="Calibri"/>
              </a:rPr>
              <a:t>originality</a:t>
            </a:r>
            <a:r>
              <a:rPr lang="sv-SE" dirty="0">
                <a:ea typeface="Calibri"/>
                <a:cs typeface="Calibri"/>
              </a:rPr>
              <a:t>”, </a:t>
            </a:r>
            <a:r>
              <a:rPr lang="sv-SE" dirty="0" err="1">
                <a:ea typeface="Calibri"/>
                <a:cs typeface="Calibri"/>
              </a:rPr>
              <a:t>making</a:t>
            </a:r>
            <a:r>
              <a:rPr lang="sv-SE" dirty="0">
                <a:ea typeface="Calibri"/>
                <a:cs typeface="Calibri"/>
              </a:rPr>
              <a:t> it </a:t>
            </a:r>
            <a:r>
              <a:rPr lang="sv-SE" dirty="0" err="1">
                <a:ea typeface="Calibri"/>
                <a:cs typeface="Calibri"/>
              </a:rPr>
              <a:t>unique</a:t>
            </a:r>
            <a:r>
              <a:rPr lang="sv-SE" dirty="0">
                <a:ea typeface="Calibri"/>
                <a:cs typeface="Calibri"/>
              </a:rPr>
              <a:t> and </a:t>
            </a:r>
            <a:r>
              <a:rPr lang="sv-SE" dirty="0" err="1">
                <a:ea typeface="Calibri"/>
                <a:cs typeface="Calibri"/>
              </a:rPr>
              <a:t>potentially</a:t>
            </a:r>
            <a:r>
              <a:rPr lang="sv-SE" dirty="0">
                <a:ea typeface="Calibri"/>
                <a:cs typeface="Calibri"/>
              </a:rPr>
              <a:t> </a:t>
            </a:r>
            <a:r>
              <a:rPr lang="sv-SE" dirty="0" err="1">
                <a:ea typeface="Calibri"/>
                <a:cs typeface="Calibri"/>
              </a:rPr>
              <a:t>valuable</a:t>
            </a:r>
            <a:r>
              <a:rPr lang="sv-SE" dirty="0">
                <a:ea typeface="Calibri"/>
                <a:cs typeface="Calibri"/>
              </a:rPr>
              <a:t> </a:t>
            </a:r>
            <a:r>
              <a:rPr lang="sv-SE" dirty="0" err="1">
                <a:ea typeface="Calibri"/>
                <a:cs typeface="Calibri"/>
              </a:rPr>
              <a:t>due</a:t>
            </a:r>
            <a:r>
              <a:rPr lang="sv-SE" dirty="0">
                <a:ea typeface="Calibri"/>
                <a:cs typeface="Calibri"/>
              </a:rPr>
              <a:t> to the </a:t>
            </a:r>
            <a:r>
              <a:rPr lang="sv-SE" dirty="0" err="1">
                <a:ea typeface="Calibri"/>
                <a:cs typeface="Calibri"/>
              </a:rPr>
              <a:t>intellectual</a:t>
            </a:r>
            <a:r>
              <a:rPr lang="sv-SE" dirty="0">
                <a:ea typeface="Calibri"/>
                <a:cs typeface="Calibri"/>
              </a:rPr>
              <a:t> input </a:t>
            </a:r>
            <a:r>
              <a:rPr lang="sv-SE" dirty="0" err="1">
                <a:ea typeface="Calibri"/>
                <a:cs typeface="Calibri"/>
              </a:rPr>
              <a:t>made</a:t>
            </a:r>
            <a:r>
              <a:rPr lang="sv-SE" dirty="0">
                <a:ea typeface="Calibri"/>
                <a:cs typeface="Calibri"/>
              </a:rPr>
              <a:t> by the </a:t>
            </a:r>
            <a:r>
              <a:rPr lang="sv-SE" dirty="0" err="1">
                <a:ea typeface="Calibri"/>
                <a:cs typeface="Calibri"/>
              </a:rPr>
              <a:t>creator</a:t>
            </a:r>
            <a:r>
              <a:rPr lang="sv-SE" dirty="0">
                <a:ea typeface="Calibri"/>
                <a:cs typeface="Calibri"/>
              </a:rPr>
              <a:t> (</a:t>
            </a:r>
            <a:r>
              <a:rPr lang="sv-SE" dirty="0" err="1">
                <a:ea typeface="Calibri"/>
                <a:cs typeface="Calibri"/>
              </a:rPr>
              <a:t>thus</a:t>
            </a:r>
            <a:r>
              <a:rPr lang="sv-SE" dirty="0">
                <a:ea typeface="Calibri"/>
                <a:cs typeface="Calibri"/>
              </a:rPr>
              <a:t>, ”</a:t>
            </a:r>
            <a:r>
              <a:rPr lang="sv-SE" dirty="0" err="1">
                <a:ea typeface="Calibri"/>
                <a:cs typeface="Calibri"/>
              </a:rPr>
              <a:t>intellectual</a:t>
            </a:r>
            <a:r>
              <a:rPr lang="sv-SE" dirty="0">
                <a:ea typeface="Calibri"/>
                <a:cs typeface="Calibri"/>
              </a:rPr>
              <a:t> assets”). </a:t>
            </a:r>
          </a:p>
          <a:p>
            <a:endParaRPr lang="sv-SE" dirty="0">
              <a:ea typeface="Calibri"/>
              <a:cs typeface="Calibri"/>
            </a:endParaRPr>
          </a:p>
          <a:p>
            <a:endParaRPr lang="sv-SE" dirty="0">
              <a:ea typeface="Calibri"/>
              <a:cs typeface="Calibri"/>
            </a:endParaRPr>
          </a:p>
          <a:p>
            <a:r>
              <a:rPr lang="sv-SE" dirty="0">
                <a:ea typeface="Calibri"/>
                <a:cs typeface="Calibri"/>
              </a:rPr>
              <a:t>---</a:t>
            </a:r>
          </a:p>
          <a:p>
            <a:r>
              <a:rPr lang="sv-SE" dirty="0">
                <a:ea typeface="Calibri"/>
                <a:cs typeface="Calibri"/>
              </a:rPr>
              <a:t>Forskningsdata kan sammanfattas som all data som samlas in i ett forskningsprojekt. Det är information som kan vara mer eller mindre strukturerad och som ha form av bild, numeriska värden, prover osv. osv. </a:t>
            </a:r>
          </a:p>
          <a:p>
            <a:endParaRPr lang="sv-SE" dirty="0">
              <a:ea typeface="Calibri"/>
              <a:cs typeface="Calibri"/>
            </a:endParaRPr>
          </a:p>
          <a:p>
            <a:r>
              <a:rPr lang="sv-SE" dirty="0">
                <a:ea typeface="Calibri"/>
                <a:cs typeface="Calibri"/>
              </a:rPr>
              <a:t>Typiskt sett omfattas inte forskningsdata av någon av de rättsliga immaterialrätterna, vilket innebär att det inte går att ha ensamrätt till forskningsdata. </a:t>
            </a:r>
          </a:p>
          <a:p>
            <a:endParaRPr lang="sv-SE" dirty="0">
              <a:ea typeface="Calibri"/>
              <a:cs typeface="Calibri"/>
            </a:endParaRPr>
          </a:p>
          <a:p>
            <a:r>
              <a:rPr lang="sv-SE" dirty="0">
                <a:ea typeface="Calibri"/>
                <a:cs typeface="Calibri"/>
              </a:rPr>
              <a:t>Det kan på sin höjd finnas möjligheter att utöva kontroll över </a:t>
            </a:r>
            <a:r>
              <a:rPr lang="sv-SE" dirty="0" err="1">
                <a:ea typeface="Calibri"/>
                <a:cs typeface="Calibri"/>
              </a:rPr>
              <a:t>datan</a:t>
            </a:r>
            <a:r>
              <a:rPr lang="sv-SE" dirty="0">
                <a:ea typeface="Calibri"/>
                <a:cs typeface="Calibri"/>
              </a:rPr>
              <a:t> genom att begränsa vem som har tillgång till den, men här finns lagstiftning kring allmänna handlingar, sekretess och öppen data som styr hur GU och de enskilda forskarna får begränsa eller dela informationen med andra.</a:t>
            </a:r>
          </a:p>
          <a:p>
            <a:endParaRPr lang="en-US" dirty="0">
              <a:ea typeface="Calibri"/>
              <a:cs typeface="Calibri"/>
            </a:endParaRPr>
          </a:p>
          <a:p>
            <a:r>
              <a:rPr lang="sv-SE" dirty="0">
                <a:ea typeface="Calibri"/>
                <a:cs typeface="Calibri"/>
              </a:rPr>
              <a:t>Utöver forskningsdata så kan ett forskningsprojekt även leda till att andra typer av resultat skapas. Dessa resultat utmärker sig genom att det har skett ett intellektuellt skapande och en nivå av förfining. Vi använder ibland ordet verkshöjd för benämna detta. </a:t>
            </a:r>
          </a:p>
          <a:p>
            <a:endParaRPr lang="sv-SE" dirty="0">
              <a:ea typeface="Calibri"/>
              <a:cs typeface="Calibri"/>
            </a:endParaRPr>
          </a:p>
          <a:p>
            <a:r>
              <a:rPr lang="sv-SE" dirty="0">
                <a:ea typeface="Calibri"/>
                <a:cs typeface="Calibri"/>
              </a:rPr>
              <a:t>Det kan t.ex. vara metoder, uppfinningar, visualiseringar eller texter. </a:t>
            </a:r>
          </a:p>
          <a:p>
            <a:endParaRPr lang="sv-SE" dirty="0">
              <a:ea typeface="Calibri"/>
              <a:cs typeface="Calibri"/>
            </a:endParaRPr>
          </a:p>
          <a:p>
            <a:r>
              <a:rPr lang="sv-SE" dirty="0">
                <a:ea typeface="Calibri"/>
                <a:cs typeface="Calibri"/>
              </a:rPr>
              <a:t>När det finns verkshöjd finns det vanligtvis möjlighet att använda sig av immaterialrättsligt skydd för att utöva kontroll och ensamrätt över resultatet. T.ex. kan det sökas patent för en uppfinning eller bli automatisk upphovsrätt till en visualisering.</a:t>
            </a:r>
          </a:p>
          <a:p>
            <a:endParaRPr lang="sv-SE" dirty="0">
              <a:ea typeface="Calibri"/>
              <a:cs typeface="Calibri"/>
            </a:endParaRPr>
          </a:p>
          <a:p>
            <a:r>
              <a:rPr lang="sv-SE" dirty="0">
                <a:ea typeface="Calibri"/>
                <a:cs typeface="Calibri"/>
              </a:rPr>
              <a:t>Forskningsresultat omfattas av lärarundantag i lagstiftning vad gäller uppfinningar, och ett utökat lärarundantag genom GU:s policys.</a:t>
            </a:r>
          </a:p>
        </p:txBody>
      </p:sp>
      <p:sp>
        <p:nvSpPr>
          <p:cNvPr id="4" name="Platshållare för bildnumm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B7A5680B-5CFF-5C46-8A8E-F880F761868B}" type="slidenum">
              <a:rPr kumimoji="0" lang="sv-SE" sz="1200" b="0" i="0" u="none" strike="noStrike" kern="1200" cap="none" spc="0" normalizeH="0" baseline="0" noProof="0">
                <a:ln>
                  <a:noFill/>
                </a:ln>
                <a:solidFill>
                  <a:prstClr val="black"/>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14</a:t>
            </a:fld>
            <a:endParaRPr kumimoji="0" lang="sv-SE" sz="1200" b="0" i="0" u="none" strike="noStrike" kern="1200" cap="none" spc="0" normalizeH="0" baseline="0" noProof="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19762426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5BBA8B-BEA6-9396-F865-5E9164AC65B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8F9443F-DF91-B884-C1EB-43E4145386F6}"/>
              </a:ext>
            </a:extLst>
          </p:cNvPr>
          <p:cNvSpPr>
            <a:spLocks noGrp="1" noRot="1" noChangeAspect="1"/>
          </p:cNvSpPr>
          <p:nvPr>
            <p:ph type="sldImg"/>
          </p:nvPr>
        </p:nvSpPr>
        <p:spPr/>
        <p:txBody>
          <a:bodyPr/>
          <a:lstStyle/>
          <a:p>
            <a:endParaRPr lang="sv-SE"/>
          </a:p>
        </p:txBody>
      </p:sp>
      <p:sp>
        <p:nvSpPr>
          <p:cNvPr id="3" name="Notes Placeholder 2">
            <a:extLst>
              <a:ext uri="{FF2B5EF4-FFF2-40B4-BE49-F238E27FC236}">
                <a16:creationId xmlns:a16="http://schemas.microsoft.com/office/drawing/2014/main" id="{DB3F239C-6CD8-7D0B-B104-435B423D5D8B}"/>
              </a:ext>
            </a:extLst>
          </p:cNvPr>
          <p:cNvSpPr>
            <a:spLocks noGrp="1"/>
          </p:cNvSpPr>
          <p:nvPr>
            <p:ph type="body" idx="1"/>
          </p:nvPr>
        </p:nvSpPr>
        <p:spPr/>
        <p:txBody>
          <a:bodyPr/>
          <a:lstStyle/>
          <a:p>
            <a:endParaRPr lang="sv-SE" dirty="0"/>
          </a:p>
        </p:txBody>
      </p:sp>
      <p:sp>
        <p:nvSpPr>
          <p:cNvPr id="4" name="Slide Number Placeholder 3">
            <a:extLst>
              <a:ext uri="{FF2B5EF4-FFF2-40B4-BE49-F238E27FC236}">
                <a16:creationId xmlns:a16="http://schemas.microsoft.com/office/drawing/2014/main" id="{0B165709-3705-FA8F-BD5D-A9693DAE3EAC}"/>
              </a:ext>
            </a:extLst>
          </p:cNvPr>
          <p:cNvSpPr>
            <a:spLocks noGrp="1"/>
          </p:cNvSpPr>
          <p:nvPr>
            <p:ph type="sldNum" sz="quarter" idx="5"/>
          </p:nvPr>
        </p:nvSpPr>
        <p:spPr/>
        <p:txBody>
          <a:bodyPr/>
          <a:lstStyle/>
          <a:p>
            <a:fld id="{571B4D1D-D5BD-7C42-B3FC-DF7F3F93B38E}" type="slidenum">
              <a:rPr lang="sv-SE" smtClean="0"/>
              <a:t>15</a:t>
            </a:fld>
            <a:endParaRPr lang="sv-SE"/>
          </a:p>
        </p:txBody>
      </p:sp>
    </p:spTree>
    <p:extLst>
      <p:ext uri="{BB962C8B-B14F-4D97-AF65-F5344CB8AC3E}">
        <p14:creationId xmlns:p14="http://schemas.microsoft.com/office/powerpoint/2010/main" val="192761415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21B8F2-0E03-2451-D6CA-FA2DA0BF08D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6116FE7-F8E0-1C00-87BF-4363227AF9BD}"/>
              </a:ext>
            </a:extLst>
          </p:cNvPr>
          <p:cNvSpPr>
            <a:spLocks noGrp="1" noRot="1" noChangeAspect="1"/>
          </p:cNvSpPr>
          <p:nvPr>
            <p:ph type="sldImg"/>
          </p:nvPr>
        </p:nvSpPr>
        <p:spPr/>
        <p:txBody>
          <a:bodyPr/>
          <a:lstStyle/>
          <a:p>
            <a:endParaRPr lang="sv-SE"/>
          </a:p>
        </p:txBody>
      </p:sp>
      <p:sp>
        <p:nvSpPr>
          <p:cNvPr id="3" name="Notes Placeholder 2">
            <a:extLst>
              <a:ext uri="{FF2B5EF4-FFF2-40B4-BE49-F238E27FC236}">
                <a16:creationId xmlns:a16="http://schemas.microsoft.com/office/drawing/2014/main" id="{29119573-6D70-9FF7-D60E-263F651D8775}"/>
              </a:ext>
            </a:extLst>
          </p:cNvPr>
          <p:cNvSpPr>
            <a:spLocks noGrp="1"/>
          </p:cNvSpPr>
          <p:nvPr>
            <p:ph type="body" idx="1"/>
          </p:nvPr>
        </p:nvSpPr>
        <p:spPr/>
        <p:txBody>
          <a:bodyPr/>
          <a:lstStyle/>
          <a:p>
            <a:endParaRPr lang="sv-SE" dirty="0"/>
          </a:p>
        </p:txBody>
      </p:sp>
      <p:sp>
        <p:nvSpPr>
          <p:cNvPr id="4" name="Slide Number Placeholder 3">
            <a:extLst>
              <a:ext uri="{FF2B5EF4-FFF2-40B4-BE49-F238E27FC236}">
                <a16:creationId xmlns:a16="http://schemas.microsoft.com/office/drawing/2014/main" id="{8002A4DE-D7FC-C6C6-D814-E9900D6282C1}"/>
              </a:ext>
            </a:extLst>
          </p:cNvPr>
          <p:cNvSpPr>
            <a:spLocks noGrp="1"/>
          </p:cNvSpPr>
          <p:nvPr>
            <p:ph type="sldNum" sz="quarter" idx="5"/>
          </p:nvPr>
        </p:nvSpPr>
        <p:spPr/>
        <p:txBody>
          <a:bodyPr/>
          <a:lstStyle/>
          <a:p>
            <a:fld id="{571B4D1D-D5BD-7C42-B3FC-DF7F3F93B38E}" type="slidenum">
              <a:rPr lang="sv-SE" smtClean="0"/>
              <a:t>16</a:t>
            </a:fld>
            <a:endParaRPr lang="sv-SE"/>
          </a:p>
        </p:txBody>
      </p:sp>
    </p:spTree>
    <p:extLst>
      <p:ext uri="{BB962C8B-B14F-4D97-AF65-F5344CB8AC3E}">
        <p14:creationId xmlns:p14="http://schemas.microsoft.com/office/powerpoint/2010/main" val="396793547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sv-SE"/>
          </a:p>
        </p:txBody>
      </p:sp>
      <p:sp>
        <p:nvSpPr>
          <p:cNvPr id="3" name="Notes Placeholder 2"/>
          <p:cNvSpPr>
            <a:spLocks noGrp="1"/>
          </p:cNvSpPr>
          <p:nvPr>
            <p:ph type="body" idx="1"/>
          </p:nvPr>
        </p:nvSpPr>
        <p:spPr/>
        <p:txBody>
          <a:bodyPr>
            <a:normAutofit fontScale="55000" lnSpcReduction="20000"/>
          </a:bodyPr>
          <a:lstStyle/>
          <a:p>
            <a:r>
              <a:rPr lang="sv-SE" dirty="0">
                <a:cs typeface="Calibri"/>
              </a:rPr>
              <a:t>1.[GÅ IGENOM SLIDE:N]</a:t>
            </a:r>
          </a:p>
          <a:p>
            <a:endParaRPr lang="sv-SE" dirty="0">
              <a:cs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cs typeface="Calibri"/>
              </a:rPr>
              <a:t>2. </a:t>
            </a:r>
            <a:endParaRPr lang="en-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SE" sz="1200" kern="1200" dirty="0">
                <a:solidFill>
                  <a:schemeClr val="tx1"/>
                </a:solidFill>
                <a:effectLst/>
                <a:latin typeface="+mn-lt"/>
                <a:ea typeface="+mn-ea"/>
                <a:cs typeface="+mn-cs"/>
              </a:rPr>
              <a:t>As a researcher who is interested in utilising your research to achieve some kind of impact, it’s very useful to try and identify which of the knowledge assets that you have created through your research that</a:t>
            </a:r>
            <a:r>
              <a:rPr lang="en-US" sz="1200" kern="1200" dirty="0">
                <a:solidFill>
                  <a:schemeClr val="tx1"/>
                </a:solidFill>
                <a:effectLst/>
                <a:latin typeface="+mn-lt"/>
                <a:ea typeface="ＭＳ Ｐゴシック"/>
                <a:cs typeface="Calibri"/>
              </a:rPr>
              <a:t> </a:t>
            </a:r>
            <a:r>
              <a:rPr lang="en-US" dirty="0">
                <a:ea typeface="ＭＳ Ｐゴシック"/>
                <a:cs typeface="Calibri"/>
              </a:rPr>
              <a:t>can either</a:t>
            </a:r>
            <a:r>
              <a:rPr lang="en-SE" sz="1200" kern="1200" dirty="0">
                <a:solidFill>
                  <a:schemeClr val="tx1"/>
                </a:solidFill>
                <a:effectLst/>
                <a:latin typeface="+mn-lt"/>
                <a:ea typeface="+mn-ea"/>
                <a:cs typeface="+mn-cs"/>
              </a:rPr>
              <a:t> constitute </a:t>
            </a:r>
            <a:r>
              <a:rPr lang="en-SE" sz="1200" i="1" kern="1200" dirty="0">
                <a:solidFill>
                  <a:schemeClr val="tx1"/>
                </a:solidFill>
                <a:effectLst/>
                <a:latin typeface="+mn-lt"/>
                <a:ea typeface="+mn-ea"/>
                <a:cs typeface="+mn-cs"/>
              </a:rPr>
              <a:t>a part</a:t>
            </a:r>
            <a:r>
              <a:rPr lang="en-SE" sz="1200" kern="1200" dirty="0">
                <a:solidFill>
                  <a:schemeClr val="tx1"/>
                </a:solidFill>
                <a:effectLst/>
                <a:latin typeface="+mn-lt"/>
                <a:ea typeface="+mn-ea"/>
                <a:cs typeface="+mn-cs"/>
              </a:rPr>
              <a:t> of the a solution that can be utilized, or that can be essential </a:t>
            </a:r>
            <a:r>
              <a:rPr lang="en-SE" sz="1200" i="1" kern="1200" dirty="0">
                <a:solidFill>
                  <a:schemeClr val="tx1"/>
                </a:solidFill>
                <a:effectLst/>
                <a:latin typeface="+mn-lt"/>
                <a:ea typeface="+mn-ea"/>
                <a:cs typeface="+mn-cs"/>
              </a:rPr>
              <a:t>for</a:t>
            </a:r>
            <a:r>
              <a:rPr lang="en-SE" sz="1200" kern="1200" dirty="0">
                <a:solidFill>
                  <a:schemeClr val="tx1"/>
                </a:solidFill>
                <a:effectLst/>
                <a:latin typeface="+mn-lt"/>
                <a:ea typeface="+mn-ea"/>
                <a:cs typeface="+mn-cs"/>
              </a:rPr>
              <a:t> </a:t>
            </a:r>
            <a:r>
              <a:rPr lang="en-SE" sz="1200" i="1" kern="1200" dirty="0">
                <a:solidFill>
                  <a:schemeClr val="tx1"/>
                </a:solidFill>
                <a:effectLst/>
                <a:latin typeface="+mn-lt"/>
                <a:ea typeface="+mn-ea"/>
                <a:cs typeface="+mn-cs"/>
              </a:rPr>
              <a:t>developing</a:t>
            </a:r>
            <a:r>
              <a:rPr lang="en-SE" sz="1200" kern="1200" dirty="0">
                <a:solidFill>
                  <a:schemeClr val="tx1"/>
                </a:solidFill>
                <a:effectLst/>
                <a:latin typeface="+mn-lt"/>
                <a:ea typeface="+mn-ea"/>
                <a:cs typeface="+mn-cs"/>
              </a:rPr>
              <a:t> a solution.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SE"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SE" sz="1200" kern="1200" dirty="0">
                <a:solidFill>
                  <a:schemeClr val="tx1"/>
                </a:solidFill>
                <a:effectLst/>
                <a:latin typeface="+mn-lt"/>
                <a:ea typeface="+mn-ea"/>
                <a:cs typeface="+mn-cs"/>
              </a:rPr>
              <a:t>When you identify such assets, an analysis should be made to understand if it would be worth it (for you or for someone else) to develop a solution using them, and if so – they probably need to be protected in some way.</a:t>
            </a:r>
          </a:p>
          <a:p>
            <a:pPr marL="0" marR="0" lvl="0" indent="0" algn="l" defTabSz="914400" rtl="0" eaLnBrk="1" fontAlgn="auto" latinLnBrk="0" hangingPunct="1">
              <a:lnSpc>
                <a:spcPct val="100000"/>
              </a:lnSpc>
              <a:spcBef>
                <a:spcPts val="0"/>
              </a:spcBef>
              <a:spcAft>
                <a:spcPts val="0"/>
              </a:spcAft>
              <a:buClrTx/>
              <a:buSzTx/>
              <a:buFontTx/>
              <a:buNone/>
              <a:tabLst/>
              <a:defRPr/>
            </a:pPr>
            <a:r>
              <a:rPr lang="en-SE" sz="1200" kern="1200" dirty="0">
                <a:solidFill>
                  <a:schemeClr val="tx1"/>
                </a:solidFill>
                <a:effectLst/>
                <a:latin typeface="+mn-lt"/>
                <a:ea typeface="+mn-ea"/>
                <a:cs typeface="+mn-cs"/>
              </a:rPr>
              <a:t>That is exemplified here by patenting them before publishing, so that you can for instance license them to an external collaboration partner, or bt setting up a consultancy or startup around</a:t>
            </a:r>
          </a:p>
          <a:p>
            <a:pPr marL="0" indent="0">
              <a:buFontTx/>
              <a:buNone/>
            </a:pPr>
            <a:br>
              <a:rPr lang="en-SE" sz="1200" i="1" kern="1200" dirty="0">
                <a:solidFill>
                  <a:schemeClr val="tx1"/>
                </a:solidFill>
                <a:effectLst/>
                <a:latin typeface="+mn-lt"/>
                <a:ea typeface="+mn-ea"/>
                <a:cs typeface="+mn-cs"/>
              </a:rPr>
            </a:br>
            <a:r>
              <a:rPr lang="en-SE" sz="1200" i="0" kern="1200" dirty="0">
                <a:solidFill>
                  <a:schemeClr val="tx1"/>
                </a:solidFill>
                <a:effectLst/>
                <a:latin typeface="+mn-lt"/>
                <a:ea typeface="+mn-ea"/>
                <a:cs typeface="+mn-cs"/>
              </a:rPr>
              <a:t>You</a:t>
            </a:r>
            <a:r>
              <a:rPr lang="en-SE" sz="1200" kern="1200" dirty="0">
                <a:solidFill>
                  <a:schemeClr val="tx1"/>
                </a:solidFill>
                <a:effectLst/>
                <a:latin typeface="+mn-lt"/>
                <a:ea typeface="+mn-ea"/>
                <a:cs typeface="+mn-cs"/>
              </a:rPr>
              <a:t> also need to make sure that </a:t>
            </a:r>
            <a:r>
              <a:rPr lang="en-SE" sz="1200" i="1" kern="1200" dirty="0">
                <a:solidFill>
                  <a:schemeClr val="tx1"/>
                </a:solidFill>
                <a:effectLst/>
                <a:latin typeface="+mn-lt"/>
                <a:ea typeface="+mn-ea"/>
                <a:cs typeface="+mn-cs"/>
              </a:rPr>
              <a:t>you have the rights</a:t>
            </a:r>
            <a:r>
              <a:rPr lang="en-SE" sz="1200" kern="1200" dirty="0">
                <a:solidFill>
                  <a:schemeClr val="tx1"/>
                </a:solidFill>
                <a:effectLst/>
                <a:latin typeface="+mn-lt"/>
                <a:ea typeface="+mn-ea"/>
                <a:cs typeface="+mn-cs"/>
              </a:rPr>
              <a:t> to the vital knowledge assets, and perhaps even </a:t>
            </a:r>
            <a:r>
              <a:rPr lang="en-SE" sz="1200" i="1" kern="1200" dirty="0">
                <a:solidFill>
                  <a:schemeClr val="tx1"/>
                </a:solidFill>
                <a:effectLst/>
                <a:latin typeface="+mn-lt"/>
                <a:ea typeface="+mn-ea"/>
                <a:cs typeface="+mn-cs"/>
              </a:rPr>
              <a:t>exclusive</a:t>
            </a:r>
            <a:r>
              <a:rPr lang="en-SE" sz="1200" kern="1200" dirty="0">
                <a:solidFill>
                  <a:schemeClr val="tx1"/>
                </a:solidFill>
                <a:effectLst/>
                <a:latin typeface="+mn-lt"/>
                <a:ea typeface="+mn-ea"/>
                <a:cs typeface="+mn-cs"/>
              </a:rPr>
              <a:t> access, which helps you (or the one you license or sell them to) to get a head start on potential competitors, so that no one else can copy you and beat you to it. </a:t>
            </a:r>
          </a:p>
          <a:p>
            <a:endParaRPr lang="sv-SE" dirty="0">
              <a:cs typeface="Calibri"/>
            </a:endParaRPr>
          </a:p>
          <a:p>
            <a:endParaRPr lang="sv-SE" dirty="0">
              <a:cs typeface="Calibri"/>
            </a:endParaRPr>
          </a:p>
          <a:p>
            <a:r>
              <a:rPr lang="sv-SE" dirty="0">
                <a:cs typeface="Calibri"/>
              </a:rPr>
              <a:t>---</a:t>
            </a:r>
          </a:p>
          <a:p>
            <a:endParaRPr lang="sv-SE" dirty="0">
              <a:cs typeface="Calibri"/>
            </a:endParaRPr>
          </a:p>
          <a:p>
            <a:r>
              <a:rPr lang="sv-SE" dirty="0" err="1">
                <a:cs typeface="Calibri"/>
              </a:rPr>
              <a:t>Identifying</a:t>
            </a:r>
            <a:r>
              <a:rPr lang="sv-SE" dirty="0">
                <a:cs typeface="Calibri"/>
              </a:rPr>
              <a:t> and </a:t>
            </a:r>
            <a:r>
              <a:rPr lang="sv-SE" dirty="0" err="1">
                <a:cs typeface="Calibri"/>
              </a:rPr>
              <a:t>managing</a:t>
            </a:r>
            <a:r>
              <a:rPr lang="sv-SE" dirty="0">
                <a:cs typeface="Calibri"/>
              </a:rPr>
              <a:t> </a:t>
            </a:r>
            <a:r>
              <a:rPr lang="sv-SE" dirty="0" err="1">
                <a:cs typeface="Calibri"/>
              </a:rPr>
              <a:t>your</a:t>
            </a:r>
            <a:r>
              <a:rPr lang="sv-SE" dirty="0">
                <a:cs typeface="Calibri"/>
              </a:rPr>
              <a:t> </a:t>
            </a:r>
            <a:r>
              <a:rPr lang="sv-SE" dirty="0" err="1">
                <a:cs typeface="Calibri"/>
              </a:rPr>
              <a:t>knowledge</a:t>
            </a:r>
            <a:r>
              <a:rPr lang="sv-SE" dirty="0">
                <a:cs typeface="Calibri"/>
              </a:rPr>
              <a:t> assets is </a:t>
            </a:r>
            <a:r>
              <a:rPr lang="sv-SE" dirty="0" err="1">
                <a:cs typeface="Calibri"/>
              </a:rPr>
              <a:t>about</a:t>
            </a:r>
            <a:r>
              <a:rPr lang="sv-SE" dirty="0">
                <a:cs typeface="Calibri"/>
              </a:rPr>
              <a:t> </a:t>
            </a:r>
            <a:r>
              <a:rPr lang="sv-SE" dirty="0" err="1">
                <a:cs typeface="Calibri"/>
              </a:rPr>
              <a:t>understanding</a:t>
            </a:r>
            <a:r>
              <a:rPr lang="sv-SE" dirty="0">
                <a:cs typeface="Calibri"/>
              </a:rPr>
              <a:t> </a:t>
            </a:r>
            <a:r>
              <a:rPr lang="sv-SE" dirty="0" err="1">
                <a:cs typeface="Calibri"/>
              </a:rPr>
              <a:t>what</a:t>
            </a:r>
            <a:r>
              <a:rPr lang="sv-SE" dirty="0">
                <a:cs typeface="Calibri"/>
              </a:rPr>
              <a:t> </a:t>
            </a:r>
            <a:r>
              <a:rPr lang="sv-SE" dirty="0" err="1">
                <a:cs typeface="Calibri"/>
              </a:rPr>
              <a:t>defines</a:t>
            </a:r>
            <a:r>
              <a:rPr lang="sv-SE" dirty="0">
                <a:cs typeface="Calibri"/>
              </a:rPr>
              <a:t> a ’</a:t>
            </a:r>
            <a:r>
              <a:rPr lang="sv-SE" dirty="0" err="1">
                <a:cs typeface="Calibri"/>
              </a:rPr>
              <a:t>result</a:t>
            </a:r>
            <a:r>
              <a:rPr lang="sv-SE" dirty="0">
                <a:cs typeface="Calibri"/>
              </a:rPr>
              <a:t>’ or a ’</a:t>
            </a:r>
            <a:r>
              <a:rPr lang="sv-SE" dirty="0" err="1">
                <a:cs typeface="Calibri"/>
              </a:rPr>
              <a:t>knowledge</a:t>
            </a:r>
            <a:r>
              <a:rPr lang="sv-SE" dirty="0">
                <a:cs typeface="Calibri"/>
              </a:rPr>
              <a:t> asset’, </a:t>
            </a:r>
            <a:r>
              <a:rPr lang="sv-SE" dirty="0" err="1">
                <a:cs typeface="Calibri"/>
              </a:rPr>
              <a:t>which</a:t>
            </a:r>
            <a:r>
              <a:rPr lang="sv-SE" dirty="0">
                <a:cs typeface="Calibri"/>
              </a:rPr>
              <a:t> </a:t>
            </a:r>
            <a:r>
              <a:rPr lang="sv-SE" dirty="0" err="1">
                <a:cs typeface="Calibri"/>
              </a:rPr>
              <a:t>ones</a:t>
            </a:r>
            <a:r>
              <a:rPr lang="sv-SE" dirty="0">
                <a:cs typeface="Calibri"/>
              </a:rPr>
              <a:t> </a:t>
            </a:r>
            <a:r>
              <a:rPr lang="sv-SE" dirty="0" err="1">
                <a:cs typeface="Calibri"/>
              </a:rPr>
              <a:t>are</a:t>
            </a:r>
            <a:r>
              <a:rPr lang="sv-SE" dirty="0">
                <a:cs typeface="Calibri"/>
              </a:rPr>
              <a:t> </a:t>
            </a:r>
            <a:r>
              <a:rPr lang="sv-SE" dirty="0" err="1">
                <a:cs typeface="Calibri"/>
              </a:rPr>
              <a:t>valuable</a:t>
            </a:r>
            <a:r>
              <a:rPr lang="sv-SE" dirty="0">
                <a:cs typeface="Calibri"/>
              </a:rPr>
              <a:t> for </a:t>
            </a:r>
            <a:r>
              <a:rPr lang="sv-SE" dirty="0" err="1">
                <a:cs typeface="Calibri"/>
              </a:rPr>
              <a:t>you</a:t>
            </a:r>
            <a:r>
              <a:rPr lang="sv-SE" dirty="0">
                <a:cs typeface="Calibri"/>
              </a:rPr>
              <a:t> and </a:t>
            </a:r>
            <a:r>
              <a:rPr lang="sv-SE" dirty="0" err="1">
                <a:cs typeface="Calibri"/>
              </a:rPr>
              <a:t>what</a:t>
            </a:r>
            <a:r>
              <a:rPr lang="sv-SE" dirty="0">
                <a:cs typeface="Calibri"/>
              </a:rPr>
              <a:t> </a:t>
            </a:r>
            <a:r>
              <a:rPr lang="sv-SE" dirty="0" err="1">
                <a:cs typeface="Calibri"/>
              </a:rPr>
              <a:t>you</a:t>
            </a:r>
            <a:r>
              <a:rPr lang="sv-SE" dirty="0">
                <a:cs typeface="Calibri"/>
              </a:rPr>
              <a:t> </a:t>
            </a:r>
            <a:r>
              <a:rPr lang="sv-SE" dirty="0" err="1">
                <a:cs typeface="Calibri"/>
              </a:rPr>
              <a:t>can</a:t>
            </a:r>
            <a:r>
              <a:rPr lang="sv-SE" dirty="0">
                <a:cs typeface="Calibri"/>
              </a:rPr>
              <a:t> do </a:t>
            </a:r>
            <a:r>
              <a:rPr lang="sv-SE" dirty="0" err="1">
                <a:cs typeface="Calibri"/>
              </a:rPr>
              <a:t>with</a:t>
            </a:r>
            <a:r>
              <a:rPr lang="sv-SE" dirty="0">
                <a:cs typeface="Calibri"/>
              </a:rPr>
              <a:t> it, </a:t>
            </a:r>
            <a:r>
              <a:rPr lang="sv-SE" dirty="0" err="1">
                <a:cs typeface="Calibri"/>
              </a:rPr>
              <a:t>which</a:t>
            </a:r>
            <a:r>
              <a:rPr lang="sv-SE" dirty="0">
                <a:cs typeface="Calibri"/>
              </a:rPr>
              <a:t> </a:t>
            </a:r>
            <a:r>
              <a:rPr lang="sv-SE" dirty="0" err="1">
                <a:cs typeface="Calibri"/>
              </a:rPr>
              <a:t>can</a:t>
            </a:r>
            <a:r>
              <a:rPr lang="sv-SE" dirty="0">
                <a:cs typeface="Calibri"/>
              </a:rPr>
              <a:t> be </a:t>
            </a:r>
            <a:r>
              <a:rPr lang="sv-SE" dirty="0" err="1">
                <a:cs typeface="Calibri"/>
              </a:rPr>
              <a:t>are</a:t>
            </a:r>
            <a:r>
              <a:rPr lang="sv-SE" dirty="0">
                <a:cs typeface="Calibri"/>
              </a:rPr>
              <a:t> </a:t>
            </a:r>
            <a:r>
              <a:rPr lang="sv-SE" dirty="0" err="1">
                <a:cs typeface="Calibri"/>
              </a:rPr>
              <a:t>valuable</a:t>
            </a:r>
            <a:r>
              <a:rPr lang="sv-SE" dirty="0">
                <a:cs typeface="Calibri"/>
              </a:rPr>
              <a:t> for </a:t>
            </a:r>
            <a:r>
              <a:rPr lang="sv-SE" dirty="0" err="1">
                <a:cs typeface="Calibri"/>
              </a:rPr>
              <a:t>others</a:t>
            </a:r>
            <a:r>
              <a:rPr lang="sv-SE" dirty="0">
                <a:cs typeface="Calibri"/>
              </a:rPr>
              <a:t> or </a:t>
            </a:r>
            <a:r>
              <a:rPr lang="sv-SE" dirty="0" err="1">
                <a:cs typeface="Calibri"/>
              </a:rPr>
              <a:t>what</a:t>
            </a:r>
            <a:r>
              <a:rPr lang="sv-SE" dirty="0">
                <a:cs typeface="Calibri"/>
              </a:rPr>
              <a:t> </a:t>
            </a:r>
            <a:r>
              <a:rPr lang="sv-SE" dirty="0" err="1">
                <a:cs typeface="Calibri"/>
              </a:rPr>
              <a:t>they</a:t>
            </a:r>
            <a:r>
              <a:rPr lang="sv-SE" dirty="0">
                <a:cs typeface="Calibri"/>
              </a:rPr>
              <a:t> </a:t>
            </a:r>
            <a:r>
              <a:rPr lang="sv-SE" dirty="0" err="1">
                <a:cs typeface="Calibri"/>
              </a:rPr>
              <a:t>could</a:t>
            </a:r>
            <a:r>
              <a:rPr lang="sv-SE" dirty="0">
                <a:cs typeface="Calibri"/>
              </a:rPr>
              <a:t> </a:t>
            </a:r>
            <a:r>
              <a:rPr lang="sv-SE" dirty="0" err="1">
                <a:cs typeface="Calibri"/>
              </a:rPr>
              <a:t>could</a:t>
            </a:r>
            <a:r>
              <a:rPr lang="sv-SE" dirty="0">
                <a:cs typeface="Calibri"/>
              </a:rPr>
              <a:t> </a:t>
            </a:r>
            <a:r>
              <a:rPr lang="sv-SE" dirty="0" err="1">
                <a:cs typeface="Calibri"/>
              </a:rPr>
              <a:t>use</a:t>
            </a:r>
            <a:r>
              <a:rPr lang="sv-SE" dirty="0">
                <a:cs typeface="Calibri"/>
              </a:rPr>
              <a:t> it for. </a:t>
            </a:r>
            <a:br>
              <a:rPr lang="sv-SE" dirty="0">
                <a:cs typeface="Calibri"/>
              </a:rPr>
            </a:br>
            <a:r>
              <a:rPr lang="sv-SE" dirty="0">
                <a:cs typeface="Calibri"/>
              </a:rPr>
              <a:t>And </a:t>
            </a:r>
            <a:r>
              <a:rPr lang="sv-SE" dirty="0" err="1">
                <a:cs typeface="Calibri"/>
              </a:rPr>
              <a:t>sometimes</a:t>
            </a:r>
            <a:r>
              <a:rPr lang="sv-SE" dirty="0">
                <a:cs typeface="Calibri"/>
              </a:rPr>
              <a:t> in </a:t>
            </a:r>
            <a:r>
              <a:rPr lang="sv-SE" dirty="0" err="1">
                <a:cs typeface="Calibri"/>
              </a:rPr>
              <a:t>which</a:t>
            </a:r>
            <a:r>
              <a:rPr lang="sv-SE" dirty="0">
                <a:cs typeface="Calibri"/>
              </a:rPr>
              <a:t> order </a:t>
            </a:r>
            <a:r>
              <a:rPr lang="sv-SE" dirty="0" err="1">
                <a:cs typeface="Calibri"/>
              </a:rPr>
              <a:t>you</a:t>
            </a:r>
            <a:r>
              <a:rPr lang="sv-SE" dirty="0">
                <a:cs typeface="Calibri"/>
              </a:rPr>
              <a:t> </a:t>
            </a:r>
            <a:r>
              <a:rPr lang="sv-SE" dirty="0" err="1">
                <a:cs typeface="Calibri"/>
              </a:rPr>
              <a:t>need</a:t>
            </a:r>
            <a:r>
              <a:rPr lang="sv-SE" dirty="0">
                <a:cs typeface="Calibri"/>
              </a:rPr>
              <a:t> to do </a:t>
            </a:r>
            <a:r>
              <a:rPr lang="sv-SE" dirty="0" err="1">
                <a:cs typeface="Calibri"/>
              </a:rPr>
              <a:t>things</a:t>
            </a:r>
            <a:r>
              <a:rPr lang="sv-SE" dirty="0">
                <a:cs typeface="Calibri"/>
              </a:rPr>
              <a:t> in order not to </a:t>
            </a:r>
            <a:r>
              <a:rPr lang="sv-SE" dirty="0" err="1">
                <a:cs typeface="Calibri"/>
              </a:rPr>
              <a:t>trip</a:t>
            </a:r>
            <a:r>
              <a:rPr lang="sv-SE" dirty="0">
                <a:cs typeface="Calibri"/>
              </a:rPr>
              <a:t> </a:t>
            </a:r>
            <a:r>
              <a:rPr lang="sv-SE" dirty="0" err="1">
                <a:cs typeface="Calibri"/>
              </a:rPr>
              <a:t>yourself</a:t>
            </a:r>
            <a:r>
              <a:rPr lang="sv-SE" dirty="0">
                <a:cs typeface="Calibri"/>
              </a:rPr>
              <a:t> </a:t>
            </a:r>
            <a:r>
              <a:rPr lang="sv-SE" dirty="0" err="1">
                <a:cs typeface="Calibri"/>
              </a:rPr>
              <a:t>up</a:t>
            </a:r>
            <a:r>
              <a:rPr lang="sv-SE" dirty="0">
                <a:cs typeface="Calibri"/>
              </a:rPr>
              <a:t>. </a:t>
            </a:r>
          </a:p>
          <a:p>
            <a:endParaRPr lang="sv-SE" dirty="0">
              <a:cs typeface="Calibri"/>
            </a:endParaRPr>
          </a:p>
          <a:p>
            <a:r>
              <a:rPr lang="sv-SE" dirty="0">
                <a:cs typeface="Calibri"/>
              </a:rPr>
              <a:t>A </a:t>
            </a:r>
            <a:r>
              <a:rPr lang="sv-SE" dirty="0" err="1">
                <a:cs typeface="Calibri"/>
              </a:rPr>
              <a:t>knowledge</a:t>
            </a:r>
            <a:r>
              <a:rPr lang="sv-SE" dirty="0">
                <a:cs typeface="Calibri"/>
              </a:rPr>
              <a:t> asset is a </a:t>
            </a:r>
            <a:r>
              <a:rPr lang="sv-SE" dirty="0" err="1">
                <a:cs typeface="Calibri"/>
              </a:rPr>
              <a:t>result</a:t>
            </a:r>
            <a:r>
              <a:rPr lang="sv-SE" dirty="0">
                <a:cs typeface="Calibri"/>
              </a:rPr>
              <a:t> </a:t>
            </a:r>
            <a:r>
              <a:rPr lang="sv-SE" dirty="0" err="1">
                <a:cs typeface="Calibri"/>
              </a:rPr>
              <a:t>of</a:t>
            </a:r>
            <a:r>
              <a:rPr lang="sv-SE" dirty="0">
                <a:cs typeface="Calibri"/>
              </a:rPr>
              <a:t> the research process </a:t>
            </a:r>
            <a:r>
              <a:rPr lang="sv-SE" dirty="0" err="1">
                <a:cs typeface="Calibri"/>
              </a:rPr>
              <a:t>that</a:t>
            </a:r>
            <a:r>
              <a:rPr lang="sv-SE" dirty="0">
                <a:cs typeface="Calibri"/>
              </a:rPr>
              <a:t> </a:t>
            </a:r>
            <a:r>
              <a:rPr lang="sv-SE" dirty="0" err="1">
                <a:cs typeface="Calibri"/>
              </a:rPr>
              <a:t>you</a:t>
            </a:r>
            <a:r>
              <a:rPr lang="sv-SE" dirty="0">
                <a:cs typeface="Calibri"/>
              </a:rPr>
              <a:t> </a:t>
            </a:r>
            <a:r>
              <a:rPr lang="sv-SE" dirty="0" err="1">
                <a:cs typeface="Calibri"/>
              </a:rPr>
              <a:t>have</a:t>
            </a:r>
            <a:r>
              <a:rPr lang="sv-SE" dirty="0">
                <a:cs typeface="Calibri"/>
              </a:rPr>
              <a:t> </a:t>
            </a:r>
            <a:r>
              <a:rPr lang="sv-SE" dirty="0" err="1">
                <a:cs typeface="Calibri"/>
              </a:rPr>
              <a:t>created</a:t>
            </a:r>
            <a:r>
              <a:rPr lang="sv-SE" dirty="0">
                <a:cs typeface="Calibri"/>
              </a:rPr>
              <a:t>, </a:t>
            </a:r>
            <a:r>
              <a:rPr lang="sv-SE" dirty="0" err="1">
                <a:cs typeface="Calibri"/>
              </a:rPr>
              <a:t>that</a:t>
            </a:r>
            <a:r>
              <a:rPr lang="sv-SE" dirty="0">
                <a:cs typeface="Calibri"/>
              </a:rPr>
              <a:t> </a:t>
            </a:r>
            <a:r>
              <a:rPr lang="sv-SE" dirty="0" err="1">
                <a:cs typeface="Calibri"/>
              </a:rPr>
              <a:t>can</a:t>
            </a:r>
            <a:r>
              <a:rPr lang="sv-SE" dirty="0">
                <a:cs typeface="Calibri"/>
              </a:rPr>
              <a:t> be </a:t>
            </a:r>
            <a:r>
              <a:rPr lang="sv-SE" dirty="0" err="1">
                <a:cs typeface="Calibri"/>
              </a:rPr>
              <a:t>described</a:t>
            </a:r>
            <a:r>
              <a:rPr lang="sv-SE" dirty="0">
                <a:cs typeface="Calibri"/>
              </a:rPr>
              <a:t> </a:t>
            </a:r>
            <a:r>
              <a:rPr lang="sv-SE" dirty="0" err="1">
                <a:cs typeface="Calibri"/>
              </a:rPr>
              <a:t>according</a:t>
            </a:r>
            <a:r>
              <a:rPr lang="sv-SE" dirty="0">
                <a:cs typeface="Calibri"/>
              </a:rPr>
              <a:t> to </a:t>
            </a:r>
            <a:r>
              <a:rPr lang="sv-SE" dirty="0" err="1">
                <a:cs typeface="Calibri"/>
              </a:rPr>
              <a:t>function</a:t>
            </a:r>
            <a:r>
              <a:rPr lang="sv-SE" dirty="0">
                <a:cs typeface="Calibri"/>
              </a:rPr>
              <a:t> and </a:t>
            </a:r>
            <a:r>
              <a:rPr lang="sv-SE" dirty="0" err="1">
                <a:cs typeface="Calibri"/>
              </a:rPr>
              <a:t>use</a:t>
            </a:r>
            <a:r>
              <a:rPr lang="sv-SE" dirty="0">
                <a:cs typeface="Calibri"/>
              </a:rPr>
              <a:t>. And </a:t>
            </a:r>
            <a:r>
              <a:rPr lang="sv-SE" dirty="0" err="1">
                <a:cs typeface="Calibri"/>
              </a:rPr>
              <a:t>that</a:t>
            </a:r>
            <a:r>
              <a:rPr lang="sv-SE" dirty="0">
                <a:cs typeface="Calibri"/>
              </a:rPr>
              <a:t> </a:t>
            </a:r>
            <a:r>
              <a:rPr lang="sv-SE" dirty="0" err="1">
                <a:cs typeface="Calibri"/>
              </a:rPr>
              <a:t>can</a:t>
            </a:r>
            <a:r>
              <a:rPr lang="sv-SE" dirty="0">
                <a:cs typeface="Calibri"/>
              </a:rPr>
              <a:t> be </a:t>
            </a:r>
            <a:r>
              <a:rPr lang="sv-SE" dirty="0" err="1">
                <a:cs typeface="Calibri"/>
              </a:rPr>
              <a:t>defined</a:t>
            </a:r>
            <a:r>
              <a:rPr lang="sv-SE" dirty="0">
                <a:cs typeface="Calibri"/>
              </a:rPr>
              <a:t> as a </a:t>
            </a:r>
            <a:r>
              <a:rPr lang="sv-SE" dirty="0" err="1">
                <a:cs typeface="Calibri"/>
              </a:rPr>
              <a:t>unit</a:t>
            </a:r>
            <a:r>
              <a:rPr lang="sv-SE" dirty="0">
                <a:cs typeface="Calibri"/>
              </a:rPr>
              <a:t> </a:t>
            </a:r>
            <a:r>
              <a:rPr lang="sv-SE" dirty="0" err="1">
                <a:cs typeface="Calibri"/>
              </a:rPr>
              <a:t>that</a:t>
            </a:r>
            <a:r>
              <a:rPr lang="sv-SE" dirty="0">
                <a:cs typeface="Calibri"/>
              </a:rPr>
              <a:t> is separable from </a:t>
            </a:r>
            <a:r>
              <a:rPr lang="sv-SE" dirty="0" err="1">
                <a:cs typeface="Calibri"/>
              </a:rPr>
              <a:t>other</a:t>
            </a:r>
            <a:r>
              <a:rPr lang="sv-SE" dirty="0">
                <a:cs typeface="Calibri"/>
              </a:rPr>
              <a:t> </a:t>
            </a:r>
            <a:r>
              <a:rPr lang="sv-SE" dirty="0" err="1">
                <a:cs typeface="Calibri"/>
              </a:rPr>
              <a:t>units</a:t>
            </a:r>
            <a:r>
              <a:rPr lang="sv-SE" dirty="0">
                <a:cs typeface="Calibri"/>
              </a:rPr>
              <a:t>, in a </a:t>
            </a:r>
            <a:r>
              <a:rPr lang="sv-SE" dirty="0" err="1">
                <a:cs typeface="Calibri"/>
              </a:rPr>
              <a:t>document</a:t>
            </a:r>
            <a:r>
              <a:rPr lang="sv-SE" dirty="0">
                <a:cs typeface="Calibri"/>
              </a:rPr>
              <a:t> </a:t>
            </a:r>
            <a:r>
              <a:rPr lang="sv-SE" dirty="0" err="1">
                <a:cs typeface="Calibri"/>
              </a:rPr>
              <a:t>such</a:t>
            </a:r>
            <a:r>
              <a:rPr lang="sv-SE" dirty="0">
                <a:cs typeface="Calibri"/>
              </a:rPr>
              <a:t> as an </a:t>
            </a:r>
            <a:r>
              <a:rPr lang="sv-SE" dirty="0" err="1">
                <a:cs typeface="Calibri"/>
              </a:rPr>
              <a:t>agreement</a:t>
            </a:r>
            <a:r>
              <a:rPr lang="sv-SE" dirty="0">
                <a:cs typeface="Calibri"/>
              </a:rPr>
              <a:t>. </a:t>
            </a:r>
          </a:p>
          <a:p>
            <a:r>
              <a:rPr lang="sv-SE" dirty="0" err="1">
                <a:cs typeface="Calibri"/>
              </a:rPr>
              <a:t>Examples</a:t>
            </a:r>
            <a:r>
              <a:rPr lang="sv-SE" dirty="0">
                <a:cs typeface="Calibri"/>
              </a:rPr>
              <a:t> </a:t>
            </a:r>
            <a:r>
              <a:rPr lang="sv-SE" dirty="0" err="1">
                <a:cs typeface="Calibri"/>
              </a:rPr>
              <a:t>of</a:t>
            </a:r>
            <a:r>
              <a:rPr lang="sv-SE" dirty="0">
                <a:cs typeface="Calibri"/>
              </a:rPr>
              <a:t> </a:t>
            </a:r>
            <a:r>
              <a:rPr lang="sv-SE" dirty="0" err="1">
                <a:cs typeface="Calibri"/>
              </a:rPr>
              <a:t>knowledge</a:t>
            </a:r>
            <a:r>
              <a:rPr lang="sv-SE" dirty="0">
                <a:cs typeface="Calibri"/>
              </a:rPr>
              <a:t> assets </a:t>
            </a:r>
            <a:r>
              <a:rPr lang="sv-SE" dirty="0" err="1">
                <a:cs typeface="Calibri"/>
              </a:rPr>
              <a:t>are</a:t>
            </a:r>
            <a:r>
              <a:rPr lang="sv-SE" dirty="0">
                <a:cs typeface="Calibri"/>
              </a:rPr>
              <a:t>: A </a:t>
            </a:r>
            <a:r>
              <a:rPr lang="sv-SE" dirty="0" err="1">
                <a:cs typeface="Calibri"/>
              </a:rPr>
              <a:t>database</a:t>
            </a:r>
            <a:r>
              <a:rPr lang="sv-SE" dirty="0">
                <a:cs typeface="Calibri"/>
              </a:rPr>
              <a:t>, a </a:t>
            </a:r>
            <a:r>
              <a:rPr lang="sv-SE" dirty="0" err="1">
                <a:cs typeface="Calibri"/>
              </a:rPr>
              <a:t>method</a:t>
            </a:r>
            <a:r>
              <a:rPr lang="sv-SE" dirty="0">
                <a:cs typeface="Calibri"/>
              </a:rPr>
              <a:t> or </a:t>
            </a:r>
            <a:r>
              <a:rPr lang="sv-SE" dirty="0" err="1">
                <a:cs typeface="Calibri"/>
              </a:rPr>
              <a:t>instruction</a:t>
            </a:r>
            <a:r>
              <a:rPr lang="sv-SE" dirty="0">
                <a:cs typeface="Calibri"/>
              </a:rPr>
              <a:t>, a </a:t>
            </a:r>
            <a:r>
              <a:rPr lang="sv-SE" dirty="0" err="1">
                <a:cs typeface="Calibri"/>
              </a:rPr>
              <a:t>technical</a:t>
            </a:r>
            <a:r>
              <a:rPr lang="sv-SE" dirty="0">
                <a:cs typeface="Calibri"/>
              </a:rPr>
              <a:t> solution, or a </a:t>
            </a:r>
            <a:r>
              <a:rPr lang="sv-SE" dirty="0" err="1">
                <a:cs typeface="Calibri"/>
              </a:rPr>
              <a:t>vizualisation</a:t>
            </a:r>
            <a:r>
              <a:rPr lang="sv-SE" dirty="0">
                <a:cs typeface="Calibri"/>
              </a:rPr>
              <a:t>. </a:t>
            </a:r>
          </a:p>
          <a:p>
            <a:endParaRPr lang="sv-SE" dirty="0">
              <a:cs typeface="Calibri"/>
            </a:endParaRPr>
          </a:p>
          <a:p>
            <a:endParaRPr lang="sv-SE" dirty="0">
              <a:cs typeface="Calibri"/>
            </a:endParaRPr>
          </a:p>
          <a:p>
            <a:endParaRPr lang="sv-SE" dirty="0">
              <a:cs typeface="Calibri"/>
            </a:endParaRPr>
          </a:p>
          <a:p>
            <a:r>
              <a:rPr lang="sv-SE" dirty="0">
                <a:cs typeface="Calibri"/>
              </a:rPr>
              <a:t>---</a:t>
            </a:r>
          </a:p>
          <a:p>
            <a:endParaRPr lang="sv-SE" dirty="0">
              <a:cs typeface="Calibri"/>
            </a:endParaRPr>
          </a:p>
          <a:p>
            <a:r>
              <a:rPr lang="sv-SE" dirty="0" err="1">
                <a:cs typeface="Calibri"/>
              </a:rPr>
              <a:t>I’m</a:t>
            </a:r>
            <a:r>
              <a:rPr lang="sv-SE" dirty="0">
                <a:cs typeface="Calibri"/>
              </a:rPr>
              <a:t> sure </a:t>
            </a:r>
            <a:r>
              <a:rPr lang="sv-SE" dirty="0" err="1">
                <a:cs typeface="Calibri"/>
              </a:rPr>
              <a:t>you</a:t>
            </a:r>
            <a:r>
              <a:rPr lang="sv-SE" dirty="0">
                <a:cs typeface="Calibri"/>
              </a:rPr>
              <a:t> all </a:t>
            </a:r>
            <a:r>
              <a:rPr lang="sv-SE" dirty="0" err="1">
                <a:cs typeface="Calibri"/>
              </a:rPr>
              <a:t>know</a:t>
            </a:r>
            <a:r>
              <a:rPr lang="sv-SE" dirty="0">
                <a:cs typeface="Calibri"/>
              </a:rPr>
              <a:t> </a:t>
            </a:r>
            <a:r>
              <a:rPr lang="sv-SE" dirty="0" err="1">
                <a:cs typeface="Calibri"/>
              </a:rPr>
              <a:t>that</a:t>
            </a:r>
            <a:r>
              <a:rPr lang="sv-SE" dirty="0">
                <a:cs typeface="Calibri"/>
              </a:rPr>
              <a:t> </a:t>
            </a:r>
            <a:r>
              <a:rPr lang="sv-SE" dirty="0" err="1">
                <a:cs typeface="Calibri"/>
              </a:rPr>
              <a:t>if</a:t>
            </a:r>
            <a:r>
              <a:rPr lang="sv-SE" dirty="0">
                <a:cs typeface="Calibri"/>
              </a:rPr>
              <a:t> </a:t>
            </a:r>
            <a:r>
              <a:rPr lang="sv-SE" dirty="0" err="1">
                <a:cs typeface="Calibri"/>
              </a:rPr>
              <a:t>you</a:t>
            </a:r>
            <a:r>
              <a:rPr lang="sv-SE" dirty="0">
                <a:cs typeface="Calibri"/>
              </a:rPr>
              <a:t> </a:t>
            </a:r>
            <a:r>
              <a:rPr lang="sv-SE" dirty="0" err="1">
                <a:cs typeface="Calibri"/>
              </a:rPr>
              <a:t>want</a:t>
            </a:r>
            <a:r>
              <a:rPr lang="sv-SE" dirty="0">
                <a:cs typeface="Calibri"/>
              </a:rPr>
              <a:t> to, or </a:t>
            </a:r>
            <a:r>
              <a:rPr lang="sv-SE" dirty="0" err="1">
                <a:cs typeface="Calibri"/>
              </a:rPr>
              <a:t>if</a:t>
            </a:r>
            <a:r>
              <a:rPr lang="sv-SE" dirty="0">
                <a:cs typeface="Calibri"/>
              </a:rPr>
              <a:t> </a:t>
            </a:r>
            <a:r>
              <a:rPr lang="sv-SE" dirty="0" err="1">
                <a:cs typeface="Calibri"/>
              </a:rPr>
              <a:t>you</a:t>
            </a:r>
            <a:r>
              <a:rPr lang="sv-SE" dirty="0">
                <a:cs typeface="Calibri"/>
              </a:rPr>
              <a:t> </a:t>
            </a:r>
            <a:r>
              <a:rPr lang="sv-SE" dirty="0" err="1">
                <a:cs typeface="Calibri"/>
              </a:rPr>
              <a:t>want</a:t>
            </a:r>
            <a:r>
              <a:rPr lang="sv-SE" dirty="0">
                <a:cs typeface="Calibri"/>
              </a:rPr>
              <a:t> </a:t>
            </a:r>
            <a:r>
              <a:rPr lang="sv-SE" dirty="0" err="1">
                <a:cs typeface="Calibri"/>
              </a:rPr>
              <a:t>someone</a:t>
            </a:r>
            <a:r>
              <a:rPr lang="sv-SE" dirty="0">
                <a:cs typeface="Calibri"/>
              </a:rPr>
              <a:t> </a:t>
            </a:r>
            <a:r>
              <a:rPr lang="sv-SE" dirty="0" err="1">
                <a:cs typeface="Calibri"/>
              </a:rPr>
              <a:t>else</a:t>
            </a:r>
            <a:r>
              <a:rPr lang="sv-SE" dirty="0">
                <a:cs typeface="Calibri"/>
              </a:rPr>
              <a:t> to be </a:t>
            </a:r>
            <a:r>
              <a:rPr lang="sv-SE" dirty="0" err="1">
                <a:cs typeface="Calibri"/>
              </a:rPr>
              <a:t>able</a:t>
            </a:r>
            <a:r>
              <a:rPr lang="sv-SE" dirty="0">
                <a:cs typeface="Calibri"/>
              </a:rPr>
              <a:t> to, </a:t>
            </a:r>
            <a:r>
              <a:rPr lang="sv-SE" dirty="0" err="1">
                <a:cs typeface="Calibri"/>
              </a:rPr>
              <a:t>exploit</a:t>
            </a:r>
            <a:r>
              <a:rPr lang="sv-SE" dirty="0">
                <a:cs typeface="Calibri"/>
              </a:rPr>
              <a:t> a </a:t>
            </a:r>
            <a:r>
              <a:rPr lang="sv-SE" dirty="0" err="1">
                <a:cs typeface="Calibri"/>
              </a:rPr>
              <a:t>key</a:t>
            </a:r>
            <a:r>
              <a:rPr lang="sv-SE" dirty="0">
                <a:cs typeface="Calibri"/>
              </a:rPr>
              <a:t> </a:t>
            </a:r>
            <a:r>
              <a:rPr lang="sv-SE" dirty="0" err="1">
                <a:cs typeface="Calibri"/>
              </a:rPr>
              <a:t>result</a:t>
            </a:r>
            <a:r>
              <a:rPr lang="sv-SE" dirty="0">
                <a:cs typeface="Calibri"/>
              </a:rPr>
              <a:t> in a </a:t>
            </a:r>
            <a:r>
              <a:rPr lang="sv-SE" dirty="0" err="1">
                <a:cs typeface="Calibri"/>
              </a:rPr>
              <a:t>commercial</a:t>
            </a:r>
            <a:r>
              <a:rPr lang="sv-SE" dirty="0">
                <a:cs typeface="Calibri"/>
              </a:rPr>
              <a:t> </a:t>
            </a:r>
            <a:r>
              <a:rPr lang="sv-SE" dirty="0" err="1">
                <a:cs typeface="Calibri"/>
              </a:rPr>
              <a:t>way</a:t>
            </a:r>
            <a:r>
              <a:rPr lang="sv-SE" dirty="0">
                <a:cs typeface="Calibri"/>
              </a:rPr>
              <a:t> – for </a:t>
            </a:r>
            <a:r>
              <a:rPr lang="sv-SE" dirty="0" err="1">
                <a:cs typeface="Calibri"/>
              </a:rPr>
              <a:t>instance</a:t>
            </a:r>
            <a:r>
              <a:rPr lang="sv-SE" dirty="0">
                <a:cs typeface="Calibri"/>
              </a:rPr>
              <a:t> to </a:t>
            </a:r>
            <a:r>
              <a:rPr lang="sv-SE" dirty="0" err="1">
                <a:cs typeface="Calibri"/>
              </a:rPr>
              <a:t>develop</a:t>
            </a:r>
            <a:r>
              <a:rPr lang="sv-SE" dirty="0">
                <a:cs typeface="Calibri"/>
              </a:rPr>
              <a:t> a new </a:t>
            </a:r>
            <a:r>
              <a:rPr lang="sv-SE" dirty="0" err="1">
                <a:cs typeface="Calibri"/>
              </a:rPr>
              <a:t>drug</a:t>
            </a:r>
            <a:r>
              <a:rPr lang="sv-SE" dirty="0">
                <a:cs typeface="Calibri"/>
              </a:rPr>
              <a:t> or to </a:t>
            </a:r>
            <a:r>
              <a:rPr lang="sv-SE" dirty="0" err="1">
                <a:cs typeface="Calibri"/>
              </a:rPr>
              <a:t>improve</a:t>
            </a:r>
            <a:r>
              <a:rPr lang="sv-SE" dirty="0">
                <a:cs typeface="Calibri"/>
              </a:rPr>
              <a:t> the </a:t>
            </a:r>
            <a:r>
              <a:rPr lang="sv-SE" dirty="0" err="1">
                <a:cs typeface="Calibri"/>
              </a:rPr>
              <a:t>efficiency</a:t>
            </a:r>
            <a:r>
              <a:rPr lang="sv-SE" dirty="0">
                <a:cs typeface="Calibri"/>
              </a:rPr>
              <a:t> </a:t>
            </a:r>
            <a:r>
              <a:rPr lang="sv-SE" dirty="0" err="1">
                <a:cs typeface="Calibri"/>
              </a:rPr>
              <a:t>of</a:t>
            </a:r>
            <a:r>
              <a:rPr lang="sv-SE" dirty="0">
                <a:cs typeface="Calibri"/>
              </a:rPr>
              <a:t> long-</a:t>
            </a:r>
            <a:r>
              <a:rPr lang="sv-SE" dirty="0" err="1">
                <a:cs typeface="Calibri"/>
              </a:rPr>
              <a:t>distance</a:t>
            </a:r>
            <a:r>
              <a:rPr lang="sv-SE" dirty="0">
                <a:cs typeface="Calibri"/>
              </a:rPr>
              <a:t> </a:t>
            </a:r>
            <a:r>
              <a:rPr lang="sv-SE" dirty="0" err="1">
                <a:cs typeface="Calibri"/>
              </a:rPr>
              <a:t>heating</a:t>
            </a:r>
            <a:r>
              <a:rPr lang="sv-SE" dirty="0">
                <a:cs typeface="Calibri"/>
              </a:rPr>
              <a:t> – </a:t>
            </a:r>
            <a:r>
              <a:rPr lang="sv-SE" dirty="0" err="1">
                <a:cs typeface="Calibri"/>
              </a:rPr>
              <a:t>companies</a:t>
            </a:r>
            <a:r>
              <a:rPr lang="sv-SE" dirty="0">
                <a:cs typeface="Calibri"/>
              </a:rPr>
              <a:t> </a:t>
            </a:r>
            <a:r>
              <a:rPr lang="sv-SE" dirty="0" err="1">
                <a:cs typeface="Calibri"/>
              </a:rPr>
              <a:t>that</a:t>
            </a:r>
            <a:r>
              <a:rPr lang="sv-SE" dirty="0">
                <a:cs typeface="Calibri"/>
              </a:rPr>
              <a:t> </a:t>
            </a:r>
            <a:r>
              <a:rPr lang="sv-SE" dirty="0" err="1">
                <a:cs typeface="Calibri"/>
              </a:rPr>
              <a:t>will</a:t>
            </a:r>
            <a:r>
              <a:rPr lang="sv-SE" dirty="0">
                <a:cs typeface="Calibri"/>
              </a:rPr>
              <a:t> get </a:t>
            </a:r>
            <a:r>
              <a:rPr lang="sv-SE" dirty="0" err="1">
                <a:cs typeface="Calibri"/>
              </a:rPr>
              <a:t>engaged</a:t>
            </a:r>
            <a:r>
              <a:rPr lang="sv-SE" dirty="0">
                <a:cs typeface="Calibri"/>
              </a:rPr>
              <a:t> in a </a:t>
            </a:r>
            <a:r>
              <a:rPr lang="sv-SE" dirty="0" err="1">
                <a:cs typeface="Calibri"/>
              </a:rPr>
              <a:t>collaboration</a:t>
            </a:r>
            <a:r>
              <a:rPr lang="sv-SE" dirty="0">
                <a:cs typeface="Calibri"/>
              </a:rPr>
              <a:t> to </a:t>
            </a:r>
            <a:r>
              <a:rPr lang="sv-SE" dirty="0" err="1">
                <a:cs typeface="Calibri"/>
              </a:rPr>
              <a:t>develop</a:t>
            </a:r>
            <a:r>
              <a:rPr lang="sv-SE" dirty="0">
                <a:cs typeface="Calibri"/>
              </a:rPr>
              <a:t> </a:t>
            </a:r>
            <a:r>
              <a:rPr lang="sv-SE" dirty="0" err="1">
                <a:cs typeface="Calibri"/>
              </a:rPr>
              <a:t>such</a:t>
            </a:r>
            <a:r>
              <a:rPr lang="sv-SE" dirty="0">
                <a:cs typeface="Calibri"/>
              </a:rPr>
              <a:t> solutions </a:t>
            </a:r>
            <a:r>
              <a:rPr lang="sv-SE" dirty="0" err="1">
                <a:cs typeface="Calibri"/>
              </a:rPr>
              <a:t>will</a:t>
            </a:r>
            <a:r>
              <a:rPr lang="sv-SE" dirty="0">
                <a:cs typeface="Calibri"/>
              </a:rPr>
              <a:t> </a:t>
            </a:r>
            <a:r>
              <a:rPr lang="sv-SE" dirty="0" err="1">
                <a:cs typeface="Calibri"/>
              </a:rPr>
              <a:t>want</a:t>
            </a:r>
            <a:r>
              <a:rPr lang="sv-SE" dirty="0">
                <a:cs typeface="Calibri"/>
              </a:rPr>
              <a:t> to </a:t>
            </a:r>
            <a:r>
              <a:rPr lang="sv-SE" dirty="0" err="1">
                <a:cs typeface="Calibri"/>
              </a:rPr>
              <a:t>have</a:t>
            </a:r>
            <a:r>
              <a:rPr lang="sv-SE" dirty="0">
                <a:cs typeface="Calibri"/>
              </a:rPr>
              <a:t> </a:t>
            </a:r>
            <a:r>
              <a:rPr lang="sv-SE" dirty="0" err="1">
                <a:cs typeface="Calibri"/>
              </a:rPr>
              <a:t>exclusivity</a:t>
            </a:r>
            <a:r>
              <a:rPr lang="sv-SE" dirty="0">
                <a:cs typeface="Calibri"/>
              </a:rPr>
              <a:t> </a:t>
            </a:r>
            <a:r>
              <a:rPr lang="sv-SE" dirty="0" err="1">
                <a:cs typeface="Calibri"/>
              </a:rPr>
              <a:t>of</a:t>
            </a:r>
            <a:r>
              <a:rPr lang="sv-SE" dirty="0">
                <a:cs typeface="Calibri"/>
              </a:rPr>
              <a:t> the solution (or </a:t>
            </a:r>
            <a:r>
              <a:rPr lang="sv-SE" dirty="0" err="1">
                <a:cs typeface="Calibri"/>
              </a:rPr>
              <a:t>else</a:t>
            </a:r>
            <a:r>
              <a:rPr lang="sv-SE" dirty="0">
                <a:cs typeface="Calibri"/>
              </a:rPr>
              <a:t> it </a:t>
            </a:r>
            <a:r>
              <a:rPr lang="sv-SE" dirty="0" err="1">
                <a:cs typeface="Calibri"/>
              </a:rPr>
              <a:t>will</a:t>
            </a:r>
            <a:r>
              <a:rPr lang="sv-SE" dirty="0">
                <a:cs typeface="Calibri"/>
              </a:rPr>
              <a:t> be </a:t>
            </a:r>
            <a:r>
              <a:rPr lang="sv-SE" dirty="0" err="1">
                <a:cs typeface="Calibri"/>
              </a:rPr>
              <a:t>too</a:t>
            </a:r>
            <a:r>
              <a:rPr lang="sv-SE" dirty="0">
                <a:cs typeface="Calibri"/>
              </a:rPr>
              <a:t> </a:t>
            </a:r>
            <a:r>
              <a:rPr lang="sv-SE" dirty="0" err="1">
                <a:cs typeface="Calibri"/>
              </a:rPr>
              <a:t>much</a:t>
            </a:r>
            <a:r>
              <a:rPr lang="sv-SE" dirty="0">
                <a:cs typeface="Calibri"/>
              </a:rPr>
              <a:t> </a:t>
            </a:r>
            <a:r>
              <a:rPr lang="sv-SE" dirty="0" err="1">
                <a:cs typeface="Calibri"/>
              </a:rPr>
              <a:t>of</a:t>
            </a:r>
            <a:r>
              <a:rPr lang="sv-SE" dirty="0">
                <a:cs typeface="Calibri"/>
              </a:rPr>
              <a:t> a risk for </a:t>
            </a:r>
            <a:r>
              <a:rPr lang="sv-SE" dirty="0" err="1">
                <a:cs typeface="Calibri"/>
              </a:rPr>
              <a:t>them</a:t>
            </a:r>
            <a:r>
              <a:rPr lang="sv-SE" dirty="0">
                <a:cs typeface="Calibri"/>
              </a:rPr>
              <a:t> to </a:t>
            </a:r>
            <a:r>
              <a:rPr lang="sv-SE" dirty="0" err="1">
                <a:cs typeface="Calibri"/>
              </a:rPr>
              <a:t>put</a:t>
            </a:r>
            <a:r>
              <a:rPr lang="sv-SE" dirty="0">
                <a:cs typeface="Calibri"/>
              </a:rPr>
              <a:t> a </a:t>
            </a:r>
            <a:r>
              <a:rPr lang="sv-SE" dirty="0" err="1">
                <a:cs typeface="Calibri"/>
              </a:rPr>
              <a:t>lot</a:t>
            </a:r>
            <a:r>
              <a:rPr lang="sv-SE" dirty="0">
                <a:cs typeface="Calibri"/>
              </a:rPr>
              <a:t> </a:t>
            </a:r>
            <a:r>
              <a:rPr lang="sv-SE" dirty="0" err="1">
                <a:cs typeface="Calibri"/>
              </a:rPr>
              <a:t>of</a:t>
            </a:r>
            <a:r>
              <a:rPr lang="sv-SE" dirty="0">
                <a:cs typeface="Calibri"/>
              </a:rPr>
              <a:t> </a:t>
            </a:r>
            <a:r>
              <a:rPr lang="sv-SE" dirty="0" err="1">
                <a:cs typeface="Calibri"/>
              </a:rPr>
              <a:t>money</a:t>
            </a:r>
            <a:r>
              <a:rPr lang="sv-SE" dirty="0">
                <a:cs typeface="Calibri"/>
              </a:rPr>
              <a:t> and </a:t>
            </a:r>
            <a:r>
              <a:rPr lang="sv-SE" dirty="0" err="1">
                <a:cs typeface="Calibri"/>
              </a:rPr>
              <a:t>people</a:t>
            </a:r>
            <a:r>
              <a:rPr lang="sv-SE" dirty="0">
                <a:cs typeface="Calibri"/>
              </a:rPr>
              <a:t> </a:t>
            </a:r>
            <a:r>
              <a:rPr lang="sv-SE" dirty="0" err="1">
                <a:cs typeface="Calibri"/>
              </a:rPr>
              <a:t>into</a:t>
            </a:r>
            <a:r>
              <a:rPr lang="sv-SE" dirty="0">
                <a:cs typeface="Calibri"/>
              </a:rPr>
              <a:t> </a:t>
            </a:r>
            <a:r>
              <a:rPr lang="sv-SE" dirty="0" err="1">
                <a:cs typeface="Calibri"/>
              </a:rPr>
              <a:t>that</a:t>
            </a:r>
            <a:r>
              <a:rPr lang="sv-SE" dirty="0">
                <a:cs typeface="Calibri"/>
              </a:rPr>
              <a:t> </a:t>
            </a:r>
            <a:r>
              <a:rPr lang="sv-SE" dirty="0" err="1">
                <a:cs typeface="Calibri"/>
              </a:rPr>
              <a:t>development</a:t>
            </a:r>
            <a:r>
              <a:rPr lang="sv-SE" dirty="0">
                <a:cs typeface="Calibri"/>
              </a:rPr>
              <a:t>), and </a:t>
            </a:r>
            <a:r>
              <a:rPr lang="sv-SE" dirty="0" err="1">
                <a:cs typeface="Calibri"/>
              </a:rPr>
              <a:t>that</a:t>
            </a:r>
            <a:r>
              <a:rPr lang="sv-SE" dirty="0">
                <a:cs typeface="Calibri"/>
              </a:rPr>
              <a:t> </a:t>
            </a:r>
            <a:r>
              <a:rPr lang="sv-SE" dirty="0" err="1">
                <a:cs typeface="Calibri"/>
              </a:rPr>
              <a:t>means</a:t>
            </a:r>
            <a:r>
              <a:rPr lang="sv-SE" dirty="0">
                <a:cs typeface="Calibri"/>
              </a:rPr>
              <a:t> </a:t>
            </a:r>
            <a:r>
              <a:rPr lang="sv-SE" dirty="0" err="1">
                <a:cs typeface="Calibri"/>
              </a:rPr>
              <a:t>that</a:t>
            </a:r>
            <a:r>
              <a:rPr lang="sv-SE" dirty="0">
                <a:cs typeface="Calibri"/>
              </a:rPr>
              <a:t> </a:t>
            </a:r>
            <a:r>
              <a:rPr lang="sv-SE" dirty="0" err="1">
                <a:cs typeface="Calibri"/>
              </a:rPr>
              <a:t>you</a:t>
            </a:r>
            <a:r>
              <a:rPr lang="sv-SE" dirty="0">
                <a:cs typeface="Calibri"/>
              </a:rPr>
              <a:t> </a:t>
            </a:r>
            <a:r>
              <a:rPr lang="sv-SE" dirty="0" err="1">
                <a:cs typeface="Calibri"/>
              </a:rPr>
              <a:t>will</a:t>
            </a:r>
            <a:r>
              <a:rPr lang="sv-SE" dirty="0">
                <a:cs typeface="Calibri"/>
              </a:rPr>
              <a:t> </a:t>
            </a:r>
            <a:r>
              <a:rPr lang="sv-SE" dirty="0" err="1">
                <a:cs typeface="Calibri"/>
              </a:rPr>
              <a:t>have</a:t>
            </a:r>
            <a:r>
              <a:rPr lang="sv-SE" dirty="0">
                <a:cs typeface="Calibri"/>
              </a:rPr>
              <a:t> to </a:t>
            </a:r>
            <a:r>
              <a:rPr lang="sv-SE" dirty="0" err="1">
                <a:cs typeface="Calibri"/>
              </a:rPr>
              <a:t>allow</a:t>
            </a:r>
            <a:r>
              <a:rPr lang="sv-SE" dirty="0">
                <a:cs typeface="Calibri"/>
              </a:rPr>
              <a:t> patenting </a:t>
            </a:r>
            <a:r>
              <a:rPr lang="sv-SE" dirty="0" err="1">
                <a:cs typeface="Calibri"/>
              </a:rPr>
              <a:t>of</a:t>
            </a:r>
            <a:r>
              <a:rPr lang="sv-SE" dirty="0">
                <a:cs typeface="Calibri"/>
              </a:rPr>
              <a:t> the solution </a:t>
            </a:r>
            <a:r>
              <a:rPr lang="sv-SE" dirty="0" err="1">
                <a:cs typeface="Calibri"/>
              </a:rPr>
              <a:t>before</a:t>
            </a:r>
            <a:r>
              <a:rPr lang="sv-SE" dirty="0">
                <a:cs typeface="Calibri"/>
              </a:rPr>
              <a:t> </a:t>
            </a:r>
            <a:r>
              <a:rPr lang="sv-SE" dirty="0" err="1">
                <a:cs typeface="Calibri"/>
              </a:rPr>
              <a:t>you</a:t>
            </a:r>
            <a:r>
              <a:rPr lang="sv-SE" dirty="0">
                <a:cs typeface="Calibri"/>
              </a:rPr>
              <a:t> </a:t>
            </a:r>
            <a:r>
              <a:rPr lang="sv-SE" dirty="0" err="1">
                <a:cs typeface="Calibri"/>
              </a:rPr>
              <a:t>publish</a:t>
            </a:r>
            <a:r>
              <a:rPr lang="sv-SE" dirty="0">
                <a:cs typeface="Calibri"/>
              </a:rPr>
              <a:t> </a:t>
            </a:r>
            <a:r>
              <a:rPr lang="sv-SE" dirty="0" err="1">
                <a:cs typeface="Calibri"/>
              </a:rPr>
              <a:t>any</a:t>
            </a:r>
            <a:r>
              <a:rPr lang="sv-SE" dirty="0">
                <a:cs typeface="Calibri"/>
              </a:rPr>
              <a:t> </a:t>
            </a:r>
            <a:r>
              <a:rPr lang="sv-SE" dirty="0" err="1">
                <a:cs typeface="Calibri"/>
              </a:rPr>
              <a:t>details</a:t>
            </a:r>
            <a:r>
              <a:rPr lang="sv-SE" dirty="0">
                <a:cs typeface="Calibri"/>
              </a:rPr>
              <a:t> </a:t>
            </a:r>
            <a:r>
              <a:rPr lang="sv-SE" dirty="0" err="1">
                <a:cs typeface="Calibri"/>
              </a:rPr>
              <a:t>about</a:t>
            </a:r>
            <a:r>
              <a:rPr lang="sv-SE" dirty="0">
                <a:cs typeface="Calibri"/>
              </a:rPr>
              <a:t> it. </a:t>
            </a:r>
          </a:p>
          <a:p>
            <a:endParaRPr lang="sv-SE" dirty="0">
              <a:cs typeface="Calibri"/>
            </a:endParaRPr>
          </a:p>
          <a:p>
            <a:r>
              <a:rPr lang="sv-SE" dirty="0" err="1">
                <a:cs typeface="Calibri"/>
              </a:rPr>
              <a:t>When</a:t>
            </a:r>
            <a:r>
              <a:rPr lang="sv-SE" dirty="0">
                <a:cs typeface="Calibri"/>
              </a:rPr>
              <a:t> going </a:t>
            </a:r>
            <a:r>
              <a:rPr lang="sv-SE" dirty="0" err="1">
                <a:cs typeface="Calibri"/>
              </a:rPr>
              <a:t>into</a:t>
            </a:r>
            <a:r>
              <a:rPr lang="sv-SE" dirty="0">
                <a:cs typeface="Calibri"/>
              </a:rPr>
              <a:t> a new </a:t>
            </a:r>
            <a:r>
              <a:rPr lang="sv-SE" dirty="0" err="1">
                <a:cs typeface="Calibri"/>
              </a:rPr>
              <a:t>collaboration</a:t>
            </a:r>
            <a:r>
              <a:rPr lang="sv-SE" dirty="0">
                <a:cs typeface="Calibri"/>
              </a:rPr>
              <a:t>, </a:t>
            </a:r>
            <a:r>
              <a:rPr lang="sv-SE" dirty="0" err="1">
                <a:cs typeface="Calibri"/>
              </a:rPr>
              <a:t>with</a:t>
            </a:r>
            <a:r>
              <a:rPr lang="sv-SE" dirty="0">
                <a:cs typeface="Calibri"/>
              </a:rPr>
              <a:t> </a:t>
            </a:r>
            <a:r>
              <a:rPr lang="sv-SE" dirty="0" err="1">
                <a:cs typeface="Calibri"/>
              </a:rPr>
              <a:t>academic</a:t>
            </a:r>
            <a:r>
              <a:rPr lang="sv-SE" dirty="0">
                <a:cs typeface="Calibri"/>
              </a:rPr>
              <a:t> or </a:t>
            </a:r>
            <a:r>
              <a:rPr lang="sv-SE" dirty="0" err="1">
                <a:cs typeface="Calibri"/>
              </a:rPr>
              <a:t>external</a:t>
            </a:r>
            <a:r>
              <a:rPr lang="sv-SE" dirty="0">
                <a:cs typeface="Calibri"/>
              </a:rPr>
              <a:t> partners, </a:t>
            </a:r>
            <a:r>
              <a:rPr lang="sv-SE" dirty="0" err="1">
                <a:cs typeface="Calibri"/>
              </a:rPr>
              <a:t>you</a:t>
            </a:r>
            <a:r>
              <a:rPr lang="sv-SE" dirty="0">
                <a:cs typeface="Calibri"/>
              </a:rPr>
              <a:t> </a:t>
            </a:r>
            <a:r>
              <a:rPr lang="sv-SE" dirty="0" err="1">
                <a:cs typeface="Calibri"/>
              </a:rPr>
              <a:t>will</a:t>
            </a:r>
            <a:r>
              <a:rPr lang="sv-SE" dirty="0">
                <a:cs typeface="Calibri"/>
              </a:rPr>
              <a:t> </a:t>
            </a:r>
            <a:r>
              <a:rPr lang="sv-SE" dirty="0" err="1">
                <a:cs typeface="Calibri"/>
              </a:rPr>
              <a:t>draw</a:t>
            </a:r>
            <a:r>
              <a:rPr lang="sv-SE" dirty="0">
                <a:cs typeface="Calibri"/>
              </a:rPr>
              <a:t> </a:t>
            </a:r>
            <a:r>
              <a:rPr lang="sv-SE" dirty="0" err="1">
                <a:cs typeface="Calibri"/>
              </a:rPr>
              <a:t>up</a:t>
            </a:r>
            <a:r>
              <a:rPr lang="sv-SE" dirty="0">
                <a:cs typeface="Calibri"/>
              </a:rPr>
              <a:t> a </a:t>
            </a:r>
            <a:r>
              <a:rPr lang="sv-SE" dirty="0" err="1">
                <a:cs typeface="Calibri"/>
              </a:rPr>
              <a:t>collaboration</a:t>
            </a:r>
            <a:r>
              <a:rPr lang="sv-SE" dirty="0">
                <a:cs typeface="Calibri"/>
              </a:rPr>
              <a:t> </a:t>
            </a:r>
            <a:r>
              <a:rPr lang="sv-SE" dirty="0" err="1">
                <a:cs typeface="Calibri"/>
              </a:rPr>
              <a:t>agreement</a:t>
            </a:r>
            <a:r>
              <a:rPr lang="sv-SE" dirty="0">
                <a:cs typeface="Calibri"/>
              </a:rPr>
              <a:t>, </a:t>
            </a:r>
            <a:r>
              <a:rPr lang="sv-SE" dirty="0" err="1">
                <a:cs typeface="Calibri"/>
              </a:rPr>
              <a:t>where</a:t>
            </a:r>
            <a:r>
              <a:rPr lang="sv-SE" dirty="0">
                <a:cs typeface="Calibri"/>
              </a:rPr>
              <a:t> </a:t>
            </a:r>
            <a:r>
              <a:rPr lang="sv-SE" dirty="0" err="1">
                <a:cs typeface="Calibri"/>
              </a:rPr>
              <a:t>you</a:t>
            </a:r>
            <a:r>
              <a:rPr lang="sv-SE" dirty="0">
                <a:cs typeface="Calibri"/>
              </a:rPr>
              <a:t> </a:t>
            </a:r>
            <a:r>
              <a:rPr lang="sv-SE" dirty="0" err="1">
                <a:cs typeface="Calibri"/>
              </a:rPr>
              <a:t>define</a:t>
            </a:r>
            <a:r>
              <a:rPr lang="sv-SE" dirty="0">
                <a:cs typeface="Calibri"/>
              </a:rPr>
              <a:t> the partners </a:t>
            </a:r>
            <a:r>
              <a:rPr lang="sv-SE" dirty="0" err="1">
                <a:cs typeface="Calibri"/>
              </a:rPr>
              <a:t>rights</a:t>
            </a:r>
            <a:r>
              <a:rPr lang="sv-SE" dirty="0">
                <a:cs typeface="Calibri"/>
              </a:rPr>
              <a:t> to </a:t>
            </a:r>
            <a:r>
              <a:rPr lang="sv-SE" dirty="0" err="1">
                <a:cs typeface="Calibri"/>
              </a:rPr>
              <a:t>any</a:t>
            </a:r>
            <a:r>
              <a:rPr lang="sv-SE" dirty="0">
                <a:cs typeface="Calibri"/>
              </a:rPr>
              <a:t> ’</a:t>
            </a:r>
            <a:r>
              <a:rPr lang="sv-SE" dirty="0" err="1">
                <a:cs typeface="Calibri"/>
              </a:rPr>
              <a:t>background</a:t>
            </a:r>
            <a:r>
              <a:rPr lang="sv-SE" dirty="0">
                <a:cs typeface="Calibri"/>
              </a:rPr>
              <a:t>’ – i.e. </a:t>
            </a:r>
            <a:r>
              <a:rPr lang="sv-SE" dirty="0" err="1">
                <a:cs typeface="Calibri"/>
              </a:rPr>
              <a:t>knowledge</a:t>
            </a:r>
            <a:r>
              <a:rPr lang="sv-SE" dirty="0">
                <a:cs typeface="Calibri"/>
              </a:rPr>
              <a:t> assets from </a:t>
            </a:r>
            <a:r>
              <a:rPr lang="sv-SE" dirty="0" err="1">
                <a:cs typeface="Calibri"/>
              </a:rPr>
              <a:t>earlier</a:t>
            </a:r>
            <a:r>
              <a:rPr lang="sv-SE" dirty="0">
                <a:cs typeface="Calibri"/>
              </a:rPr>
              <a:t> </a:t>
            </a:r>
            <a:r>
              <a:rPr lang="sv-SE" dirty="0" err="1">
                <a:cs typeface="Calibri"/>
              </a:rPr>
              <a:t>performed</a:t>
            </a:r>
            <a:r>
              <a:rPr lang="sv-SE" dirty="0">
                <a:cs typeface="Calibri"/>
              </a:rPr>
              <a:t> research – </a:t>
            </a:r>
            <a:r>
              <a:rPr lang="sv-SE" dirty="0" err="1">
                <a:cs typeface="Calibri"/>
              </a:rPr>
              <a:t>that</a:t>
            </a:r>
            <a:r>
              <a:rPr lang="sv-SE" dirty="0">
                <a:cs typeface="Calibri"/>
              </a:rPr>
              <a:t> </a:t>
            </a:r>
            <a:r>
              <a:rPr lang="sv-SE" dirty="0" err="1">
                <a:cs typeface="Calibri"/>
              </a:rPr>
              <a:t>each</a:t>
            </a:r>
            <a:r>
              <a:rPr lang="sv-SE" dirty="0">
                <a:cs typeface="Calibri"/>
              </a:rPr>
              <a:t> partner </a:t>
            </a:r>
            <a:r>
              <a:rPr lang="sv-SE" dirty="0" err="1">
                <a:cs typeface="Calibri"/>
              </a:rPr>
              <a:t>brings</a:t>
            </a:r>
            <a:r>
              <a:rPr lang="sv-SE" dirty="0">
                <a:cs typeface="Calibri"/>
              </a:rPr>
              <a:t> </a:t>
            </a:r>
            <a:r>
              <a:rPr lang="sv-SE" dirty="0" err="1">
                <a:cs typeface="Calibri"/>
              </a:rPr>
              <a:t>into</a:t>
            </a:r>
            <a:r>
              <a:rPr lang="sv-SE" dirty="0">
                <a:cs typeface="Calibri"/>
              </a:rPr>
              <a:t> the </a:t>
            </a:r>
            <a:r>
              <a:rPr lang="sv-SE" dirty="0" err="1">
                <a:cs typeface="Calibri"/>
              </a:rPr>
              <a:t>project</a:t>
            </a:r>
            <a:r>
              <a:rPr lang="sv-SE" dirty="0">
                <a:cs typeface="Calibri"/>
              </a:rPr>
              <a:t>, and to </a:t>
            </a:r>
            <a:r>
              <a:rPr lang="sv-SE" dirty="0" err="1">
                <a:cs typeface="Calibri"/>
              </a:rPr>
              <a:t>any</a:t>
            </a:r>
            <a:r>
              <a:rPr lang="sv-SE" dirty="0">
                <a:cs typeface="Calibri"/>
              </a:rPr>
              <a:t> ’</a:t>
            </a:r>
            <a:r>
              <a:rPr lang="sv-SE" dirty="0" err="1">
                <a:cs typeface="Calibri"/>
              </a:rPr>
              <a:t>foreground</a:t>
            </a:r>
            <a:r>
              <a:rPr lang="sv-SE" dirty="0">
                <a:cs typeface="Calibri"/>
              </a:rPr>
              <a:t>’ – i.e. the </a:t>
            </a:r>
            <a:r>
              <a:rPr lang="sv-SE" dirty="0" err="1">
                <a:cs typeface="Calibri"/>
              </a:rPr>
              <a:t>knowledge</a:t>
            </a:r>
            <a:r>
              <a:rPr lang="sv-SE" dirty="0">
                <a:cs typeface="Calibri"/>
              </a:rPr>
              <a:t> </a:t>
            </a:r>
            <a:r>
              <a:rPr lang="sv-SE" dirty="0" err="1">
                <a:cs typeface="Calibri"/>
              </a:rPr>
              <a:t>asstes</a:t>
            </a:r>
            <a:r>
              <a:rPr lang="sv-SE" dirty="0">
                <a:cs typeface="Calibri"/>
              </a:rPr>
              <a:t> </a:t>
            </a:r>
            <a:r>
              <a:rPr lang="sv-SE" dirty="0" err="1">
                <a:cs typeface="Calibri"/>
              </a:rPr>
              <a:t>that</a:t>
            </a:r>
            <a:r>
              <a:rPr lang="sv-SE" dirty="0">
                <a:cs typeface="Calibri"/>
              </a:rPr>
              <a:t> </a:t>
            </a:r>
            <a:r>
              <a:rPr lang="sv-SE" dirty="0" err="1">
                <a:cs typeface="Calibri"/>
              </a:rPr>
              <a:t>will</a:t>
            </a:r>
            <a:r>
              <a:rPr lang="sv-SE" dirty="0">
                <a:cs typeface="Calibri"/>
              </a:rPr>
              <a:t> be </a:t>
            </a:r>
            <a:r>
              <a:rPr lang="sv-SE" dirty="0" err="1">
                <a:cs typeface="Calibri"/>
              </a:rPr>
              <a:t>created</a:t>
            </a:r>
            <a:r>
              <a:rPr lang="sv-SE" dirty="0">
                <a:cs typeface="Calibri"/>
              </a:rPr>
              <a:t> </a:t>
            </a:r>
            <a:r>
              <a:rPr lang="sv-SE" dirty="0" err="1">
                <a:cs typeface="Calibri"/>
              </a:rPr>
              <a:t>during</a:t>
            </a:r>
            <a:r>
              <a:rPr lang="sv-SE" dirty="0">
                <a:cs typeface="Calibri"/>
              </a:rPr>
              <a:t> the </a:t>
            </a:r>
            <a:r>
              <a:rPr lang="sv-SE" dirty="0" err="1">
                <a:cs typeface="Calibri"/>
              </a:rPr>
              <a:t>project</a:t>
            </a:r>
            <a:r>
              <a:rPr lang="sv-SE" dirty="0">
                <a:cs typeface="Calibri"/>
              </a:rPr>
              <a:t>. </a:t>
            </a:r>
            <a:br>
              <a:rPr lang="sv-SE" dirty="0">
                <a:cs typeface="Calibri"/>
              </a:rPr>
            </a:br>
            <a:r>
              <a:rPr lang="sv-SE" dirty="0">
                <a:cs typeface="Calibri"/>
              </a:rPr>
              <a:t>At </a:t>
            </a:r>
            <a:r>
              <a:rPr lang="sv-SE" dirty="0" err="1">
                <a:cs typeface="Calibri"/>
              </a:rPr>
              <a:t>this</a:t>
            </a:r>
            <a:r>
              <a:rPr lang="sv-SE" dirty="0">
                <a:cs typeface="Calibri"/>
              </a:rPr>
              <a:t> </a:t>
            </a:r>
            <a:r>
              <a:rPr lang="sv-SE" dirty="0" err="1">
                <a:cs typeface="Calibri"/>
              </a:rPr>
              <a:t>stage</a:t>
            </a:r>
            <a:r>
              <a:rPr lang="sv-SE" dirty="0">
                <a:cs typeface="Calibri"/>
              </a:rPr>
              <a:t>, </a:t>
            </a:r>
            <a:r>
              <a:rPr lang="sv-SE" dirty="0" err="1">
                <a:cs typeface="Calibri"/>
              </a:rPr>
              <a:t>you</a:t>
            </a:r>
            <a:r>
              <a:rPr lang="sv-SE" dirty="0">
                <a:cs typeface="Calibri"/>
              </a:rPr>
              <a:t> </a:t>
            </a:r>
            <a:r>
              <a:rPr lang="sv-SE" dirty="0" err="1">
                <a:cs typeface="Calibri"/>
              </a:rPr>
              <a:t>need</a:t>
            </a:r>
            <a:r>
              <a:rPr lang="sv-SE" dirty="0">
                <a:cs typeface="Calibri"/>
              </a:rPr>
              <a:t> to </a:t>
            </a:r>
            <a:r>
              <a:rPr lang="sv-SE" dirty="0" err="1">
                <a:cs typeface="Calibri"/>
              </a:rPr>
              <a:t>know</a:t>
            </a:r>
            <a:r>
              <a:rPr lang="sv-SE" dirty="0">
                <a:cs typeface="Calibri"/>
              </a:rPr>
              <a:t> </a:t>
            </a:r>
            <a:r>
              <a:rPr lang="sv-SE" dirty="0" err="1">
                <a:cs typeface="Calibri"/>
              </a:rPr>
              <a:t>what</a:t>
            </a:r>
            <a:r>
              <a:rPr lang="sv-SE" dirty="0">
                <a:cs typeface="Calibri"/>
              </a:rPr>
              <a:t> </a:t>
            </a:r>
            <a:r>
              <a:rPr lang="sv-SE" dirty="0" err="1">
                <a:cs typeface="Calibri"/>
              </a:rPr>
              <a:t>you</a:t>
            </a:r>
            <a:r>
              <a:rPr lang="sv-SE" dirty="0">
                <a:cs typeface="Calibri"/>
              </a:rPr>
              <a:t> </a:t>
            </a:r>
            <a:r>
              <a:rPr lang="sv-SE" dirty="0" err="1">
                <a:cs typeface="Calibri"/>
              </a:rPr>
              <a:t>are</a:t>
            </a:r>
            <a:r>
              <a:rPr lang="sv-SE" dirty="0">
                <a:cs typeface="Calibri"/>
              </a:rPr>
              <a:t> </a:t>
            </a:r>
            <a:r>
              <a:rPr lang="sv-SE" dirty="0" err="1">
                <a:cs typeface="Calibri"/>
              </a:rPr>
              <a:t>doing</a:t>
            </a:r>
            <a:r>
              <a:rPr lang="sv-SE" dirty="0">
                <a:cs typeface="Calibri"/>
              </a:rPr>
              <a:t> </a:t>
            </a:r>
            <a:r>
              <a:rPr lang="sv-SE" dirty="0" err="1">
                <a:cs typeface="Calibri"/>
              </a:rPr>
              <a:t>if</a:t>
            </a:r>
            <a:r>
              <a:rPr lang="sv-SE" dirty="0">
                <a:cs typeface="Calibri"/>
              </a:rPr>
              <a:t> </a:t>
            </a:r>
            <a:r>
              <a:rPr lang="sv-SE" dirty="0" err="1">
                <a:cs typeface="Calibri"/>
              </a:rPr>
              <a:t>you</a:t>
            </a:r>
            <a:r>
              <a:rPr lang="sv-SE" dirty="0">
                <a:cs typeface="Calibri"/>
              </a:rPr>
              <a:t> so </a:t>
            </a:r>
            <a:r>
              <a:rPr lang="sv-SE" dirty="0" err="1">
                <a:cs typeface="Calibri"/>
              </a:rPr>
              <a:t>that</a:t>
            </a:r>
            <a:r>
              <a:rPr lang="sv-SE" dirty="0">
                <a:cs typeface="Calibri"/>
              </a:rPr>
              <a:t> </a:t>
            </a:r>
            <a:r>
              <a:rPr lang="sv-SE" dirty="0" err="1">
                <a:cs typeface="Calibri"/>
              </a:rPr>
              <a:t>you</a:t>
            </a:r>
            <a:r>
              <a:rPr lang="sv-SE" dirty="0">
                <a:cs typeface="Calibri"/>
              </a:rPr>
              <a:t> </a:t>
            </a:r>
            <a:r>
              <a:rPr lang="sv-SE" dirty="0" err="1">
                <a:cs typeface="Calibri"/>
              </a:rPr>
              <a:t>don’t</a:t>
            </a:r>
            <a:r>
              <a:rPr lang="sv-SE" dirty="0">
                <a:cs typeface="Calibri"/>
              </a:rPr>
              <a:t> break </a:t>
            </a:r>
            <a:r>
              <a:rPr lang="sv-SE" dirty="0" err="1">
                <a:cs typeface="Calibri"/>
              </a:rPr>
              <a:t>any</a:t>
            </a:r>
            <a:r>
              <a:rPr lang="sv-SE" dirty="0">
                <a:cs typeface="Calibri"/>
              </a:rPr>
              <a:t> </a:t>
            </a:r>
            <a:r>
              <a:rPr lang="sv-SE" dirty="0" err="1">
                <a:cs typeface="Calibri"/>
              </a:rPr>
              <a:t>other</a:t>
            </a:r>
            <a:r>
              <a:rPr lang="sv-SE" dirty="0">
                <a:cs typeface="Calibri"/>
              </a:rPr>
              <a:t> </a:t>
            </a:r>
            <a:r>
              <a:rPr lang="sv-SE" dirty="0" err="1">
                <a:cs typeface="Calibri"/>
              </a:rPr>
              <a:t>agreements</a:t>
            </a:r>
            <a:r>
              <a:rPr lang="sv-SE" dirty="0">
                <a:cs typeface="Calibri"/>
              </a:rPr>
              <a:t> </a:t>
            </a:r>
            <a:r>
              <a:rPr lang="sv-SE" dirty="0" err="1">
                <a:cs typeface="Calibri"/>
              </a:rPr>
              <a:t>made</a:t>
            </a:r>
            <a:r>
              <a:rPr lang="sv-SE" dirty="0">
                <a:cs typeface="Calibri"/>
              </a:rPr>
              <a:t>, </a:t>
            </a:r>
            <a:r>
              <a:rPr lang="sv-SE" dirty="0" err="1">
                <a:cs typeface="Calibri"/>
              </a:rPr>
              <a:t>with</a:t>
            </a:r>
            <a:r>
              <a:rPr lang="sv-SE" dirty="0">
                <a:cs typeface="Calibri"/>
              </a:rPr>
              <a:t> </a:t>
            </a:r>
            <a:r>
              <a:rPr lang="sv-SE" dirty="0" err="1">
                <a:cs typeface="Calibri"/>
              </a:rPr>
              <a:t>e.g</a:t>
            </a:r>
            <a:r>
              <a:rPr lang="sv-SE" dirty="0">
                <a:cs typeface="Calibri"/>
              </a:rPr>
              <a:t>. funders </a:t>
            </a:r>
            <a:r>
              <a:rPr lang="sv-SE" dirty="0" err="1">
                <a:cs typeface="Calibri"/>
              </a:rPr>
              <a:t>of</a:t>
            </a:r>
            <a:r>
              <a:rPr lang="sv-SE" dirty="0">
                <a:cs typeface="Calibri"/>
              </a:rPr>
              <a:t> </a:t>
            </a:r>
            <a:r>
              <a:rPr lang="sv-SE" dirty="0" err="1">
                <a:cs typeface="Calibri"/>
              </a:rPr>
              <a:t>earlier</a:t>
            </a:r>
            <a:r>
              <a:rPr lang="sv-SE" dirty="0">
                <a:cs typeface="Calibri"/>
              </a:rPr>
              <a:t> research </a:t>
            </a:r>
            <a:r>
              <a:rPr lang="sv-SE" dirty="0" err="1">
                <a:cs typeface="Calibri"/>
              </a:rPr>
              <a:t>projects</a:t>
            </a:r>
            <a:r>
              <a:rPr lang="sv-SE" dirty="0">
                <a:cs typeface="Calibri"/>
              </a:rPr>
              <a:t>, so </a:t>
            </a:r>
            <a:r>
              <a:rPr lang="sv-SE" dirty="0" err="1">
                <a:cs typeface="Calibri"/>
              </a:rPr>
              <a:t>that</a:t>
            </a:r>
            <a:r>
              <a:rPr lang="sv-SE" dirty="0">
                <a:cs typeface="Calibri"/>
              </a:rPr>
              <a:t> </a:t>
            </a:r>
            <a:r>
              <a:rPr lang="sv-SE" dirty="0" err="1">
                <a:cs typeface="Calibri"/>
              </a:rPr>
              <a:t>you</a:t>
            </a:r>
            <a:r>
              <a:rPr lang="sv-SE" dirty="0">
                <a:cs typeface="Calibri"/>
              </a:rPr>
              <a:t> </a:t>
            </a:r>
            <a:r>
              <a:rPr lang="sv-SE" dirty="0" err="1">
                <a:cs typeface="Calibri"/>
              </a:rPr>
              <a:t>protect</a:t>
            </a:r>
            <a:r>
              <a:rPr lang="sv-SE" dirty="0">
                <a:cs typeface="Calibri"/>
              </a:rPr>
              <a:t> </a:t>
            </a:r>
            <a:r>
              <a:rPr lang="sv-SE" dirty="0" err="1">
                <a:cs typeface="Calibri"/>
              </a:rPr>
              <a:t>your</a:t>
            </a:r>
            <a:r>
              <a:rPr lang="sv-SE" dirty="0">
                <a:cs typeface="Calibri"/>
              </a:rPr>
              <a:t> </a:t>
            </a:r>
            <a:r>
              <a:rPr lang="sv-SE" dirty="0" err="1">
                <a:cs typeface="Calibri"/>
              </a:rPr>
              <a:t>rights</a:t>
            </a:r>
            <a:r>
              <a:rPr lang="sv-SE" dirty="0">
                <a:cs typeface="Calibri"/>
              </a:rPr>
              <a:t> to </a:t>
            </a:r>
            <a:r>
              <a:rPr lang="sv-SE" dirty="0" err="1">
                <a:cs typeface="Calibri"/>
              </a:rPr>
              <a:t>continue</a:t>
            </a:r>
            <a:r>
              <a:rPr lang="sv-SE" dirty="0">
                <a:cs typeface="Calibri"/>
              </a:rPr>
              <a:t> </a:t>
            </a:r>
            <a:r>
              <a:rPr lang="sv-SE" dirty="0" err="1">
                <a:cs typeface="Calibri"/>
              </a:rPr>
              <a:t>doing</a:t>
            </a:r>
            <a:r>
              <a:rPr lang="sv-SE" dirty="0">
                <a:cs typeface="Calibri"/>
              </a:rPr>
              <a:t> research and to </a:t>
            </a:r>
            <a:r>
              <a:rPr lang="sv-SE" dirty="0" err="1">
                <a:cs typeface="Calibri"/>
              </a:rPr>
              <a:t>publish</a:t>
            </a:r>
            <a:r>
              <a:rPr lang="sv-SE" dirty="0">
                <a:cs typeface="Calibri"/>
              </a:rPr>
              <a:t>, and so </a:t>
            </a:r>
            <a:r>
              <a:rPr lang="sv-SE" dirty="0" err="1">
                <a:cs typeface="Calibri"/>
              </a:rPr>
              <a:t>that</a:t>
            </a:r>
            <a:r>
              <a:rPr lang="sv-SE" dirty="0">
                <a:cs typeface="Calibri"/>
              </a:rPr>
              <a:t> </a:t>
            </a:r>
            <a:r>
              <a:rPr lang="sv-SE" dirty="0" err="1">
                <a:cs typeface="Calibri"/>
              </a:rPr>
              <a:t>you</a:t>
            </a:r>
            <a:r>
              <a:rPr lang="sv-SE" dirty="0">
                <a:cs typeface="Calibri"/>
              </a:rPr>
              <a:t> </a:t>
            </a:r>
            <a:r>
              <a:rPr lang="sv-SE" dirty="0" err="1">
                <a:cs typeface="Calibri"/>
              </a:rPr>
              <a:t>have</a:t>
            </a:r>
            <a:r>
              <a:rPr lang="sv-SE" dirty="0">
                <a:cs typeface="Calibri"/>
              </a:rPr>
              <a:t> </a:t>
            </a:r>
            <a:r>
              <a:rPr lang="sv-SE" dirty="0" err="1">
                <a:cs typeface="Calibri"/>
              </a:rPr>
              <a:t>control</a:t>
            </a:r>
            <a:r>
              <a:rPr lang="sv-SE" dirty="0">
                <a:cs typeface="Calibri"/>
              </a:rPr>
              <a:t> </a:t>
            </a:r>
            <a:r>
              <a:rPr lang="sv-SE" dirty="0" err="1">
                <a:cs typeface="Calibri"/>
              </a:rPr>
              <a:t>of</a:t>
            </a:r>
            <a:r>
              <a:rPr lang="sv-SE" dirty="0">
                <a:cs typeface="Calibri"/>
              </a:rPr>
              <a:t> </a:t>
            </a:r>
            <a:r>
              <a:rPr lang="sv-SE" dirty="0" err="1">
                <a:cs typeface="Calibri"/>
              </a:rPr>
              <a:t>foreseen</a:t>
            </a:r>
            <a:r>
              <a:rPr lang="sv-SE" dirty="0">
                <a:cs typeface="Calibri"/>
              </a:rPr>
              <a:t> and </a:t>
            </a:r>
            <a:r>
              <a:rPr lang="sv-SE" dirty="0" err="1">
                <a:cs typeface="Calibri"/>
              </a:rPr>
              <a:t>unforseen</a:t>
            </a:r>
            <a:r>
              <a:rPr lang="sv-SE" dirty="0">
                <a:cs typeface="Calibri"/>
              </a:rPr>
              <a:t> </a:t>
            </a:r>
            <a:r>
              <a:rPr lang="sv-SE" dirty="0" err="1">
                <a:cs typeface="Calibri"/>
              </a:rPr>
              <a:t>possibilities</a:t>
            </a:r>
            <a:r>
              <a:rPr lang="sv-SE" dirty="0">
                <a:cs typeface="Calibri"/>
              </a:rPr>
              <a:t> to </a:t>
            </a:r>
            <a:r>
              <a:rPr lang="sv-SE" dirty="0" err="1">
                <a:cs typeface="Calibri"/>
              </a:rPr>
              <a:t>create</a:t>
            </a:r>
            <a:r>
              <a:rPr lang="sv-SE" dirty="0">
                <a:cs typeface="Calibri"/>
              </a:rPr>
              <a:t> the </a:t>
            </a:r>
            <a:r>
              <a:rPr lang="sv-SE" dirty="0" err="1">
                <a:cs typeface="Calibri"/>
              </a:rPr>
              <a:t>impacts</a:t>
            </a:r>
            <a:r>
              <a:rPr lang="sv-SE" dirty="0">
                <a:cs typeface="Calibri"/>
              </a:rPr>
              <a:t> </a:t>
            </a:r>
            <a:r>
              <a:rPr lang="sv-SE" dirty="0" err="1">
                <a:cs typeface="Calibri"/>
              </a:rPr>
              <a:t>that</a:t>
            </a:r>
            <a:r>
              <a:rPr lang="sv-SE" dirty="0">
                <a:cs typeface="Calibri"/>
              </a:rPr>
              <a:t> </a:t>
            </a:r>
            <a:r>
              <a:rPr lang="sv-SE" dirty="0" err="1">
                <a:cs typeface="Calibri"/>
              </a:rPr>
              <a:t>you</a:t>
            </a:r>
            <a:r>
              <a:rPr lang="sv-SE" dirty="0">
                <a:cs typeface="Calibri"/>
              </a:rPr>
              <a:t> </a:t>
            </a:r>
            <a:r>
              <a:rPr lang="sv-SE" dirty="0" err="1">
                <a:cs typeface="Calibri"/>
              </a:rPr>
              <a:t>want</a:t>
            </a:r>
            <a:r>
              <a:rPr lang="sv-SE" dirty="0">
                <a:cs typeface="Calibri"/>
              </a:rPr>
              <a:t> </a:t>
            </a:r>
            <a:r>
              <a:rPr lang="sv-SE" dirty="0" err="1">
                <a:cs typeface="Calibri"/>
              </a:rPr>
              <a:t>with</a:t>
            </a:r>
            <a:r>
              <a:rPr lang="sv-SE" dirty="0">
                <a:cs typeface="Calibri"/>
              </a:rPr>
              <a:t> </a:t>
            </a:r>
            <a:r>
              <a:rPr lang="sv-SE" dirty="0" err="1">
                <a:cs typeface="Calibri"/>
              </a:rPr>
              <a:t>your</a:t>
            </a:r>
            <a:r>
              <a:rPr lang="sv-SE" dirty="0">
                <a:cs typeface="Calibri"/>
              </a:rPr>
              <a:t> research.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41221E5-7225-48EB-A4EE-420E7BFCF705}" type="slidenum">
              <a:rPr kumimoji="0" lang="fr-FR" sz="1200" b="0" i="0" u="none" strike="noStrike" kern="1200" cap="none" spc="0" normalizeH="0" baseline="0" noProof="0" smtClean="0">
                <a:ln>
                  <a:noFill/>
                </a:ln>
                <a:solidFill>
                  <a:srgbClr val="465562"/>
                </a:solidFill>
                <a:effectLst/>
                <a:uLnTx/>
                <a:uFillTx/>
                <a:latin typeface="Euphemia"/>
                <a:ea typeface="ＭＳ Ｐゴシック"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fr-FR" sz="1200" b="0" i="0" u="none" strike="noStrike" kern="1200" cap="none" spc="0" normalizeH="0" baseline="0" noProof="0">
              <a:ln>
                <a:noFill/>
              </a:ln>
              <a:solidFill>
                <a:srgbClr val="465562"/>
              </a:solidFill>
              <a:effectLst/>
              <a:uLnTx/>
              <a:uFillTx/>
              <a:latin typeface="Euphemia"/>
              <a:ea typeface="ＭＳ Ｐゴシック" charset="0"/>
              <a:cs typeface="+mn-cs"/>
            </a:endParaRPr>
          </a:p>
        </p:txBody>
      </p:sp>
    </p:spTree>
    <p:extLst>
      <p:ext uri="{BB962C8B-B14F-4D97-AF65-F5344CB8AC3E}">
        <p14:creationId xmlns:p14="http://schemas.microsoft.com/office/powerpoint/2010/main" val="25421323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sv-SE"/>
          </a:p>
        </p:txBody>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sv-SE"/>
          </a:p>
        </p:txBody>
      </p:sp>
      <p:sp>
        <p:nvSpPr>
          <p:cNvPr id="4" name="Slide Number Placeholder 3"/>
          <p:cNvSpPr>
            <a:spLocks noGrp="1"/>
          </p:cNvSpPr>
          <p:nvPr>
            <p:ph type="sldNum" sz="quarter" idx="10"/>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931DB1F4-AC5E-1349-89DE-13795D59AE39}" type="slidenum">
              <a:rPr kumimoji="0" lang="sv-SE" sz="1200" b="0" i="0" u="none" strike="noStrike" kern="1200" cap="none" spc="0" normalizeH="0" baseline="0" noProof="0" smtClean="0">
                <a:ln>
                  <a:noFill/>
                </a:ln>
                <a:solidFill>
                  <a:prstClr val="black"/>
                </a:solidFill>
                <a:effectLst/>
                <a:uLnTx/>
                <a:uFillTx/>
                <a:latin typeface="Calibri" charset="0"/>
                <a:ea typeface="ＭＳ Ｐゴシック" charset="0"/>
                <a:cs typeface="+mn-cs"/>
              </a:rPr>
              <a:pPr marL="0" marR="0" lvl="0" indent="0" algn="r" defTabSz="457200" rtl="0" eaLnBrk="1" fontAlgn="base" latinLnBrk="0" hangingPunct="1">
                <a:lnSpc>
                  <a:spcPct val="100000"/>
                </a:lnSpc>
                <a:spcBef>
                  <a:spcPct val="0"/>
                </a:spcBef>
                <a:spcAft>
                  <a:spcPct val="0"/>
                </a:spcAft>
                <a:buClrTx/>
                <a:buSzTx/>
                <a:buFontTx/>
                <a:buNone/>
                <a:tabLst/>
                <a:defRPr/>
              </a:pPr>
              <a:t>18</a:t>
            </a:fld>
            <a:endParaRPr kumimoji="0" lang="sv-SE" sz="1200" b="0" i="0" u="none" strike="noStrike" kern="1200" cap="none" spc="0" normalizeH="0" baseline="0" noProof="0">
              <a:ln>
                <a:noFill/>
              </a:ln>
              <a:solidFill>
                <a:prstClr val="black"/>
              </a:solidFill>
              <a:effectLst/>
              <a:uLnTx/>
              <a:uFillTx/>
              <a:latin typeface="Calibri" charset="0"/>
              <a:ea typeface="ＭＳ Ｐゴシック" charset="0"/>
              <a:cs typeface="+mn-cs"/>
            </a:endParaRPr>
          </a:p>
        </p:txBody>
      </p:sp>
    </p:spTree>
    <p:extLst>
      <p:ext uri="{BB962C8B-B14F-4D97-AF65-F5344CB8AC3E}">
        <p14:creationId xmlns:p14="http://schemas.microsoft.com/office/powerpoint/2010/main" val="11533010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69568D-5A66-333C-119C-C8F72BEB5A15}"/>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190628A3-7E24-38FE-E221-9F7A87D5F6C2}"/>
              </a:ext>
            </a:extLst>
          </p:cNvPr>
          <p:cNvSpPr>
            <a:spLocks noGrp="1" noRot="1" noChangeAspect="1"/>
          </p:cNvSpPr>
          <p:nvPr>
            <p:ph type="sldImg"/>
          </p:nvPr>
        </p:nvSpPr>
        <p:spPr/>
        <p:txBody>
          <a:bodyPr/>
          <a:lstStyle/>
          <a:p>
            <a:endParaRPr lang="sv-SE"/>
          </a:p>
        </p:txBody>
      </p:sp>
      <p:sp>
        <p:nvSpPr>
          <p:cNvPr id="3" name="Platshållare för anteckningar 2">
            <a:extLst>
              <a:ext uri="{FF2B5EF4-FFF2-40B4-BE49-F238E27FC236}">
                <a16:creationId xmlns:a16="http://schemas.microsoft.com/office/drawing/2014/main" id="{6564A39E-7F1A-7BEE-35B9-EEDA73F4A66B}"/>
              </a:ext>
            </a:extLst>
          </p:cNvPr>
          <p:cNvSpPr>
            <a:spLocks noGrp="1"/>
          </p:cNvSpPr>
          <p:nvPr>
            <p:ph type="body" idx="1"/>
          </p:nvPr>
        </p:nvSpPr>
        <p:spPr/>
        <p:txBody>
          <a:bodyPr/>
          <a:lstStyle/>
          <a:p>
            <a:r>
              <a:rPr lang="sv-SE" dirty="0">
                <a:ea typeface="Calibri"/>
                <a:cs typeface="Calibri"/>
              </a:rPr>
              <a:t>So, </a:t>
            </a:r>
            <a:r>
              <a:rPr lang="sv-SE" dirty="0" err="1">
                <a:ea typeface="Calibri"/>
                <a:cs typeface="Calibri"/>
              </a:rPr>
              <a:t>often</a:t>
            </a:r>
            <a:r>
              <a:rPr lang="sv-SE" dirty="0">
                <a:ea typeface="Calibri"/>
                <a:cs typeface="Calibri"/>
              </a:rPr>
              <a:t> the </a:t>
            </a:r>
            <a:r>
              <a:rPr lang="sv-SE" dirty="0" err="1">
                <a:ea typeface="Calibri"/>
                <a:cs typeface="Calibri"/>
              </a:rPr>
              <a:t>first</a:t>
            </a:r>
            <a:r>
              <a:rPr lang="sv-SE" dirty="0">
                <a:ea typeface="Calibri"/>
                <a:cs typeface="Calibri"/>
              </a:rPr>
              <a:t> </a:t>
            </a:r>
            <a:r>
              <a:rPr lang="sv-SE" dirty="0" err="1">
                <a:ea typeface="Calibri"/>
                <a:cs typeface="Calibri"/>
              </a:rPr>
              <a:t>important</a:t>
            </a:r>
            <a:r>
              <a:rPr lang="sv-SE" dirty="0">
                <a:ea typeface="Calibri"/>
                <a:cs typeface="Calibri"/>
              </a:rPr>
              <a:t> step in </a:t>
            </a:r>
            <a:r>
              <a:rPr lang="sv-SE" dirty="0" err="1">
                <a:ea typeface="Calibri"/>
                <a:cs typeface="Calibri"/>
              </a:rPr>
              <a:t>managing</a:t>
            </a:r>
            <a:r>
              <a:rPr lang="sv-SE" dirty="0">
                <a:ea typeface="Calibri"/>
                <a:cs typeface="Calibri"/>
              </a:rPr>
              <a:t> </a:t>
            </a:r>
            <a:r>
              <a:rPr lang="sv-SE" dirty="0" err="1">
                <a:ea typeface="Calibri"/>
                <a:cs typeface="Calibri"/>
              </a:rPr>
              <a:t>your</a:t>
            </a:r>
            <a:r>
              <a:rPr lang="sv-SE" dirty="0">
                <a:ea typeface="Calibri"/>
                <a:cs typeface="Calibri"/>
              </a:rPr>
              <a:t> </a:t>
            </a:r>
            <a:r>
              <a:rPr lang="sv-SE" dirty="0" err="1">
                <a:ea typeface="Calibri"/>
                <a:cs typeface="Calibri"/>
              </a:rPr>
              <a:t>knowledge</a:t>
            </a:r>
            <a:r>
              <a:rPr lang="sv-SE" dirty="0">
                <a:ea typeface="Calibri"/>
                <a:cs typeface="Calibri"/>
              </a:rPr>
              <a:t> assets is to understand </a:t>
            </a:r>
            <a:r>
              <a:rPr lang="sv-SE" dirty="0" err="1">
                <a:ea typeface="Calibri"/>
                <a:cs typeface="Calibri"/>
              </a:rPr>
              <a:t>who</a:t>
            </a:r>
            <a:r>
              <a:rPr lang="sv-SE" dirty="0">
                <a:ea typeface="Calibri"/>
                <a:cs typeface="Calibri"/>
              </a:rPr>
              <a:t> has </a:t>
            </a:r>
            <a:r>
              <a:rPr lang="sv-SE" dirty="0" err="1">
                <a:ea typeface="Calibri"/>
                <a:cs typeface="Calibri"/>
              </a:rPr>
              <a:t>what</a:t>
            </a:r>
            <a:r>
              <a:rPr lang="sv-SE" dirty="0">
                <a:ea typeface="Calibri"/>
                <a:cs typeface="Calibri"/>
              </a:rPr>
              <a:t> </a:t>
            </a:r>
            <a:r>
              <a:rPr lang="sv-SE" dirty="0" err="1">
                <a:ea typeface="Calibri"/>
                <a:cs typeface="Calibri"/>
              </a:rPr>
              <a:t>rights</a:t>
            </a:r>
            <a:r>
              <a:rPr lang="sv-SE" dirty="0">
                <a:ea typeface="Calibri"/>
                <a:cs typeface="Calibri"/>
              </a:rPr>
              <a:t> to </a:t>
            </a:r>
            <a:r>
              <a:rPr lang="sv-SE" dirty="0" err="1">
                <a:ea typeface="Calibri"/>
                <a:cs typeface="Calibri"/>
              </a:rPr>
              <a:t>them</a:t>
            </a:r>
            <a:r>
              <a:rPr lang="sv-SE" dirty="0">
                <a:ea typeface="Calibri"/>
                <a:cs typeface="Calibri"/>
              </a:rPr>
              <a:t>. </a:t>
            </a:r>
          </a:p>
          <a:p>
            <a:endParaRPr lang="sv-SE" dirty="0">
              <a:ea typeface="Calibri"/>
              <a:cs typeface="Calibri"/>
            </a:endParaRPr>
          </a:p>
          <a:p>
            <a:r>
              <a:rPr lang="sv-SE" dirty="0">
                <a:ea typeface="Calibri"/>
                <a:cs typeface="Calibri"/>
              </a:rPr>
              <a:t>The </a:t>
            </a:r>
            <a:r>
              <a:rPr lang="sv-SE" dirty="0" err="1">
                <a:ea typeface="Calibri"/>
                <a:cs typeface="Calibri"/>
              </a:rPr>
              <a:t>basic</a:t>
            </a:r>
            <a:r>
              <a:rPr lang="sv-SE" dirty="0">
                <a:ea typeface="Calibri"/>
                <a:cs typeface="Calibri"/>
              </a:rPr>
              <a:t> </a:t>
            </a:r>
            <a:r>
              <a:rPr lang="sv-SE" dirty="0" err="1">
                <a:ea typeface="Calibri"/>
                <a:cs typeface="Calibri"/>
              </a:rPr>
              <a:t>principle</a:t>
            </a:r>
            <a:r>
              <a:rPr lang="sv-SE" dirty="0">
                <a:ea typeface="Calibri"/>
                <a:cs typeface="Calibri"/>
              </a:rPr>
              <a:t>, </a:t>
            </a:r>
            <a:r>
              <a:rPr lang="sv-SE" dirty="0" err="1">
                <a:ea typeface="Calibri"/>
                <a:cs typeface="Calibri"/>
              </a:rPr>
              <a:t>covered</a:t>
            </a:r>
            <a:r>
              <a:rPr lang="sv-SE" dirty="0">
                <a:ea typeface="Calibri"/>
                <a:cs typeface="Calibri"/>
              </a:rPr>
              <a:t> by </a:t>
            </a:r>
            <a:r>
              <a:rPr lang="sv-SE" dirty="0" err="1">
                <a:ea typeface="Calibri"/>
                <a:cs typeface="Calibri"/>
              </a:rPr>
              <a:t>law</a:t>
            </a:r>
            <a:r>
              <a:rPr lang="sv-SE" dirty="0">
                <a:ea typeface="Calibri"/>
                <a:cs typeface="Calibri"/>
              </a:rPr>
              <a:t>, </a:t>
            </a:r>
            <a:r>
              <a:rPr lang="sv-SE" dirty="0" err="1">
                <a:ea typeface="Calibri"/>
                <a:cs typeface="Calibri"/>
              </a:rPr>
              <a:t>states</a:t>
            </a:r>
            <a:r>
              <a:rPr lang="sv-SE" dirty="0">
                <a:ea typeface="Calibri"/>
                <a:cs typeface="Calibri"/>
              </a:rPr>
              <a:t> </a:t>
            </a:r>
            <a:r>
              <a:rPr lang="sv-SE" dirty="0" err="1">
                <a:ea typeface="Calibri"/>
                <a:cs typeface="Calibri"/>
              </a:rPr>
              <a:t>that</a:t>
            </a:r>
            <a:r>
              <a:rPr lang="sv-SE" dirty="0">
                <a:ea typeface="Calibri"/>
                <a:cs typeface="Calibri"/>
              </a:rPr>
              <a:t> researchers </a:t>
            </a:r>
            <a:r>
              <a:rPr lang="sv-SE" dirty="0" err="1">
                <a:ea typeface="Calibri"/>
                <a:cs typeface="Calibri"/>
              </a:rPr>
              <a:t>have</a:t>
            </a:r>
            <a:r>
              <a:rPr lang="sv-SE" dirty="0">
                <a:ea typeface="Calibri"/>
                <a:cs typeface="Calibri"/>
              </a:rPr>
              <a:t> the right to </a:t>
            </a:r>
            <a:r>
              <a:rPr lang="sv-SE" dirty="0" err="1">
                <a:ea typeface="Calibri"/>
                <a:cs typeface="Calibri"/>
              </a:rPr>
              <a:t>utilize</a:t>
            </a:r>
            <a:r>
              <a:rPr lang="sv-SE" dirty="0">
                <a:ea typeface="Calibri"/>
                <a:cs typeface="Calibri"/>
              </a:rPr>
              <a:t> </a:t>
            </a:r>
            <a:r>
              <a:rPr lang="sv-SE" dirty="0" err="1">
                <a:ea typeface="Calibri"/>
                <a:cs typeface="Calibri"/>
              </a:rPr>
              <a:t>their</a:t>
            </a:r>
            <a:r>
              <a:rPr lang="sv-SE" dirty="0">
                <a:ea typeface="Calibri"/>
                <a:cs typeface="Calibri"/>
              </a:rPr>
              <a:t> </a:t>
            </a:r>
            <a:r>
              <a:rPr lang="sv-SE" dirty="0" err="1">
                <a:ea typeface="Calibri"/>
                <a:cs typeface="Calibri"/>
              </a:rPr>
              <a:t>results</a:t>
            </a:r>
            <a:r>
              <a:rPr lang="sv-SE" dirty="0">
                <a:ea typeface="Calibri"/>
                <a:cs typeface="Calibri"/>
              </a:rPr>
              <a:t>. </a:t>
            </a:r>
          </a:p>
          <a:p>
            <a:endParaRPr lang="sv-SE" dirty="0">
              <a:ea typeface="Calibri"/>
              <a:cs typeface="Calibri"/>
            </a:endParaRPr>
          </a:p>
          <a:p>
            <a:r>
              <a:rPr lang="sv-SE" dirty="0">
                <a:ea typeface="Calibri"/>
                <a:cs typeface="Calibri"/>
              </a:rPr>
              <a:t>---</a:t>
            </a:r>
          </a:p>
          <a:p>
            <a:r>
              <a:rPr lang="sv-SE" dirty="0" err="1">
                <a:ea typeface="Calibri"/>
                <a:cs typeface="Calibri"/>
              </a:rPr>
              <a:t>Purpose</a:t>
            </a:r>
            <a:r>
              <a:rPr lang="sv-SE" dirty="0">
                <a:ea typeface="Calibri"/>
                <a:cs typeface="Calibri"/>
              </a:rPr>
              <a:t> </a:t>
            </a:r>
            <a:r>
              <a:rPr lang="sv-SE" dirty="0" err="1">
                <a:ea typeface="Calibri"/>
                <a:cs typeface="Calibri"/>
              </a:rPr>
              <a:t>of</a:t>
            </a:r>
            <a:r>
              <a:rPr lang="sv-SE" dirty="0">
                <a:ea typeface="Calibri"/>
                <a:cs typeface="Calibri"/>
              </a:rPr>
              <a:t> the IP Policy: </a:t>
            </a:r>
          </a:p>
          <a:p>
            <a:r>
              <a:rPr lang="en-GB" dirty="0"/>
              <a:t>Clarify GU’s stance on intellectual property rights </a:t>
            </a:r>
          </a:p>
          <a:p>
            <a:r>
              <a:rPr lang="en-GB" dirty="0"/>
              <a:t>Ensure compliance with legal frameworks</a:t>
            </a:r>
          </a:p>
          <a:p>
            <a:r>
              <a:rPr lang="en-GB" dirty="0"/>
              <a:t>Developed in concert with other Swedish universities</a:t>
            </a:r>
          </a:p>
          <a:p>
            <a:r>
              <a:rPr lang="en-GB" dirty="0"/>
              <a:t>Outlines procedures to balance an ensure the interests of the university &amp; its employees, academic openness, and  the continued development and dissemination of knowledge</a:t>
            </a:r>
          </a:p>
          <a:p>
            <a:endParaRPr lang="sv-SE" dirty="0">
              <a:ea typeface="Calibri"/>
              <a:cs typeface="Calibri"/>
            </a:endParaRPr>
          </a:p>
        </p:txBody>
      </p:sp>
      <p:sp>
        <p:nvSpPr>
          <p:cNvPr id="4" name="Platshållare för bildnummer 3">
            <a:extLst>
              <a:ext uri="{FF2B5EF4-FFF2-40B4-BE49-F238E27FC236}">
                <a16:creationId xmlns:a16="http://schemas.microsoft.com/office/drawing/2014/main" id="{83AC76F9-2050-19DD-D8F1-164B603CC05E}"/>
              </a:ext>
            </a:extLst>
          </p:cNvPr>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B7A5680B-5CFF-5C46-8A8E-F880F761868B}" type="slidenum">
              <a:rPr kumimoji="0" lang="sv-SE" sz="1200" b="0" i="0" u="none" strike="noStrike" kern="1200" cap="none" spc="0" normalizeH="0" baseline="0" noProof="0">
                <a:ln>
                  <a:noFill/>
                </a:ln>
                <a:solidFill>
                  <a:prstClr val="black"/>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19</a:t>
            </a:fld>
            <a:endParaRPr kumimoji="0" lang="sv-SE" sz="1200" b="0" i="0" u="none" strike="noStrike" kern="1200" cap="none" spc="0" normalizeH="0" baseline="0" noProof="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3893243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sv-SE"/>
          </a:p>
        </p:txBody>
      </p:sp>
      <p:sp>
        <p:nvSpPr>
          <p:cNvPr id="3" name="Notes Placeholder 2"/>
          <p:cNvSpPr>
            <a:spLocks noGrp="1"/>
          </p:cNvSpPr>
          <p:nvPr>
            <p:ph type="body" idx="1"/>
          </p:nvPr>
        </p:nvSpPr>
        <p:spPr/>
        <p:txBody>
          <a:bodyPr/>
          <a:lstStyle/>
          <a:p>
            <a:r>
              <a:rPr lang="sv-SE" dirty="0" err="1"/>
              <a:t>This</a:t>
            </a:r>
            <a:r>
              <a:rPr lang="sv-SE" dirty="0"/>
              <a:t> is </a:t>
            </a:r>
            <a:r>
              <a:rPr lang="sv-SE" dirty="0" err="1"/>
              <a:t>me</a:t>
            </a:r>
            <a:r>
              <a:rPr lang="sv-SE" dirty="0"/>
              <a:t>…</a:t>
            </a:r>
          </a:p>
        </p:txBody>
      </p:sp>
      <p:sp>
        <p:nvSpPr>
          <p:cNvPr id="4" name="Slide Number Placeholder 3"/>
          <p:cNvSpPr>
            <a:spLocks noGrp="1"/>
          </p:cNvSpPr>
          <p:nvPr>
            <p:ph type="sldNum" sz="quarter" idx="5"/>
          </p:nvPr>
        </p:nvSpPr>
        <p:spPr/>
        <p:txBody>
          <a:bodyPr/>
          <a:lstStyle/>
          <a:p>
            <a:fld id="{571B4D1D-D5BD-7C42-B3FC-DF7F3F93B38E}" type="slidenum">
              <a:rPr lang="sv-SE" smtClean="0"/>
              <a:t>2</a:t>
            </a:fld>
            <a:endParaRPr lang="sv-SE"/>
          </a:p>
        </p:txBody>
      </p:sp>
    </p:spTree>
    <p:extLst>
      <p:ext uri="{BB962C8B-B14F-4D97-AF65-F5344CB8AC3E}">
        <p14:creationId xmlns:p14="http://schemas.microsoft.com/office/powerpoint/2010/main" val="147327613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sv-SE"/>
          </a:p>
        </p:txBody>
      </p:sp>
      <p:sp>
        <p:nvSpPr>
          <p:cNvPr id="3" name="Notes Placeholder 2"/>
          <p:cNvSpPr>
            <a:spLocks noGrp="1"/>
          </p:cNvSpPr>
          <p:nvPr>
            <p:ph type="body" idx="1"/>
          </p:nvPr>
        </p:nvSpPr>
        <p:spPr/>
        <p:txBody>
          <a:bodyPr/>
          <a:lstStyle/>
          <a:p>
            <a:endParaRPr lang="en-SE" dirty="0"/>
          </a:p>
          <a:p>
            <a:r>
              <a:rPr lang="en-SE" dirty="0"/>
              <a:t>--</a:t>
            </a:r>
          </a:p>
          <a:p>
            <a:endParaRPr lang="en-SE" dirty="0"/>
          </a:p>
          <a:p>
            <a:r>
              <a:rPr lang="en-SE" dirty="0"/>
              <a:t>Upphovsrättspolicyn tillkom för att säkra undervisningen och universitetes verksamhet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64F1D40-4CFD-CC4D-91A2-D67A0C4711CD}" type="slidenum">
              <a:rPr kumimoji="0" lang="en-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23623103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sv-SE"/>
          </a:p>
        </p:txBody>
      </p:sp>
      <p:sp>
        <p:nvSpPr>
          <p:cNvPr id="3" name="Notes Placeholder 2"/>
          <p:cNvSpPr>
            <a:spLocks noGrp="1"/>
          </p:cNvSpPr>
          <p:nvPr>
            <p:ph type="body" idx="1"/>
          </p:nvPr>
        </p:nvSpPr>
        <p:spPr/>
        <p:txBody>
          <a:bodyPr/>
          <a:lstStyle/>
          <a:p>
            <a:endParaRPr lang="en-SE" dirty="0"/>
          </a:p>
        </p:txBody>
      </p:sp>
      <p:sp>
        <p:nvSpPr>
          <p:cNvPr id="4" name="Slide Number Placeholder 3"/>
          <p:cNvSpPr>
            <a:spLocks noGrp="1"/>
          </p:cNvSpPr>
          <p:nvPr>
            <p:ph type="sldNum" sz="quarter" idx="5"/>
          </p:nvPr>
        </p:nvSpPr>
        <p:spPr/>
        <p:txBody>
          <a:bodyPr/>
          <a:lstStyle/>
          <a:p>
            <a:fld id="{764F1D40-4CFD-CC4D-91A2-D67A0C4711CD}" type="slidenum">
              <a:rPr lang="en-SE" smtClean="0"/>
              <a:t>21</a:t>
            </a:fld>
            <a:endParaRPr lang="en-SE"/>
          </a:p>
        </p:txBody>
      </p:sp>
    </p:spTree>
    <p:extLst>
      <p:ext uri="{BB962C8B-B14F-4D97-AF65-F5344CB8AC3E}">
        <p14:creationId xmlns:p14="http://schemas.microsoft.com/office/powerpoint/2010/main" val="13193514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sv-SE"/>
          </a:p>
        </p:txBody>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E" i="0" dirty="0"/>
              <a:t>Moving on to </a:t>
            </a:r>
            <a:r>
              <a:rPr lang="en-SE" i="1" dirty="0"/>
              <a:t>Protect</a:t>
            </a:r>
            <a:r>
              <a:rPr lang="en-SE" i="0" dirty="0"/>
              <a:t>, intellectual property rights are not all patents, but come in various forms for various types of knowledge assets, inventions or creations. </a:t>
            </a:r>
          </a:p>
          <a:p>
            <a:endParaRPr lang="en-SE" dirty="0"/>
          </a:p>
          <a:p>
            <a:r>
              <a:rPr lang="en-SE" dirty="0"/>
              <a:t>--</a:t>
            </a:r>
          </a:p>
          <a:p>
            <a:endParaRPr lang="en-SE" dirty="0"/>
          </a:p>
          <a:p>
            <a:r>
              <a:rPr lang="en-SE" dirty="0"/>
              <a:t>Datorprogram som skapats inom forskning ägs av forskaren</a:t>
            </a:r>
          </a:p>
          <a:p>
            <a:endParaRPr lang="en-SE" dirty="0"/>
          </a:p>
          <a:p>
            <a:r>
              <a:rPr lang="en-SE" dirty="0"/>
              <a:t>Om GU gjort en väsentlig investering i databaser har GU parallell upphovsrätt och ansvar för databaserna (bl.a. för att upprätthålla externa krav som GDPR eller bevarande- eller tillgängliggörande-ansvar) – då kan forskaren ta en kopia för att nyttiggöra databasen (som kanske begränsas av GDPR och etikprövning).</a:t>
            </a:r>
          </a:p>
          <a:p>
            <a:r>
              <a:rPr lang="en-SE" dirty="0"/>
              <a:t>Även  </a:t>
            </a:r>
          </a:p>
        </p:txBody>
      </p:sp>
      <p:sp>
        <p:nvSpPr>
          <p:cNvPr id="4" name="Slide Number Placeholder 3"/>
          <p:cNvSpPr>
            <a:spLocks noGrp="1"/>
          </p:cNvSpPr>
          <p:nvPr>
            <p:ph type="sldNum" sz="quarter" idx="5"/>
          </p:nvPr>
        </p:nvSpPr>
        <p:spPr/>
        <p:txBody>
          <a:bodyPr/>
          <a:lstStyle/>
          <a:p>
            <a:fld id="{764F1D40-4CFD-CC4D-91A2-D67A0C4711CD}" type="slidenum">
              <a:rPr lang="en-SE" smtClean="0"/>
              <a:t>22</a:t>
            </a:fld>
            <a:endParaRPr lang="en-SE"/>
          </a:p>
        </p:txBody>
      </p:sp>
    </p:spTree>
    <p:extLst>
      <p:ext uri="{BB962C8B-B14F-4D97-AF65-F5344CB8AC3E}">
        <p14:creationId xmlns:p14="http://schemas.microsoft.com/office/powerpoint/2010/main" val="22696229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ABD0A8-CF1D-3D39-1C8B-6929B3B538B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CDEC158-EA87-B61C-B08B-2105276BB262}"/>
              </a:ext>
            </a:extLst>
          </p:cNvPr>
          <p:cNvSpPr>
            <a:spLocks noGrp="1" noRot="1" noChangeAspect="1"/>
          </p:cNvSpPr>
          <p:nvPr>
            <p:ph type="sldImg"/>
          </p:nvPr>
        </p:nvSpPr>
        <p:spPr/>
        <p:txBody>
          <a:bodyPr/>
          <a:lstStyle/>
          <a:p>
            <a:endParaRPr lang="sv-SE"/>
          </a:p>
        </p:txBody>
      </p:sp>
      <p:sp>
        <p:nvSpPr>
          <p:cNvPr id="3" name="Notes Placeholder 2">
            <a:extLst>
              <a:ext uri="{FF2B5EF4-FFF2-40B4-BE49-F238E27FC236}">
                <a16:creationId xmlns:a16="http://schemas.microsoft.com/office/drawing/2014/main" id="{0C7E47FF-1898-9E0D-ED37-D37F6EC1DFC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SE" i="0" dirty="0"/>
              <a:t>Moving on to </a:t>
            </a:r>
            <a:r>
              <a:rPr lang="en-SE" i="1" dirty="0"/>
              <a:t>Protect</a:t>
            </a:r>
            <a:r>
              <a:rPr lang="en-SE" i="0" dirty="0"/>
              <a:t>, intellectual property rights are not all patents, but come in various forms for various types of knowledge assets, inventions or creations. </a:t>
            </a:r>
          </a:p>
          <a:p>
            <a:endParaRPr lang="en-SE" dirty="0"/>
          </a:p>
          <a:p>
            <a:r>
              <a:rPr lang="en-SE" dirty="0"/>
              <a:t>--</a:t>
            </a:r>
          </a:p>
          <a:p>
            <a:endParaRPr lang="en-SE" dirty="0"/>
          </a:p>
          <a:p>
            <a:r>
              <a:rPr lang="en-SE" dirty="0"/>
              <a:t>Datorprogram som skapats inom forskning ägs av forskaren</a:t>
            </a:r>
          </a:p>
          <a:p>
            <a:endParaRPr lang="en-SE" dirty="0"/>
          </a:p>
          <a:p>
            <a:r>
              <a:rPr lang="en-SE" dirty="0"/>
              <a:t>Om GU gjort en väsentlig investering i databaser har GU parallell upphovsrätt och ansvar för databaserna (bl.a. för att upprätthålla externa krav som GDPR eller bevarande- eller tillgängliggörande-ansvar) – då kan forskaren ta en kopia för att nyttiggöra databasen (som kanske begränsas av GDPR och etikprövning).</a:t>
            </a:r>
          </a:p>
          <a:p>
            <a:r>
              <a:rPr lang="en-SE" dirty="0"/>
              <a:t>Även  </a:t>
            </a:r>
          </a:p>
        </p:txBody>
      </p:sp>
      <p:sp>
        <p:nvSpPr>
          <p:cNvPr id="4" name="Slide Number Placeholder 3">
            <a:extLst>
              <a:ext uri="{FF2B5EF4-FFF2-40B4-BE49-F238E27FC236}">
                <a16:creationId xmlns:a16="http://schemas.microsoft.com/office/drawing/2014/main" id="{F9601464-3FE2-B7B7-9F8B-7AFD35C2F273}"/>
              </a:ext>
            </a:extLst>
          </p:cNvPr>
          <p:cNvSpPr>
            <a:spLocks noGrp="1"/>
          </p:cNvSpPr>
          <p:nvPr>
            <p:ph type="sldNum" sz="quarter" idx="5"/>
          </p:nvPr>
        </p:nvSpPr>
        <p:spPr/>
        <p:txBody>
          <a:bodyPr/>
          <a:lstStyle/>
          <a:p>
            <a:fld id="{764F1D40-4CFD-CC4D-91A2-D67A0C4711CD}" type="slidenum">
              <a:rPr lang="en-SE" smtClean="0"/>
              <a:t>23</a:t>
            </a:fld>
            <a:endParaRPr lang="en-SE"/>
          </a:p>
        </p:txBody>
      </p:sp>
    </p:spTree>
    <p:extLst>
      <p:ext uri="{BB962C8B-B14F-4D97-AF65-F5344CB8AC3E}">
        <p14:creationId xmlns:p14="http://schemas.microsoft.com/office/powerpoint/2010/main" val="8707566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43804D7-D897-92A6-F402-C51CA5D79B8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1CB4408-4EE6-BC4B-EFEA-84A397FF61CE}"/>
              </a:ext>
            </a:extLst>
          </p:cNvPr>
          <p:cNvSpPr>
            <a:spLocks noGrp="1" noRot="1" noChangeAspect="1"/>
          </p:cNvSpPr>
          <p:nvPr>
            <p:ph type="sldImg"/>
          </p:nvPr>
        </p:nvSpPr>
        <p:spPr/>
        <p:txBody>
          <a:bodyPr/>
          <a:lstStyle/>
          <a:p>
            <a:endParaRPr lang="sv-SE"/>
          </a:p>
        </p:txBody>
      </p:sp>
      <p:sp>
        <p:nvSpPr>
          <p:cNvPr id="3" name="Notes Placeholder 2">
            <a:extLst>
              <a:ext uri="{FF2B5EF4-FFF2-40B4-BE49-F238E27FC236}">
                <a16:creationId xmlns:a16="http://schemas.microsoft.com/office/drawing/2014/main" id="{2E7E204F-1B22-FCB2-E8B3-77C79080D274}"/>
              </a:ext>
            </a:extLst>
          </p:cNvPr>
          <p:cNvSpPr>
            <a:spLocks noGrp="1"/>
          </p:cNvSpPr>
          <p:nvPr>
            <p:ph type="body" idx="1"/>
          </p:nvPr>
        </p:nvSpPr>
        <p:spPr/>
        <p:txBody>
          <a:bodyPr/>
          <a:lstStyle/>
          <a:p>
            <a:endParaRPr lang="en-GB" sz="1200" b="1" kern="1200" dirty="0">
              <a:solidFill>
                <a:schemeClr val="tx1"/>
              </a:solidFill>
              <a:effectLst/>
              <a:latin typeface="+mn-lt"/>
              <a:ea typeface="+mn-ea"/>
              <a:cs typeface="+mn-cs"/>
            </a:endParaRPr>
          </a:p>
          <a:p>
            <a:r>
              <a:rPr lang="en-GB" sz="1200" b="1" kern="1200" dirty="0">
                <a:solidFill>
                  <a:schemeClr val="tx1"/>
                </a:solidFill>
                <a:effectLst/>
                <a:latin typeface="+mn-lt"/>
                <a:ea typeface="+mn-ea"/>
                <a:cs typeface="+mn-cs"/>
              </a:rPr>
              <a:t>---</a:t>
            </a:r>
          </a:p>
          <a:p>
            <a:r>
              <a:rPr lang="en-GB" sz="1200" b="1" kern="1200" dirty="0">
                <a:solidFill>
                  <a:schemeClr val="tx1"/>
                </a:solidFill>
                <a:effectLst/>
                <a:latin typeface="+mn-lt"/>
                <a:ea typeface="+mn-ea"/>
                <a:cs typeface="+mn-cs"/>
              </a:rPr>
              <a:t>Patent </a:t>
            </a:r>
            <a:r>
              <a:rPr lang="en-GB" sz="1200" kern="1200" dirty="0">
                <a:solidFill>
                  <a:schemeClr val="tx1"/>
                </a:solidFill>
                <a:effectLst/>
                <a:latin typeface="+mn-lt"/>
                <a:ea typeface="+mn-ea"/>
                <a:cs typeface="+mn-cs"/>
              </a:rPr>
              <a:t>– </a:t>
            </a:r>
            <a:r>
              <a:rPr lang="en-GB" sz="1200" b="1" kern="1200" dirty="0">
                <a:solidFill>
                  <a:schemeClr val="tx1"/>
                </a:solidFill>
                <a:effectLst/>
                <a:latin typeface="+mn-lt"/>
                <a:ea typeface="+mn-ea"/>
                <a:cs typeface="+mn-cs"/>
              </a:rPr>
              <a:t>What cant be protected </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Business methods</a:t>
            </a:r>
          </a:p>
          <a:p>
            <a:r>
              <a:rPr lang="en-GB" sz="1200" kern="1200" dirty="0">
                <a:solidFill>
                  <a:schemeClr val="tx1"/>
                </a:solidFill>
                <a:effectLst/>
                <a:latin typeface="+mn-lt"/>
                <a:ea typeface="+mn-ea"/>
                <a:cs typeface="+mn-cs"/>
              </a:rPr>
              <a:t>A method for surgical or therapeutic treatment</a:t>
            </a:r>
          </a:p>
          <a:p>
            <a:r>
              <a:rPr lang="en-GB" sz="1200" kern="1200" dirty="0">
                <a:solidFill>
                  <a:schemeClr val="tx1"/>
                </a:solidFill>
                <a:effectLst/>
                <a:latin typeface="+mn-lt"/>
                <a:ea typeface="+mn-ea"/>
                <a:cs typeface="+mn-cs"/>
              </a:rPr>
              <a:t>Plant or animal varieties.</a:t>
            </a:r>
          </a:p>
          <a:p>
            <a:r>
              <a:rPr lang="en-GB" sz="1200" kern="1200" dirty="0">
                <a:solidFill>
                  <a:schemeClr val="tx1"/>
                </a:solidFill>
                <a:effectLst/>
                <a:latin typeface="+mn-lt"/>
                <a:ea typeface="+mn-ea"/>
                <a:cs typeface="+mn-cs"/>
              </a:rPr>
              <a:t>Inventions that are contrary to </a:t>
            </a:r>
            <a:r>
              <a:rPr lang="en-GB" sz="1200" kern="1200" dirty="0" err="1">
                <a:solidFill>
                  <a:schemeClr val="tx1"/>
                </a:solidFill>
                <a:effectLst/>
                <a:latin typeface="+mn-lt"/>
                <a:ea typeface="+mn-ea"/>
                <a:cs typeface="+mn-cs"/>
              </a:rPr>
              <a:t>ordre</a:t>
            </a:r>
            <a:r>
              <a:rPr lang="en-GB" sz="1200" kern="1200" dirty="0">
                <a:solidFill>
                  <a:schemeClr val="tx1"/>
                </a:solidFill>
                <a:effectLst/>
                <a:latin typeface="+mn-lt"/>
                <a:ea typeface="+mn-ea"/>
                <a:cs typeface="+mn-cs"/>
              </a:rPr>
              <a:t> public or morality.</a:t>
            </a:r>
          </a:p>
          <a:p>
            <a:r>
              <a:rPr lang="en-GB" sz="1200" kern="1200" dirty="0">
                <a:solidFill>
                  <a:schemeClr val="tx1"/>
                </a:solidFill>
                <a:effectLst/>
                <a:latin typeface="+mn-lt"/>
                <a:ea typeface="+mn-ea"/>
                <a:cs typeface="+mn-cs"/>
              </a:rPr>
              <a:t>Biotechnological </a:t>
            </a:r>
            <a:r>
              <a:rPr lang="en-GB" sz="1200" kern="1200" dirty="0" err="1">
                <a:solidFill>
                  <a:schemeClr val="tx1"/>
                </a:solidFill>
                <a:effectLst/>
                <a:latin typeface="+mn-lt"/>
                <a:ea typeface="+mn-ea"/>
                <a:cs typeface="+mn-cs"/>
              </a:rPr>
              <a:t>exceptionsProcesses</a:t>
            </a:r>
            <a:r>
              <a:rPr lang="en-GB" sz="1200" kern="1200" dirty="0">
                <a:solidFill>
                  <a:schemeClr val="tx1"/>
                </a:solidFill>
                <a:effectLst/>
                <a:latin typeface="+mn-lt"/>
                <a:ea typeface="+mn-ea"/>
                <a:cs typeface="+mn-cs"/>
              </a:rPr>
              <a:t> for cloning human beings.</a:t>
            </a:r>
          </a:p>
          <a:p>
            <a:r>
              <a:rPr lang="en-GB" sz="1200" kern="1200" dirty="0">
                <a:solidFill>
                  <a:schemeClr val="tx1"/>
                </a:solidFill>
                <a:effectLst/>
                <a:latin typeface="+mn-lt"/>
                <a:ea typeface="+mn-ea"/>
                <a:cs typeface="+mn-cs"/>
              </a:rPr>
              <a:t>Processes for modifying the germ line genetic identity of human beings.</a:t>
            </a:r>
          </a:p>
          <a:p>
            <a:r>
              <a:rPr lang="en-GB" sz="1200" kern="1200" dirty="0">
                <a:solidFill>
                  <a:schemeClr val="tx1"/>
                </a:solidFill>
                <a:effectLst/>
                <a:latin typeface="+mn-lt"/>
                <a:ea typeface="+mn-ea"/>
                <a:cs typeface="+mn-cs"/>
              </a:rPr>
              <a:t>Uses of human embryos for industrial or commercial purposes.</a:t>
            </a:r>
          </a:p>
          <a:p>
            <a:r>
              <a:rPr lang="en-GB" sz="1200" kern="1200" dirty="0">
                <a:solidFill>
                  <a:schemeClr val="tx1"/>
                </a:solidFill>
                <a:effectLst/>
                <a:latin typeface="+mn-lt"/>
                <a:ea typeface="+mn-ea"/>
                <a:cs typeface="+mn-cs"/>
              </a:rPr>
              <a:t>Processes for modifying the genetic identity of animals which are likely to cause them suffering without any substantial medical benefit to man or animal, and also animals resulting from such processes.</a:t>
            </a:r>
          </a:p>
          <a:p>
            <a:br>
              <a:rPr lang="en-GB" sz="1200" kern="1200" dirty="0">
                <a:solidFill>
                  <a:schemeClr val="tx1"/>
                </a:solidFill>
                <a:effectLst/>
                <a:latin typeface="+mn-lt"/>
                <a:ea typeface="+mn-ea"/>
                <a:cs typeface="+mn-cs"/>
              </a:rPr>
            </a:b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SE" dirty="0"/>
          </a:p>
        </p:txBody>
      </p:sp>
      <p:sp>
        <p:nvSpPr>
          <p:cNvPr id="4" name="Slide Number Placeholder 3">
            <a:extLst>
              <a:ext uri="{FF2B5EF4-FFF2-40B4-BE49-F238E27FC236}">
                <a16:creationId xmlns:a16="http://schemas.microsoft.com/office/drawing/2014/main" id="{5EE9DD82-5801-428B-1DC1-554DBCDA6A5C}"/>
              </a:ext>
            </a:extLst>
          </p:cNvPr>
          <p:cNvSpPr>
            <a:spLocks noGrp="1"/>
          </p:cNvSpPr>
          <p:nvPr>
            <p:ph type="sldNum" sz="quarter" idx="5"/>
          </p:nvPr>
        </p:nvSpPr>
        <p:spPr/>
        <p:txBody>
          <a:bodyPr/>
          <a:lstStyle/>
          <a:p>
            <a:fld id="{764F1D40-4CFD-CC4D-91A2-D67A0C4711CD}" type="slidenum">
              <a:rPr lang="en-SE" smtClean="0"/>
              <a:t>24</a:t>
            </a:fld>
            <a:endParaRPr lang="en-SE"/>
          </a:p>
        </p:txBody>
      </p:sp>
    </p:spTree>
    <p:extLst>
      <p:ext uri="{BB962C8B-B14F-4D97-AF65-F5344CB8AC3E}">
        <p14:creationId xmlns:p14="http://schemas.microsoft.com/office/powerpoint/2010/main" val="210167748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sv-SE"/>
          </a:p>
        </p:txBody>
      </p:sp>
      <p:sp>
        <p:nvSpPr>
          <p:cNvPr id="3" name="Notes Placeholder 2"/>
          <p:cNvSpPr>
            <a:spLocks noGrp="1"/>
          </p:cNvSpPr>
          <p:nvPr>
            <p:ph type="body" idx="1"/>
          </p:nvPr>
        </p:nvSpPr>
        <p:spPr/>
        <p:txBody>
          <a:bodyPr/>
          <a:lstStyle/>
          <a:p>
            <a:r>
              <a:rPr lang="en-SE" i="0" dirty="0"/>
              <a:t>To be patentable, an invention must fulfil these three criteria: </a:t>
            </a:r>
          </a:p>
        </p:txBody>
      </p:sp>
      <p:sp>
        <p:nvSpPr>
          <p:cNvPr id="4" name="Slide Number Placeholder 3"/>
          <p:cNvSpPr>
            <a:spLocks noGrp="1"/>
          </p:cNvSpPr>
          <p:nvPr>
            <p:ph type="sldNum" sz="quarter" idx="5"/>
          </p:nvPr>
        </p:nvSpPr>
        <p:spPr/>
        <p:txBody>
          <a:bodyPr/>
          <a:lstStyle/>
          <a:p>
            <a:fld id="{764F1D40-4CFD-CC4D-91A2-D67A0C4711CD}" type="slidenum">
              <a:rPr lang="en-SE" smtClean="0"/>
              <a:t>25</a:t>
            </a:fld>
            <a:endParaRPr lang="en-SE"/>
          </a:p>
        </p:txBody>
      </p:sp>
    </p:spTree>
    <p:extLst>
      <p:ext uri="{BB962C8B-B14F-4D97-AF65-F5344CB8AC3E}">
        <p14:creationId xmlns:p14="http://schemas.microsoft.com/office/powerpoint/2010/main" val="36407327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sv-SE"/>
          </a:p>
        </p:txBody>
      </p:sp>
      <p:sp>
        <p:nvSpPr>
          <p:cNvPr id="3" name="Notes Placeholder 2"/>
          <p:cNvSpPr>
            <a:spLocks noGrp="1"/>
          </p:cNvSpPr>
          <p:nvPr>
            <p:ph type="body" idx="1"/>
          </p:nvPr>
        </p:nvSpPr>
        <p:spPr/>
        <p:txBody>
          <a:bodyPr/>
          <a:lstStyle/>
          <a:p>
            <a:r>
              <a:rPr lang="sv-SE" dirty="0"/>
              <a:t>It is </a:t>
            </a:r>
            <a:r>
              <a:rPr lang="sv-SE" dirty="0" err="1"/>
              <a:t>also</a:t>
            </a:r>
            <a:r>
              <a:rPr lang="sv-SE" dirty="0"/>
              <a:t> </a:t>
            </a:r>
            <a:r>
              <a:rPr lang="sv-SE" i="1" dirty="0" err="1"/>
              <a:t>very</a:t>
            </a:r>
            <a:r>
              <a:rPr lang="sv-SE" dirty="0"/>
              <a:t> </a:t>
            </a:r>
            <a:r>
              <a:rPr lang="sv-SE" dirty="0" err="1"/>
              <a:t>important</a:t>
            </a:r>
            <a:r>
              <a:rPr lang="sv-SE" dirty="0"/>
              <a:t> to understand the different </a:t>
            </a:r>
            <a:r>
              <a:rPr lang="sv-SE" dirty="0" err="1"/>
              <a:t>roles</a:t>
            </a:r>
            <a:r>
              <a:rPr lang="sv-SE" dirty="0"/>
              <a:t> </a:t>
            </a:r>
            <a:r>
              <a:rPr lang="sv-SE" dirty="0" err="1"/>
              <a:t>that</a:t>
            </a:r>
            <a:r>
              <a:rPr lang="sv-SE" dirty="0"/>
              <a:t> </a:t>
            </a:r>
            <a:r>
              <a:rPr lang="sv-SE" dirty="0" err="1"/>
              <a:t>occur</a:t>
            </a:r>
            <a:r>
              <a:rPr lang="sv-SE" dirty="0"/>
              <a:t> in a patent, and </a:t>
            </a:r>
            <a:r>
              <a:rPr lang="sv-SE" dirty="0" err="1"/>
              <a:t>that</a:t>
            </a:r>
            <a:r>
              <a:rPr lang="sv-SE" dirty="0"/>
              <a:t> </a:t>
            </a:r>
            <a:r>
              <a:rPr lang="sv-SE" dirty="0" err="1"/>
              <a:t>being</a:t>
            </a:r>
            <a:r>
              <a:rPr lang="sv-SE" dirty="0"/>
              <a:t> the </a:t>
            </a:r>
            <a:r>
              <a:rPr lang="sv-SE" dirty="0" err="1"/>
              <a:t>inventor</a:t>
            </a:r>
            <a:r>
              <a:rPr lang="sv-SE" dirty="0"/>
              <a:t>, or </a:t>
            </a:r>
            <a:r>
              <a:rPr lang="sv-SE" dirty="0" err="1"/>
              <a:t>very</a:t>
            </a:r>
            <a:r>
              <a:rPr lang="sv-SE" dirty="0"/>
              <a:t> </a:t>
            </a:r>
            <a:r>
              <a:rPr lang="sv-SE" dirty="0" err="1"/>
              <a:t>often</a:t>
            </a:r>
            <a:r>
              <a:rPr lang="sv-SE" dirty="0"/>
              <a:t> </a:t>
            </a:r>
            <a:r>
              <a:rPr lang="sv-SE" i="1" dirty="0" err="1"/>
              <a:t>inventors</a:t>
            </a:r>
            <a:r>
              <a:rPr lang="sv-SE" dirty="0"/>
              <a:t>, is not the same as </a:t>
            </a:r>
            <a:r>
              <a:rPr lang="sv-SE" dirty="0" err="1"/>
              <a:t>being</a:t>
            </a:r>
            <a:r>
              <a:rPr lang="sv-SE" dirty="0"/>
              <a:t> the </a:t>
            </a:r>
            <a:r>
              <a:rPr lang="sv-SE" dirty="0" err="1"/>
              <a:t>one</a:t>
            </a:r>
            <a:r>
              <a:rPr lang="sv-SE" dirty="0"/>
              <a:t> </a:t>
            </a:r>
            <a:r>
              <a:rPr lang="sv-SE" dirty="0" err="1"/>
              <a:t>that</a:t>
            </a:r>
            <a:r>
              <a:rPr lang="sv-SE" dirty="0"/>
              <a:t> </a:t>
            </a:r>
            <a:r>
              <a:rPr lang="sv-SE" dirty="0" err="1"/>
              <a:t>will</a:t>
            </a:r>
            <a:r>
              <a:rPr lang="sv-SE" dirty="0"/>
              <a:t> </a:t>
            </a:r>
            <a:r>
              <a:rPr lang="sv-SE" dirty="0" err="1"/>
              <a:t>develop</a:t>
            </a:r>
            <a:r>
              <a:rPr lang="sv-SE" dirty="0"/>
              <a:t> the invention </a:t>
            </a:r>
            <a:r>
              <a:rPr lang="sv-SE" dirty="0" err="1"/>
              <a:t>into</a:t>
            </a:r>
            <a:r>
              <a:rPr lang="sv-SE" dirty="0"/>
              <a:t> a solution and </a:t>
            </a:r>
            <a:r>
              <a:rPr lang="sv-SE" dirty="0" err="1"/>
              <a:t>being</a:t>
            </a:r>
            <a:r>
              <a:rPr lang="sv-SE" dirty="0"/>
              <a:t> the </a:t>
            </a:r>
            <a:r>
              <a:rPr lang="sv-SE" dirty="0" err="1"/>
              <a:t>one</a:t>
            </a:r>
            <a:r>
              <a:rPr lang="sv-SE" dirty="0"/>
              <a:t> </a:t>
            </a:r>
            <a:r>
              <a:rPr lang="sv-SE" dirty="0" err="1"/>
              <a:t>making</a:t>
            </a:r>
            <a:r>
              <a:rPr lang="sv-SE" dirty="0"/>
              <a:t> </a:t>
            </a:r>
            <a:r>
              <a:rPr lang="sv-SE" dirty="0" err="1"/>
              <a:t>money</a:t>
            </a:r>
            <a:r>
              <a:rPr lang="sv-SE" dirty="0"/>
              <a:t> off </a:t>
            </a:r>
            <a:r>
              <a:rPr lang="sv-SE" dirty="0" err="1"/>
              <a:t>of</a:t>
            </a:r>
            <a:r>
              <a:rPr lang="sv-SE" dirty="0"/>
              <a:t> it. </a:t>
            </a:r>
          </a:p>
          <a:p>
            <a:endParaRPr lang="sv-SE" dirty="0"/>
          </a:p>
          <a:p>
            <a:r>
              <a:rPr lang="sv-SE" dirty="0" err="1"/>
              <a:t>When</a:t>
            </a:r>
            <a:r>
              <a:rPr lang="sv-SE" dirty="0"/>
              <a:t> </a:t>
            </a:r>
            <a:r>
              <a:rPr lang="sv-SE" dirty="0" err="1"/>
              <a:t>applying</a:t>
            </a:r>
            <a:r>
              <a:rPr lang="sv-SE" dirty="0"/>
              <a:t> for a patent </a:t>
            </a:r>
            <a:r>
              <a:rPr lang="sv-SE" dirty="0" err="1"/>
              <a:t>it’s</a:t>
            </a:r>
            <a:r>
              <a:rPr lang="sv-SE" dirty="0"/>
              <a:t> </a:t>
            </a:r>
            <a:r>
              <a:rPr lang="sv-SE" dirty="0" err="1"/>
              <a:t>important</a:t>
            </a:r>
            <a:r>
              <a:rPr lang="sv-SE" dirty="0"/>
              <a:t> to list all </a:t>
            </a:r>
            <a:r>
              <a:rPr lang="sv-SE" dirty="0" err="1"/>
              <a:t>of</a:t>
            </a:r>
            <a:r>
              <a:rPr lang="sv-SE" dirty="0"/>
              <a:t> the </a:t>
            </a:r>
            <a:r>
              <a:rPr lang="sv-SE" dirty="0" err="1"/>
              <a:t>inventors</a:t>
            </a:r>
            <a:r>
              <a:rPr lang="sv-SE" dirty="0"/>
              <a:t> </a:t>
            </a:r>
            <a:r>
              <a:rPr lang="sv-SE" dirty="0" err="1"/>
              <a:t>who</a:t>
            </a:r>
            <a:r>
              <a:rPr lang="sv-SE" dirty="0"/>
              <a:t> </a:t>
            </a:r>
            <a:r>
              <a:rPr lang="sv-SE" dirty="0" err="1"/>
              <a:t>have</a:t>
            </a:r>
            <a:r>
              <a:rPr lang="sv-SE" dirty="0"/>
              <a:t> </a:t>
            </a:r>
            <a:r>
              <a:rPr lang="sv-SE" dirty="0" err="1"/>
              <a:t>contibuted</a:t>
            </a:r>
            <a:r>
              <a:rPr lang="sv-SE" dirty="0"/>
              <a:t> to the </a:t>
            </a:r>
            <a:r>
              <a:rPr lang="sv-SE" dirty="0" err="1"/>
              <a:t>actual</a:t>
            </a:r>
            <a:r>
              <a:rPr lang="sv-SE" dirty="0"/>
              <a:t> invention (</a:t>
            </a:r>
            <a:r>
              <a:rPr lang="sv-SE" dirty="0" err="1"/>
              <a:t>which</a:t>
            </a:r>
            <a:r>
              <a:rPr lang="sv-SE" dirty="0"/>
              <a:t> is </a:t>
            </a:r>
            <a:r>
              <a:rPr lang="sv-SE" dirty="0" err="1"/>
              <a:t>described</a:t>
            </a:r>
            <a:r>
              <a:rPr lang="sv-SE" dirty="0"/>
              <a:t> in the patent </a:t>
            </a:r>
            <a:r>
              <a:rPr lang="sv-SE" dirty="0" err="1"/>
              <a:t>claims</a:t>
            </a:r>
            <a:r>
              <a:rPr lang="sv-SE" dirty="0"/>
              <a:t>) – </a:t>
            </a:r>
            <a:r>
              <a:rPr lang="sv-SE" dirty="0" err="1"/>
              <a:t>if</a:t>
            </a:r>
            <a:r>
              <a:rPr lang="sv-SE" dirty="0"/>
              <a:t> </a:t>
            </a:r>
            <a:r>
              <a:rPr lang="sv-SE" dirty="0" err="1"/>
              <a:t>you</a:t>
            </a:r>
            <a:r>
              <a:rPr lang="sv-SE" dirty="0"/>
              <a:t> </a:t>
            </a:r>
            <a:r>
              <a:rPr lang="sv-SE" dirty="0" err="1"/>
              <a:t>don’t</a:t>
            </a:r>
            <a:r>
              <a:rPr lang="sv-SE" dirty="0"/>
              <a:t> do </a:t>
            </a:r>
            <a:r>
              <a:rPr lang="sv-SE" dirty="0" err="1"/>
              <a:t>that</a:t>
            </a:r>
            <a:r>
              <a:rPr lang="sv-SE" dirty="0"/>
              <a:t>, an </a:t>
            </a:r>
            <a:r>
              <a:rPr lang="sv-SE" dirty="0" err="1"/>
              <a:t>inventor</a:t>
            </a:r>
            <a:r>
              <a:rPr lang="sv-SE" dirty="0"/>
              <a:t> </a:t>
            </a:r>
            <a:r>
              <a:rPr lang="sv-SE" dirty="0" err="1"/>
              <a:t>could</a:t>
            </a:r>
            <a:r>
              <a:rPr lang="sv-SE" dirty="0"/>
              <a:t> later </a:t>
            </a:r>
            <a:r>
              <a:rPr lang="sv-SE" dirty="0" err="1"/>
              <a:t>refute</a:t>
            </a:r>
            <a:r>
              <a:rPr lang="sv-SE" dirty="0"/>
              <a:t> the patent and make it invalid.</a:t>
            </a:r>
          </a:p>
          <a:p>
            <a:endParaRPr lang="sv-SE" i="1" dirty="0"/>
          </a:p>
          <a:p>
            <a:r>
              <a:rPr lang="sv-SE" dirty="0" err="1"/>
              <a:t>It’s</a:t>
            </a:r>
            <a:r>
              <a:rPr lang="sv-SE" dirty="0"/>
              <a:t> </a:t>
            </a:r>
            <a:r>
              <a:rPr lang="sv-SE" dirty="0" err="1"/>
              <a:t>also</a:t>
            </a:r>
            <a:r>
              <a:rPr lang="sv-SE" dirty="0"/>
              <a:t> different from </a:t>
            </a:r>
            <a:r>
              <a:rPr lang="sv-SE" dirty="0" err="1"/>
              <a:t>authorship</a:t>
            </a:r>
            <a:r>
              <a:rPr lang="sv-SE" dirty="0"/>
              <a:t> on </a:t>
            </a:r>
            <a:r>
              <a:rPr lang="sv-SE" dirty="0" err="1"/>
              <a:t>academic</a:t>
            </a:r>
            <a:r>
              <a:rPr lang="sv-SE" dirty="0"/>
              <a:t> </a:t>
            </a:r>
            <a:r>
              <a:rPr lang="sv-SE" dirty="0" err="1"/>
              <a:t>publications</a:t>
            </a:r>
            <a:r>
              <a:rPr lang="sv-SE" dirty="0"/>
              <a:t>, </a:t>
            </a:r>
            <a:r>
              <a:rPr lang="sv-SE" dirty="0" err="1"/>
              <a:t>where</a:t>
            </a:r>
            <a:r>
              <a:rPr lang="sv-SE" dirty="0"/>
              <a:t> </a:t>
            </a:r>
            <a:r>
              <a:rPr lang="sv-SE" dirty="0" err="1"/>
              <a:t>any</a:t>
            </a:r>
            <a:r>
              <a:rPr lang="sv-SE" dirty="0"/>
              <a:t> </a:t>
            </a:r>
            <a:r>
              <a:rPr lang="sv-SE" dirty="0" err="1"/>
              <a:t>collaboration</a:t>
            </a:r>
            <a:r>
              <a:rPr lang="sv-SE" dirty="0"/>
              <a:t> and </a:t>
            </a:r>
            <a:r>
              <a:rPr lang="sv-SE" dirty="0" err="1"/>
              <a:t>role</a:t>
            </a:r>
            <a:r>
              <a:rPr lang="sv-SE" dirty="0"/>
              <a:t> </a:t>
            </a:r>
            <a:r>
              <a:rPr lang="sv-SE" dirty="0" err="1"/>
              <a:t>can</a:t>
            </a:r>
            <a:r>
              <a:rPr lang="sv-SE" dirty="0"/>
              <a:t> be </a:t>
            </a:r>
            <a:r>
              <a:rPr lang="sv-SE" dirty="0" err="1"/>
              <a:t>listed</a:t>
            </a:r>
            <a:r>
              <a:rPr lang="sv-SE" dirty="0"/>
              <a:t> – it is the </a:t>
            </a:r>
            <a:r>
              <a:rPr lang="sv-SE" i="1" dirty="0" err="1"/>
              <a:t>intellectual</a:t>
            </a:r>
            <a:r>
              <a:rPr lang="sv-SE" dirty="0"/>
              <a:t> </a:t>
            </a:r>
            <a:r>
              <a:rPr lang="sv-SE" dirty="0" err="1"/>
              <a:t>contribution</a:t>
            </a:r>
            <a:r>
              <a:rPr lang="sv-SE" dirty="0"/>
              <a:t> (not the </a:t>
            </a:r>
            <a:r>
              <a:rPr lang="sv-SE" dirty="0" err="1"/>
              <a:t>financial</a:t>
            </a:r>
            <a:r>
              <a:rPr lang="sv-SE" dirty="0"/>
              <a:t>) to the invention </a:t>
            </a:r>
            <a:r>
              <a:rPr lang="sv-SE" dirty="0" err="1"/>
              <a:t>that</a:t>
            </a:r>
            <a:r>
              <a:rPr lang="sv-SE" dirty="0"/>
              <a:t> grants </a:t>
            </a:r>
            <a:r>
              <a:rPr lang="sv-SE" dirty="0" err="1"/>
              <a:t>you</a:t>
            </a:r>
            <a:r>
              <a:rPr lang="sv-SE" dirty="0"/>
              <a:t> a </a:t>
            </a:r>
            <a:r>
              <a:rPr lang="sv-SE" dirty="0" err="1"/>
              <a:t>place</a:t>
            </a:r>
            <a:r>
              <a:rPr lang="sv-SE" dirty="0"/>
              <a:t> as an </a:t>
            </a:r>
            <a:r>
              <a:rPr lang="sv-SE" dirty="0" err="1"/>
              <a:t>inventor</a:t>
            </a:r>
            <a:r>
              <a:rPr lang="sv-SE" dirty="0"/>
              <a:t>. </a:t>
            </a:r>
          </a:p>
          <a:p>
            <a:endParaRPr lang="sv-SE" dirty="0"/>
          </a:p>
          <a:p>
            <a:r>
              <a:rPr lang="sv-SE" dirty="0"/>
              <a:t>The </a:t>
            </a:r>
            <a:r>
              <a:rPr lang="sv-SE" dirty="0" err="1"/>
              <a:t>matter</a:t>
            </a:r>
            <a:r>
              <a:rPr lang="sv-SE" dirty="0"/>
              <a:t> </a:t>
            </a:r>
            <a:r>
              <a:rPr lang="sv-SE" dirty="0" err="1"/>
              <a:t>of</a:t>
            </a:r>
            <a:r>
              <a:rPr lang="sv-SE" dirty="0"/>
              <a:t> </a:t>
            </a:r>
            <a:r>
              <a:rPr lang="sv-SE" dirty="0" err="1"/>
              <a:t>who</a:t>
            </a:r>
            <a:r>
              <a:rPr lang="sv-SE" dirty="0"/>
              <a:t> </a:t>
            </a:r>
            <a:r>
              <a:rPr lang="sv-SE" dirty="0" err="1"/>
              <a:t>will</a:t>
            </a:r>
            <a:r>
              <a:rPr lang="sv-SE" dirty="0"/>
              <a:t> </a:t>
            </a:r>
            <a:r>
              <a:rPr lang="sv-SE" dirty="0" err="1"/>
              <a:t>actually</a:t>
            </a:r>
            <a:r>
              <a:rPr lang="sv-SE" dirty="0"/>
              <a:t> </a:t>
            </a:r>
            <a:r>
              <a:rPr lang="sv-SE" dirty="0" err="1"/>
              <a:t>develop</a:t>
            </a:r>
            <a:r>
              <a:rPr lang="sv-SE" dirty="0"/>
              <a:t> it forward, or make </a:t>
            </a:r>
            <a:r>
              <a:rPr lang="sv-SE" dirty="0" err="1"/>
              <a:t>money</a:t>
            </a:r>
            <a:r>
              <a:rPr lang="sv-SE" dirty="0"/>
              <a:t> </a:t>
            </a:r>
            <a:r>
              <a:rPr lang="sv-SE" dirty="0" err="1"/>
              <a:t>of</a:t>
            </a:r>
            <a:r>
              <a:rPr lang="sv-SE" dirty="0"/>
              <a:t> it, is </a:t>
            </a:r>
            <a:r>
              <a:rPr lang="sv-SE" dirty="0" err="1"/>
              <a:t>something</a:t>
            </a:r>
            <a:r>
              <a:rPr lang="sv-SE" dirty="0"/>
              <a:t> </a:t>
            </a:r>
            <a:r>
              <a:rPr lang="sv-SE" dirty="0" err="1"/>
              <a:t>you</a:t>
            </a:r>
            <a:r>
              <a:rPr lang="sv-SE" dirty="0"/>
              <a:t> </a:t>
            </a:r>
            <a:r>
              <a:rPr lang="sv-SE" dirty="0" err="1"/>
              <a:t>regulate</a:t>
            </a:r>
            <a:r>
              <a:rPr lang="sv-SE" dirty="0"/>
              <a:t> in an </a:t>
            </a:r>
            <a:r>
              <a:rPr lang="sv-SE" dirty="0" err="1"/>
              <a:t>agreement</a:t>
            </a:r>
            <a:r>
              <a:rPr lang="sv-SE" dirty="0"/>
              <a:t>, in a </a:t>
            </a:r>
            <a:r>
              <a:rPr lang="sv-SE" dirty="0" err="1"/>
              <a:t>parallel</a:t>
            </a:r>
            <a:r>
              <a:rPr lang="sv-SE" dirty="0"/>
              <a:t> or </a:t>
            </a:r>
            <a:r>
              <a:rPr lang="sv-SE" dirty="0" err="1"/>
              <a:t>subsequent</a:t>
            </a:r>
            <a:r>
              <a:rPr lang="sv-SE" dirty="0"/>
              <a:t> process. </a:t>
            </a:r>
          </a:p>
          <a:p>
            <a:endParaRPr lang="sv-SE" dirty="0"/>
          </a:p>
          <a:p>
            <a:r>
              <a:rPr lang="sv-SE" dirty="0" err="1"/>
              <a:t>We</a:t>
            </a:r>
            <a:r>
              <a:rPr lang="sv-SE" dirty="0"/>
              <a:t> </a:t>
            </a:r>
            <a:r>
              <a:rPr lang="sv-SE" dirty="0" err="1"/>
              <a:t>often</a:t>
            </a:r>
            <a:r>
              <a:rPr lang="sv-SE" dirty="0"/>
              <a:t> come </a:t>
            </a:r>
            <a:r>
              <a:rPr lang="sv-SE" dirty="0" err="1"/>
              <a:t>across</a:t>
            </a:r>
            <a:r>
              <a:rPr lang="sv-SE" dirty="0"/>
              <a:t> researchers </a:t>
            </a:r>
            <a:r>
              <a:rPr lang="sv-SE" dirty="0" err="1"/>
              <a:t>who</a:t>
            </a:r>
            <a:r>
              <a:rPr lang="sv-SE" dirty="0"/>
              <a:t> do not </a:t>
            </a:r>
            <a:r>
              <a:rPr lang="sv-SE" dirty="0" err="1"/>
              <a:t>know</a:t>
            </a:r>
            <a:r>
              <a:rPr lang="sv-SE" dirty="0"/>
              <a:t> or understand: </a:t>
            </a:r>
          </a:p>
          <a:p>
            <a:pPr marL="228600" indent="-228600">
              <a:buAutoNum type="alphaLcParenR"/>
            </a:pPr>
            <a:r>
              <a:rPr lang="sv-SE" dirty="0" err="1"/>
              <a:t>what</a:t>
            </a:r>
            <a:r>
              <a:rPr lang="sv-SE" dirty="0"/>
              <a:t> the IP policy </a:t>
            </a:r>
            <a:r>
              <a:rPr lang="sv-SE" dirty="0" err="1"/>
              <a:t>says</a:t>
            </a:r>
            <a:r>
              <a:rPr lang="sv-SE" dirty="0"/>
              <a:t> </a:t>
            </a:r>
            <a:r>
              <a:rPr lang="sv-SE" dirty="0" err="1"/>
              <a:t>about</a:t>
            </a:r>
            <a:r>
              <a:rPr lang="sv-SE" dirty="0"/>
              <a:t> all </a:t>
            </a:r>
            <a:r>
              <a:rPr lang="sv-SE" dirty="0" err="1"/>
              <a:t>independently</a:t>
            </a:r>
            <a:r>
              <a:rPr lang="sv-SE" dirty="0"/>
              <a:t> </a:t>
            </a:r>
            <a:r>
              <a:rPr lang="sv-SE" dirty="0" err="1"/>
              <a:t>researching</a:t>
            </a:r>
            <a:r>
              <a:rPr lang="sv-SE" dirty="0"/>
              <a:t> </a:t>
            </a:r>
            <a:r>
              <a:rPr lang="sv-SE" dirty="0" err="1"/>
              <a:t>staff’s</a:t>
            </a:r>
            <a:r>
              <a:rPr lang="sv-SE" dirty="0"/>
              <a:t> </a:t>
            </a:r>
            <a:r>
              <a:rPr lang="sv-SE" dirty="0" err="1"/>
              <a:t>rights</a:t>
            </a:r>
            <a:r>
              <a:rPr lang="sv-SE" dirty="0"/>
              <a:t> to </a:t>
            </a:r>
            <a:r>
              <a:rPr lang="sv-SE" dirty="0" err="1"/>
              <a:t>their</a:t>
            </a:r>
            <a:r>
              <a:rPr lang="sv-SE" dirty="0"/>
              <a:t> </a:t>
            </a:r>
            <a:r>
              <a:rPr lang="sv-SE" dirty="0" err="1"/>
              <a:t>results</a:t>
            </a:r>
            <a:endParaRPr lang="sv-SE" dirty="0"/>
          </a:p>
          <a:p>
            <a:pPr marL="228600" indent="-228600">
              <a:buAutoNum type="alphaLcParenR"/>
            </a:pPr>
            <a:r>
              <a:rPr lang="sv-SE" dirty="0" err="1"/>
              <a:t>that</a:t>
            </a:r>
            <a:r>
              <a:rPr lang="sv-SE" dirty="0"/>
              <a:t> </a:t>
            </a:r>
            <a:r>
              <a:rPr lang="sv-SE" dirty="0" err="1"/>
              <a:t>inventorship</a:t>
            </a:r>
            <a:r>
              <a:rPr lang="sv-SE" dirty="0"/>
              <a:t> on a patent </a:t>
            </a:r>
            <a:r>
              <a:rPr lang="sv-SE" dirty="0" err="1"/>
              <a:t>does</a:t>
            </a:r>
            <a:r>
              <a:rPr lang="sv-SE" dirty="0"/>
              <a:t> not </a:t>
            </a:r>
            <a:r>
              <a:rPr lang="sv-SE" dirty="0" err="1"/>
              <a:t>equal</a:t>
            </a:r>
            <a:r>
              <a:rPr lang="sv-SE" dirty="0"/>
              <a:t> </a:t>
            </a:r>
            <a:r>
              <a:rPr lang="sv-SE" dirty="0" err="1"/>
              <a:t>necessity</a:t>
            </a:r>
            <a:r>
              <a:rPr lang="sv-SE" dirty="0"/>
              <a:t> to </a:t>
            </a:r>
            <a:r>
              <a:rPr lang="sv-SE" dirty="0" err="1"/>
              <a:t>share</a:t>
            </a:r>
            <a:r>
              <a:rPr lang="sv-SE" dirty="0"/>
              <a:t> </a:t>
            </a:r>
            <a:r>
              <a:rPr lang="sv-SE" dirty="0" err="1"/>
              <a:t>income</a:t>
            </a:r>
            <a:r>
              <a:rPr lang="sv-SE" dirty="0"/>
              <a:t> from the patent </a:t>
            </a:r>
          </a:p>
          <a:p>
            <a:pPr marL="228600" indent="-228600">
              <a:buAutoNum type="alphaLcParenR"/>
            </a:pPr>
            <a:r>
              <a:rPr lang="sv-SE" dirty="0" err="1"/>
              <a:t>that</a:t>
            </a:r>
            <a:r>
              <a:rPr lang="sv-SE" dirty="0"/>
              <a:t> </a:t>
            </a:r>
            <a:r>
              <a:rPr lang="sv-SE" dirty="0" err="1"/>
              <a:t>if</a:t>
            </a:r>
            <a:r>
              <a:rPr lang="sv-SE" dirty="0"/>
              <a:t> </a:t>
            </a:r>
            <a:r>
              <a:rPr lang="sv-SE" dirty="0" err="1"/>
              <a:t>there</a:t>
            </a:r>
            <a:r>
              <a:rPr lang="sv-SE" dirty="0"/>
              <a:t> is </a:t>
            </a:r>
            <a:r>
              <a:rPr lang="sv-SE" dirty="0" err="1"/>
              <a:t>nothing</a:t>
            </a:r>
            <a:r>
              <a:rPr lang="sv-SE" dirty="0"/>
              <a:t> </a:t>
            </a:r>
            <a:r>
              <a:rPr lang="sv-SE" dirty="0" err="1"/>
              <a:t>else</a:t>
            </a:r>
            <a:r>
              <a:rPr lang="sv-SE" dirty="0"/>
              <a:t> </a:t>
            </a:r>
            <a:r>
              <a:rPr lang="sv-SE" dirty="0" err="1"/>
              <a:t>written</a:t>
            </a:r>
            <a:r>
              <a:rPr lang="sv-SE" dirty="0"/>
              <a:t> in a </a:t>
            </a:r>
            <a:r>
              <a:rPr lang="sv-SE" dirty="0" err="1"/>
              <a:t>collaboration</a:t>
            </a:r>
            <a:r>
              <a:rPr lang="sv-SE" dirty="0"/>
              <a:t> </a:t>
            </a:r>
            <a:r>
              <a:rPr lang="sv-SE" dirty="0" err="1"/>
              <a:t>agreement</a:t>
            </a:r>
            <a:r>
              <a:rPr lang="sv-SE" dirty="0"/>
              <a:t>, all </a:t>
            </a:r>
            <a:r>
              <a:rPr lang="sv-SE" dirty="0" err="1"/>
              <a:t>creators</a:t>
            </a:r>
            <a:r>
              <a:rPr lang="sv-SE" dirty="0"/>
              <a:t> </a:t>
            </a:r>
            <a:r>
              <a:rPr lang="sv-SE" dirty="0" err="1"/>
              <a:t>of</a:t>
            </a:r>
            <a:r>
              <a:rPr lang="sv-SE" dirty="0"/>
              <a:t> an </a:t>
            </a:r>
            <a:r>
              <a:rPr lang="sv-SE" dirty="0" err="1"/>
              <a:t>intellectual</a:t>
            </a:r>
            <a:r>
              <a:rPr lang="sv-SE" dirty="0"/>
              <a:t> asset </a:t>
            </a:r>
            <a:r>
              <a:rPr lang="sv-SE" dirty="0" err="1"/>
              <a:t>need</a:t>
            </a:r>
            <a:r>
              <a:rPr lang="sv-SE" dirty="0"/>
              <a:t> to </a:t>
            </a:r>
            <a:r>
              <a:rPr lang="sv-SE" dirty="0" err="1"/>
              <a:t>agree</a:t>
            </a:r>
            <a:r>
              <a:rPr lang="sv-SE" dirty="0"/>
              <a:t> </a:t>
            </a:r>
            <a:r>
              <a:rPr lang="sv-SE" dirty="0" err="1"/>
              <a:t>about</a:t>
            </a:r>
            <a:r>
              <a:rPr lang="sv-SE" dirty="0"/>
              <a:t> </a:t>
            </a:r>
            <a:r>
              <a:rPr lang="sv-SE" dirty="0" err="1"/>
              <a:t>hiw</a:t>
            </a:r>
            <a:r>
              <a:rPr lang="sv-SE" dirty="0"/>
              <a:t> to </a:t>
            </a:r>
            <a:r>
              <a:rPr lang="sv-SE" dirty="0" err="1"/>
              <a:t>utilise</a:t>
            </a:r>
            <a:r>
              <a:rPr lang="sv-SE" dirty="0"/>
              <a:t> it</a:t>
            </a:r>
          </a:p>
          <a:p>
            <a:pPr marL="228600" indent="-228600">
              <a:buAutoNum type="alphaLcParenR"/>
            </a:pPr>
            <a:r>
              <a:rPr lang="sv-SE" dirty="0" err="1"/>
              <a:t>that</a:t>
            </a:r>
            <a:r>
              <a:rPr lang="sv-SE" dirty="0"/>
              <a:t> </a:t>
            </a:r>
            <a:r>
              <a:rPr lang="sv-SE" dirty="0" err="1"/>
              <a:t>often</a:t>
            </a:r>
            <a:r>
              <a:rPr lang="sv-SE" dirty="0"/>
              <a:t>, </a:t>
            </a:r>
            <a:r>
              <a:rPr lang="sv-SE" dirty="0" err="1"/>
              <a:t>there</a:t>
            </a:r>
            <a:r>
              <a:rPr lang="sv-SE" dirty="0"/>
              <a:t> is </a:t>
            </a:r>
            <a:r>
              <a:rPr lang="sv-SE" dirty="0" err="1"/>
              <a:t>one</a:t>
            </a:r>
            <a:r>
              <a:rPr lang="sv-SE" dirty="0"/>
              <a:t> or </a:t>
            </a:r>
            <a:r>
              <a:rPr lang="sv-SE" dirty="0" err="1"/>
              <a:t>maybe</a:t>
            </a:r>
            <a:r>
              <a:rPr lang="sv-SE" dirty="0"/>
              <a:t> </a:t>
            </a:r>
            <a:r>
              <a:rPr lang="sv-SE" dirty="0" err="1"/>
              <a:t>two</a:t>
            </a:r>
            <a:r>
              <a:rPr lang="sv-SE" dirty="0"/>
              <a:t> </a:t>
            </a:r>
            <a:r>
              <a:rPr lang="sv-SE" dirty="0" err="1"/>
              <a:t>of</a:t>
            </a:r>
            <a:r>
              <a:rPr lang="sv-SE" dirty="0"/>
              <a:t> the </a:t>
            </a:r>
            <a:r>
              <a:rPr lang="sv-SE" dirty="0" err="1"/>
              <a:t>creators</a:t>
            </a:r>
            <a:r>
              <a:rPr lang="sv-SE" dirty="0"/>
              <a:t>/</a:t>
            </a:r>
            <a:r>
              <a:rPr lang="sv-SE" dirty="0" err="1"/>
              <a:t>inventors</a:t>
            </a:r>
            <a:r>
              <a:rPr lang="sv-SE" dirty="0"/>
              <a:t> </a:t>
            </a:r>
            <a:r>
              <a:rPr lang="sv-SE" dirty="0" err="1"/>
              <a:t>who</a:t>
            </a:r>
            <a:r>
              <a:rPr lang="sv-SE" dirty="0"/>
              <a:t> </a:t>
            </a:r>
            <a:r>
              <a:rPr lang="sv-SE" dirty="0" err="1"/>
              <a:t>are</a:t>
            </a:r>
            <a:r>
              <a:rPr lang="sv-SE" dirty="0"/>
              <a:t> </a:t>
            </a:r>
            <a:r>
              <a:rPr lang="sv-SE" dirty="0" err="1"/>
              <a:t>interested</a:t>
            </a:r>
            <a:r>
              <a:rPr lang="sv-SE" dirty="0"/>
              <a:t> in </a:t>
            </a:r>
            <a:r>
              <a:rPr lang="sv-SE" dirty="0" err="1"/>
              <a:t>developing</a:t>
            </a:r>
            <a:r>
              <a:rPr lang="sv-SE" dirty="0"/>
              <a:t> the solution, and the rest </a:t>
            </a:r>
            <a:r>
              <a:rPr lang="sv-SE" dirty="0" err="1"/>
              <a:t>are</a:t>
            </a:r>
            <a:r>
              <a:rPr lang="sv-SE" dirty="0"/>
              <a:t> </a:t>
            </a:r>
            <a:r>
              <a:rPr lang="sv-SE" dirty="0" err="1"/>
              <a:t>only</a:t>
            </a:r>
            <a:r>
              <a:rPr lang="sv-SE" dirty="0"/>
              <a:t> </a:t>
            </a:r>
            <a:r>
              <a:rPr lang="sv-SE" dirty="0" err="1"/>
              <a:t>interested</a:t>
            </a:r>
            <a:r>
              <a:rPr lang="sv-SE" dirty="0"/>
              <a:t> in </a:t>
            </a:r>
            <a:r>
              <a:rPr lang="sv-SE" dirty="0" err="1"/>
              <a:t>getting</a:t>
            </a:r>
            <a:r>
              <a:rPr lang="sv-SE" dirty="0"/>
              <a:t> </a:t>
            </a:r>
            <a:r>
              <a:rPr lang="sv-SE" dirty="0" err="1"/>
              <a:t>their</a:t>
            </a:r>
            <a:r>
              <a:rPr lang="sv-SE" dirty="0"/>
              <a:t> fair </a:t>
            </a:r>
            <a:r>
              <a:rPr lang="sv-SE" dirty="0" err="1"/>
              <a:t>share</a:t>
            </a:r>
            <a:endParaRPr lang="sv-SE" dirty="0"/>
          </a:p>
          <a:p>
            <a:pPr marL="228600" indent="-228600">
              <a:buAutoNum type="alphaLcParenR"/>
            </a:pPr>
            <a:r>
              <a:rPr lang="sv-SE" dirty="0" err="1"/>
              <a:t>that</a:t>
            </a:r>
            <a:r>
              <a:rPr lang="sv-SE" dirty="0"/>
              <a:t> a research-</a:t>
            </a:r>
            <a:r>
              <a:rPr lang="sv-SE" dirty="0" err="1"/>
              <a:t>based</a:t>
            </a:r>
            <a:r>
              <a:rPr lang="sv-SE" dirty="0"/>
              <a:t> </a:t>
            </a:r>
            <a:r>
              <a:rPr lang="sv-SE" dirty="0" err="1"/>
              <a:t>intellectual</a:t>
            </a:r>
            <a:r>
              <a:rPr lang="sv-SE" dirty="0"/>
              <a:t> asset is </a:t>
            </a:r>
            <a:r>
              <a:rPr lang="sv-SE" dirty="0" err="1"/>
              <a:t>worth</a:t>
            </a:r>
            <a:r>
              <a:rPr lang="sv-SE" dirty="0"/>
              <a:t> less to </a:t>
            </a:r>
            <a:r>
              <a:rPr lang="sv-SE" dirty="0" err="1"/>
              <a:t>begin</a:t>
            </a:r>
            <a:r>
              <a:rPr lang="sv-SE" dirty="0"/>
              <a:t> </a:t>
            </a:r>
            <a:r>
              <a:rPr lang="sv-SE" dirty="0" err="1"/>
              <a:t>with</a:t>
            </a:r>
            <a:r>
              <a:rPr lang="sv-SE" dirty="0"/>
              <a:t> </a:t>
            </a:r>
            <a:r>
              <a:rPr lang="sv-SE" dirty="0" err="1"/>
              <a:t>than</a:t>
            </a:r>
            <a:r>
              <a:rPr lang="sv-SE" dirty="0"/>
              <a:t> </a:t>
            </a:r>
            <a:r>
              <a:rPr lang="sv-SE" dirty="0" err="1"/>
              <a:t>what</a:t>
            </a:r>
            <a:r>
              <a:rPr lang="sv-SE" dirty="0"/>
              <a:t> </a:t>
            </a:r>
            <a:r>
              <a:rPr lang="sv-SE" dirty="0" err="1"/>
              <a:t>they</a:t>
            </a:r>
            <a:r>
              <a:rPr lang="sv-SE" dirty="0"/>
              <a:t> </a:t>
            </a:r>
            <a:r>
              <a:rPr lang="sv-SE" dirty="0" err="1"/>
              <a:t>think</a:t>
            </a:r>
            <a:r>
              <a:rPr lang="sv-SE" dirty="0"/>
              <a:t>, and the </a:t>
            </a:r>
            <a:r>
              <a:rPr lang="sv-SE" dirty="0" err="1"/>
              <a:t>development</a:t>
            </a:r>
            <a:r>
              <a:rPr lang="sv-SE" dirty="0"/>
              <a:t> bit </a:t>
            </a:r>
            <a:r>
              <a:rPr lang="sv-SE" dirty="0" err="1"/>
              <a:t>that</a:t>
            </a:r>
            <a:r>
              <a:rPr lang="sv-SE" dirty="0"/>
              <a:t> </a:t>
            </a:r>
            <a:r>
              <a:rPr lang="sv-SE" dirty="0" err="1"/>
              <a:t>comes</a:t>
            </a:r>
            <a:r>
              <a:rPr lang="sv-SE" dirty="0"/>
              <a:t> </a:t>
            </a:r>
            <a:r>
              <a:rPr lang="sv-SE" dirty="0" err="1"/>
              <a:t>after</a:t>
            </a:r>
            <a:r>
              <a:rPr lang="sv-SE" dirty="0"/>
              <a:t> </a:t>
            </a:r>
            <a:r>
              <a:rPr lang="sv-SE" dirty="0" err="1"/>
              <a:t>that</a:t>
            </a:r>
            <a:r>
              <a:rPr lang="sv-SE" dirty="0"/>
              <a:t> is </a:t>
            </a:r>
            <a:r>
              <a:rPr lang="sv-SE" dirty="0" err="1"/>
              <a:t>worth</a:t>
            </a:r>
            <a:r>
              <a:rPr lang="sv-SE" dirty="0"/>
              <a:t> </a:t>
            </a:r>
            <a:r>
              <a:rPr lang="sv-SE" dirty="0" err="1"/>
              <a:t>more</a:t>
            </a:r>
            <a:endParaRPr lang="sv-SE" dirty="0"/>
          </a:p>
          <a:p>
            <a:pPr marL="228600" indent="-228600">
              <a:buAutoNum type="alphaLcParenR"/>
            </a:pPr>
            <a:r>
              <a:rPr lang="sv-SE" dirty="0" err="1"/>
              <a:t>that</a:t>
            </a:r>
            <a:r>
              <a:rPr lang="sv-SE" dirty="0"/>
              <a:t> </a:t>
            </a:r>
            <a:r>
              <a:rPr lang="sv-SE" dirty="0" err="1"/>
              <a:t>almost</a:t>
            </a:r>
            <a:r>
              <a:rPr lang="sv-SE" dirty="0"/>
              <a:t> </a:t>
            </a:r>
            <a:r>
              <a:rPr lang="sv-SE" dirty="0" err="1"/>
              <a:t>everything</a:t>
            </a:r>
            <a:r>
              <a:rPr lang="sv-SE" dirty="0"/>
              <a:t> </a:t>
            </a:r>
            <a:r>
              <a:rPr lang="sv-SE" dirty="0" err="1"/>
              <a:t>can</a:t>
            </a:r>
            <a:r>
              <a:rPr lang="sv-SE" dirty="0"/>
              <a:t> be </a:t>
            </a:r>
            <a:r>
              <a:rPr lang="sv-SE" dirty="0" err="1"/>
              <a:t>regulated</a:t>
            </a:r>
            <a:r>
              <a:rPr lang="sv-SE" dirty="0"/>
              <a:t> in a </a:t>
            </a:r>
            <a:r>
              <a:rPr lang="sv-SE" dirty="0" err="1"/>
              <a:t>collaboration</a:t>
            </a:r>
            <a:r>
              <a:rPr lang="sv-SE" dirty="0"/>
              <a:t> </a:t>
            </a:r>
            <a:r>
              <a:rPr lang="sv-SE" dirty="0" err="1"/>
              <a:t>agreement</a:t>
            </a:r>
            <a:endParaRPr lang="sv-SE" dirty="0"/>
          </a:p>
        </p:txBody>
      </p:sp>
      <p:sp>
        <p:nvSpPr>
          <p:cNvPr id="4" name="Slide Number Placeholder 3"/>
          <p:cNvSpPr>
            <a:spLocks noGrp="1"/>
          </p:cNvSpPr>
          <p:nvPr>
            <p:ph type="sldNum" sz="quarter" idx="5"/>
          </p:nvPr>
        </p:nvSpPr>
        <p:spPr/>
        <p:txBody>
          <a:bodyPr/>
          <a:lstStyle/>
          <a:p>
            <a:fld id="{571B4D1D-D5BD-7C42-B3FC-DF7F3F93B38E}" type="slidenum">
              <a:rPr lang="sv-SE" smtClean="0"/>
              <a:t>26</a:t>
            </a:fld>
            <a:endParaRPr lang="sv-SE"/>
          </a:p>
        </p:txBody>
      </p:sp>
    </p:spTree>
    <p:extLst>
      <p:ext uri="{BB962C8B-B14F-4D97-AF65-F5344CB8AC3E}">
        <p14:creationId xmlns:p14="http://schemas.microsoft.com/office/powerpoint/2010/main" val="270529665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9DE904-7438-06DF-AA73-0F1351456E4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7A2959E-5E81-5D93-4576-24753973EA0D}"/>
              </a:ext>
            </a:extLst>
          </p:cNvPr>
          <p:cNvSpPr>
            <a:spLocks noGrp="1" noRot="1" noChangeAspect="1"/>
          </p:cNvSpPr>
          <p:nvPr>
            <p:ph type="sldImg"/>
          </p:nvPr>
        </p:nvSpPr>
        <p:spPr/>
        <p:txBody>
          <a:bodyPr/>
          <a:lstStyle/>
          <a:p>
            <a:endParaRPr lang="sv-SE"/>
          </a:p>
        </p:txBody>
      </p:sp>
      <p:sp>
        <p:nvSpPr>
          <p:cNvPr id="3" name="Notes Placeholder 2">
            <a:extLst>
              <a:ext uri="{FF2B5EF4-FFF2-40B4-BE49-F238E27FC236}">
                <a16:creationId xmlns:a16="http://schemas.microsoft.com/office/drawing/2014/main" id="{5ABBC5F5-F480-9250-CF07-10ABDE37B7AF}"/>
              </a:ext>
            </a:extLst>
          </p:cNvPr>
          <p:cNvSpPr>
            <a:spLocks noGrp="1"/>
          </p:cNvSpPr>
          <p:nvPr>
            <p:ph type="body" idx="1"/>
          </p:nvPr>
        </p:nvSpPr>
        <p:spPr/>
        <p:txBody>
          <a:bodyPr/>
          <a:lstStyle/>
          <a:p>
            <a:endParaRPr lang="sv-SE" dirty="0"/>
          </a:p>
        </p:txBody>
      </p:sp>
      <p:sp>
        <p:nvSpPr>
          <p:cNvPr id="4" name="Slide Number Placeholder 3">
            <a:extLst>
              <a:ext uri="{FF2B5EF4-FFF2-40B4-BE49-F238E27FC236}">
                <a16:creationId xmlns:a16="http://schemas.microsoft.com/office/drawing/2014/main" id="{400CD739-10CE-B242-CD5F-4FDFC0284736}"/>
              </a:ext>
            </a:extLst>
          </p:cNvPr>
          <p:cNvSpPr>
            <a:spLocks noGrp="1"/>
          </p:cNvSpPr>
          <p:nvPr>
            <p:ph type="sldNum" sz="quarter" idx="5"/>
          </p:nvPr>
        </p:nvSpPr>
        <p:spPr/>
        <p:txBody>
          <a:bodyPr/>
          <a:lstStyle/>
          <a:p>
            <a:fld id="{571B4D1D-D5BD-7C42-B3FC-DF7F3F93B38E}" type="slidenum">
              <a:rPr lang="sv-SE" smtClean="0"/>
              <a:t>27</a:t>
            </a:fld>
            <a:endParaRPr lang="sv-SE"/>
          </a:p>
        </p:txBody>
      </p:sp>
    </p:spTree>
    <p:extLst>
      <p:ext uri="{BB962C8B-B14F-4D97-AF65-F5344CB8AC3E}">
        <p14:creationId xmlns:p14="http://schemas.microsoft.com/office/powerpoint/2010/main" val="29853281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94D066-D894-0A04-4220-3719313355B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A62AEE4-AAC7-C94E-5DA4-8148F751C092}"/>
              </a:ext>
            </a:extLst>
          </p:cNvPr>
          <p:cNvSpPr>
            <a:spLocks noGrp="1" noRot="1" noChangeAspect="1"/>
          </p:cNvSpPr>
          <p:nvPr>
            <p:ph type="sldImg"/>
          </p:nvPr>
        </p:nvSpPr>
        <p:spPr/>
        <p:txBody>
          <a:bodyPr/>
          <a:lstStyle/>
          <a:p>
            <a:endParaRPr lang="sv-SE"/>
          </a:p>
        </p:txBody>
      </p:sp>
      <p:sp>
        <p:nvSpPr>
          <p:cNvPr id="3" name="Notes Placeholder 2">
            <a:extLst>
              <a:ext uri="{FF2B5EF4-FFF2-40B4-BE49-F238E27FC236}">
                <a16:creationId xmlns:a16="http://schemas.microsoft.com/office/drawing/2014/main" id="{C99E4DC4-7E8F-0C1E-1DD7-6D34E96D8365}"/>
              </a:ext>
            </a:extLst>
          </p:cNvPr>
          <p:cNvSpPr>
            <a:spLocks noGrp="1"/>
          </p:cNvSpPr>
          <p:nvPr>
            <p:ph type="body" idx="1"/>
          </p:nvPr>
        </p:nvSpPr>
        <p:spPr/>
        <p:txBody>
          <a:bodyPr/>
          <a:lstStyle/>
          <a:p>
            <a:endParaRPr lang="sv-SE" dirty="0"/>
          </a:p>
        </p:txBody>
      </p:sp>
      <p:sp>
        <p:nvSpPr>
          <p:cNvPr id="4" name="Slide Number Placeholder 3">
            <a:extLst>
              <a:ext uri="{FF2B5EF4-FFF2-40B4-BE49-F238E27FC236}">
                <a16:creationId xmlns:a16="http://schemas.microsoft.com/office/drawing/2014/main" id="{EB09C157-13E9-27A0-F24D-8E5E0E02849C}"/>
              </a:ext>
            </a:extLst>
          </p:cNvPr>
          <p:cNvSpPr>
            <a:spLocks noGrp="1"/>
          </p:cNvSpPr>
          <p:nvPr>
            <p:ph type="sldNum" sz="quarter" idx="5"/>
          </p:nvPr>
        </p:nvSpPr>
        <p:spPr/>
        <p:txBody>
          <a:bodyPr/>
          <a:lstStyle/>
          <a:p>
            <a:fld id="{571B4D1D-D5BD-7C42-B3FC-DF7F3F93B38E}" type="slidenum">
              <a:rPr lang="sv-SE" smtClean="0"/>
              <a:t>28</a:t>
            </a:fld>
            <a:endParaRPr lang="sv-SE"/>
          </a:p>
        </p:txBody>
      </p:sp>
    </p:spTree>
    <p:extLst>
      <p:ext uri="{BB962C8B-B14F-4D97-AF65-F5344CB8AC3E}">
        <p14:creationId xmlns:p14="http://schemas.microsoft.com/office/powerpoint/2010/main" val="37378600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E3C239-3CFC-3D1B-2487-A3FF6B3863A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72104DF-648E-71F5-132D-EAA874EBA0BB}"/>
              </a:ext>
            </a:extLst>
          </p:cNvPr>
          <p:cNvSpPr>
            <a:spLocks noGrp="1" noRot="1" noChangeAspect="1"/>
          </p:cNvSpPr>
          <p:nvPr>
            <p:ph type="sldImg"/>
          </p:nvPr>
        </p:nvSpPr>
        <p:spPr/>
        <p:txBody>
          <a:bodyPr/>
          <a:lstStyle/>
          <a:p>
            <a:endParaRPr lang="sv-SE"/>
          </a:p>
        </p:txBody>
      </p:sp>
      <p:sp>
        <p:nvSpPr>
          <p:cNvPr id="3" name="Notes Placeholder 2">
            <a:extLst>
              <a:ext uri="{FF2B5EF4-FFF2-40B4-BE49-F238E27FC236}">
                <a16:creationId xmlns:a16="http://schemas.microsoft.com/office/drawing/2014/main" id="{28A8EB55-ABB8-A137-32C2-4869500BC425}"/>
              </a:ext>
            </a:extLst>
          </p:cNvPr>
          <p:cNvSpPr>
            <a:spLocks noGrp="1"/>
          </p:cNvSpPr>
          <p:nvPr>
            <p:ph type="body" idx="1"/>
          </p:nvPr>
        </p:nvSpPr>
        <p:spPr/>
        <p:txBody>
          <a:bodyPr/>
          <a:lstStyle/>
          <a:p>
            <a:pPr>
              <a:buNone/>
            </a:pPr>
            <a:r>
              <a:rPr lang="sv-SE" sz="12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I </a:t>
            </a:r>
            <a:r>
              <a:rPr lang="sv-SE" sz="1200" kern="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would</a:t>
            </a:r>
            <a:r>
              <a:rPr lang="sv-SE" sz="12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like to end </a:t>
            </a:r>
            <a:r>
              <a:rPr lang="sv-SE" sz="1200" kern="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with</a:t>
            </a:r>
            <a:r>
              <a:rPr lang="sv-SE" sz="12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sv-SE" sz="1200" kern="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adding</a:t>
            </a:r>
            <a:r>
              <a:rPr lang="sv-SE" sz="12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sv-SE" sz="1200" kern="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yet</a:t>
            </a:r>
            <a:r>
              <a:rPr lang="sv-SE" sz="12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sv-SE" sz="1200" kern="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another</a:t>
            </a:r>
            <a:r>
              <a:rPr lang="sv-SE" sz="12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sv-SE" sz="1200" kern="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arrow</a:t>
            </a:r>
            <a:r>
              <a:rPr lang="sv-SE" sz="12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from the </a:t>
            </a:r>
            <a:r>
              <a:rPr lang="sv-SE" sz="1200" kern="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Manage</a:t>
            </a:r>
            <a:r>
              <a:rPr lang="sv-SE" sz="12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&amp; </a:t>
            </a:r>
            <a:r>
              <a:rPr lang="sv-SE" sz="1200" kern="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Protect</a:t>
            </a:r>
            <a:r>
              <a:rPr lang="sv-SE" sz="12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sv-SE" sz="1200" kern="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your</a:t>
            </a:r>
            <a:r>
              <a:rPr lang="sv-SE" sz="12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sv-SE" sz="1200" kern="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knowledge</a:t>
            </a:r>
            <a:r>
              <a:rPr lang="sv-SE" sz="12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assets-</a:t>
            </a:r>
            <a:r>
              <a:rPr lang="sv-SE" sz="1200" kern="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phase</a:t>
            </a:r>
            <a:r>
              <a:rPr lang="sv-SE" sz="12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sv-SE" sz="1200" kern="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which</a:t>
            </a:r>
            <a:r>
              <a:rPr lang="sv-SE" sz="12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is: </a:t>
            </a:r>
            <a:r>
              <a:rPr lang="sv-SE" sz="1200" kern="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Utilize</a:t>
            </a:r>
            <a:r>
              <a:rPr lang="sv-SE" sz="12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p>
          <a:p>
            <a:pPr>
              <a:buNone/>
            </a:pPr>
            <a:endParaRPr lang="sv-SE" sz="12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p>
            <a:pPr>
              <a:buNone/>
            </a:pPr>
            <a:r>
              <a:rPr lang="sv-SE" sz="12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And in order to </a:t>
            </a:r>
            <a:r>
              <a:rPr lang="sv-SE" sz="1200" kern="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utilize</a:t>
            </a:r>
            <a:r>
              <a:rPr lang="sv-SE" sz="12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sv-SE" sz="1200" kern="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your</a:t>
            </a:r>
            <a:r>
              <a:rPr lang="sv-SE" sz="12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sv-SE" sz="1200" kern="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reserach</a:t>
            </a:r>
            <a:r>
              <a:rPr lang="sv-SE" sz="12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sv-SE" sz="1200" kern="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results</a:t>
            </a:r>
            <a:r>
              <a:rPr lang="sv-SE" sz="12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sv-SE" sz="1200" kern="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there</a:t>
            </a:r>
            <a:r>
              <a:rPr lang="sv-SE" sz="12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is so </a:t>
            </a:r>
            <a:r>
              <a:rPr lang="sv-SE" sz="1200" kern="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much</a:t>
            </a:r>
            <a:r>
              <a:rPr lang="sv-SE" sz="12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a:t>
            </a:r>
            <a:r>
              <a:rPr lang="sv-SE" sz="1200" kern="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more</a:t>
            </a:r>
            <a:r>
              <a:rPr lang="sv-SE" sz="12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to it </a:t>
            </a:r>
            <a:r>
              <a:rPr lang="sv-SE" sz="1200" kern="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than</a:t>
            </a:r>
            <a:r>
              <a:rPr lang="sv-SE" sz="12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 just patenting </a:t>
            </a:r>
            <a:r>
              <a:rPr lang="sv-SE" sz="1200" kern="100" dirty="0" err="1">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them</a:t>
            </a:r>
            <a:r>
              <a:rPr lang="sv-SE" sz="12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4" name="Slide Number Placeholder 3">
            <a:extLst>
              <a:ext uri="{FF2B5EF4-FFF2-40B4-BE49-F238E27FC236}">
                <a16:creationId xmlns:a16="http://schemas.microsoft.com/office/drawing/2014/main" id="{3DF21350-ABA8-487D-8291-312B111243D3}"/>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71B4D1D-D5BD-7C42-B3FC-DF7F3F93B38E}"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4087027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sv-SE"/>
          </a:p>
        </p:txBody>
      </p:sp>
      <p:sp>
        <p:nvSpPr>
          <p:cNvPr id="3" name="Notes Placeholder 2"/>
          <p:cNvSpPr>
            <a:spLocks noGrp="1"/>
          </p:cNvSpPr>
          <p:nvPr>
            <p:ph type="body" idx="1"/>
          </p:nvPr>
        </p:nvSpPr>
        <p:spPr/>
        <p:txBody>
          <a:bodyPr/>
          <a:lstStyle/>
          <a:p>
            <a:r>
              <a:rPr lang="en-SE" dirty="0"/>
              <a:t>I am part of…</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A5680B-5CFF-5C46-8A8E-F880F761868B}"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80672393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60A474B-641B-EBDD-6352-561CCB26FB8B}"/>
            </a:ext>
          </a:extLst>
        </p:cNvPr>
        <p:cNvGrpSpPr/>
        <p:nvPr/>
      </p:nvGrpSpPr>
      <p:grpSpPr>
        <a:xfrm>
          <a:off x="0" y="0"/>
          <a:ext cx="0" cy="0"/>
          <a:chOff x="0" y="0"/>
          <a:chExt cx="0" cy="0"/>
        </a:xfrm>
      </p:grpSpPr>
      <p:sp>
        <p:nvSpPr>
          <p:cNvPr id="2" name="Platshållare för bildobjekt 1">
            <a:extLst>
              <a:ext uri="{FF2B5EF4-FFF2-40B4-BE49-F238E27FC236}">
                <a16:creationId xmlns:a16="http://schemas.microsoft.com/office/drawing/2014/main" id="{70B5B2B5-94DC-ED78-4410-11BAF55A9F25}"/>
              </a:ext>
            </a:extLst>
          </p:cNvPr>
          <p:cNvSpPr>
            <a:spLocks noGrp="1" noRot="1" noChangeAspect="1"/>
          </p:cNvSpPr>
          <p:nvPr>
            <p:ph type="sldImg"/>
          </p:nvPr>
        </p:nvSpPr>
        <p:spPr/>
        <p:txBody>
          <a:bodyPr/>
          <a:lstStyle/>
          <a:p>
            <a:endParaRPr lang="sv-SE"/>
          </a:p>
        </p:txBody>
      </p:sp>
      <p:sp>
        <p:nvSpPr>
          <p:cNvPr id="3" name="Platshållare för anteckningar 2">
            <a:extLst>
              <a:ext uri="{FF2B5EF4-FFF2-40B4-BE49-F238E27FC236}">
                <a16:creationId xmlns:a16="http://schemas.microsoft.com/office/drawing/2014/main" id="{0207877C-9B75-3511-A5BA-42A3166B19BE}"/>
              </a:ext>
            </a:extLst>
          </p:cNvPr>
          <p:cNvSpPr>
            <a:spLocks noGrp="1"/>
          </p:cNvSpPr>
          <p:nvPr>
            <p:ph type="body" idx="1"/>
          </p:nvPr>
        </p:nvSpPr>
        <p:spPr/>
        <p:txBody>
          <a:bodyPr/>
          <a:lstStyle/>
          <a:p>
            <a:pPr>
              <a:buNone/>
            </a:pPr>
            <a:endParaRPr lang="sv-SE" sz="1200" kern="1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Platshållare för bildnummer 3">
            <a:extLst>
              <a:ext uri="{FF2B5EF4-FFF2-40B4-BE49-F238E27FC236}">
                <a16:creationId xmlns:a16="http://schemas.microsoft.com/office/drawing/2014/main" id="{4C2E3EBE-6819-D56D-1C59-71B0CF0B1A94}"/>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A5680B-5CFF-5C46-8A8E-F880F761868B}" type="slidenum">
              <a:rPr kumimoji="0" lang="sv-SE"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sv-SE"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16571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sv-SE"/>
          </a:p>
        </p:txBody>
      </p:sp>
      <p:sp>
        <p:nvSpPr>
          <p:cNvPr id="3" name="Notes Placeholder 2"/>
          <p:cNvSpPr>
            <a:spLocks noGrp="1"/>
          </p:cNvSpPr>
          <p:nvPr>
            <p:ph type="body" idx="1"/>
          </p:nvPr>
        </p:nvSpPr>
        <p:spPr/>
        <p:txBody>
          <a:bodyPr/>
          <a:lstStyle/>
          <a:p>
            <a:r>
              <a:rPr lang="sv-SE" dirty="0"/>
              <a:t>I </a:t>
            </a:r>
            <a:r>
              <a:rPr lang="sv-SE" dirty="0" err="1"/>
              <a:t>would</a:t>
            </a:r>
            <a:r>
              <a:rPr lang="sv-SE" dirty="0"/>
              <a:t> like to </a:t>
            </a:r>
            <a:r>
              <a:rPr lang="sv-SE" dirty="0" err="1"/>
              <a:t>add</a:t>
            </a:r>
            <a:r>
              <a:rPr lang="sv-SE" dirty="0"/>
              <a:t> a </a:t>
            </a:r>
            <a:r>
              <a:rPr lang="sv-SE" dirty="0" err="1"/>
              <a:t>cheeky</a:t>
            </a:r>
            <a:r>
              <a:rPr lang="sv-SE" dirty="0"/>
              <a:t> extra </a:t>
            </a:r>
            <a:r>
              <a:rPr lang="sv-SE" dirty="0" err="1"/>
              <a:t>phase</a:t>
            </a:r>
            <a:r>
              <a:rPr lang="sv-SE" dirty="0"/>
              <a:t> </a:t>
            </a:r>
            <a:r>
              <a:rPr lang="sv-SE" dirty="0" err="1"/>
              <a:t>called</a:t>
            </a:r>
            <a:r>
              <a:rPr lang="sv-SE" dirty="0"/>
              <a:t> </a:t>
            </a:r>
            <a:r>
              <a:rPr lang="sv-SE" dirty="0" err="1"/>
              <a:t>Manage</a:t>
            </a:r>
            <a:r>
              <a:rPr lang="sv-SE" dirty="0"/>
              <a:t> &amp; </a:t>
            </a:r>
            <a:r>
              <a:rPr lang="sv-SE" dirty="0" err="1"/>
              <a:t>protect</a:t>
            </a:r>
            <a:r>
              <a:rPr lang="sv-SE" dirty="0"/>
              <a:t>, in </a:t>
            </a:r>
            <a:r>
              <a:rPr lang="sv-SE" dirty="0" err="1"/>
              <a:t>between</a:t>
            </a:r>
            <a:r>
              <a:rPr lang="sv-SE" dirty="0"/>
              <a:t> </a:t>
            </a:r>
            <a:r>
              <a:rPr lang="sv-SE" dirty="0" err="1"/>
              <a:t>Collect</a:t>
            </a:r>
            <a:r>
              <a:rPr lang="sv-SE" dirty="0"/>
              <a:t> &amp; </a:t>
            </a:r>
            <a:r>
              <a:rPr lang="sv-SE" dirty="0" err="1"/>
              <a:t>Analyse</a:t>
            </a:r>
            <a:r>
              <a:rPr lang="sv-SE" dirty="0"/>
              <a:t> and </a:t>
            </a:r>
            <a:r>
              <a:rPr lang="sv-SE" dirty="0" err="1"/>
              <a:t>Publish</a:t>
            </a:r>
            <a:r>
              <a:rPr lang="sv-SE" dirty="0"/>
              <a:t> &amp; </a:t>
            </a:r>
            <a:r>
              <a:rPr lang="sv-SE" dirty="0" err="1"/>
              <a:t>Spread</a:t>
            </a:r>
            <a:r>
              <a:rPr lang="sv-SE" dirty="0"/>
              <a:t>.</a:t>
            </a:r>
            <a:br>
              <a:rPr lang="sv-SE" dirty="0"/>
            </a:br>
            <a:endParaRPr lang="sv-SE" dirty="0"/>
          </a:p>
          <a:p>
            <a:r>
              <a:rPr lang="sv-SE" dirty="0"/>
              <a:t>I </a:t>
            </a:r>
            <a:r>
              <a:rPr lang="sv-SE" dirty="0" err="1"/>
              <a:t>believe</a:t>
            </a:r>
            <a:r>
              <a:rPr lang="sv-SE" dirty="0"/>
              <a:t> </a:t>
            </a:r>
            <a:r>
              <a:rPr lang="sv-SE" dirty="0" err="1"/>
              <a:t>this</a:t>
            </a:r>
            <a:r>
              <a:rPr lang="sv-SE" dirty="0"/>
              <a:t> session </a:t>
            </a:r>
            <a:r>
              <a:rPr lang="sv-SE" dirty="0" err="1"/>
              <a:t>was</a:t>
            </a:r>
            <a:r>
              <a:rPr lang="sv-SE" dirty="0"/>
              <a:t> </a:t>
            </a:r>
            <a:r>
              <a:rPr lang="sv-SE" dirty="0" err="1"/>
              <a:t>tagged</a:t>
            </a:r>
            <a:r>
              <a:rPr lang="sv-SE" dirty="0"/>
              <a:t> </a:t>
            </a:r>
            <a:r>
              <a:rPr lang="sv-SE" dirty="0" err="1"/>
              <a:t>with</a:t>
            </a:r>
            <a:r>
              <a:rPr lang="sv-SE" dirty="0"/>
              <a:t> the </a:t>
            </a:r>
            <a:r>
              <a:rPr lang="sv-SE" dirty="0" err="1"/>
              <a:t>phase</a:t>
            </a:r>
            <a:r>
              <a:rPr lang="sv-SE" dirty="0"/>
              <a:t> Plan &amp; Design, and it is </a:t>
            </a:r>
            <a:r>
              <a:rPr lang="sv-SE" dirty="0" err="1"/>
              <a:t>important</a:t>
            </a:r>
            <a:r>
              <a:rPr lang="sv-SE" dirty="0"/>
              <a:t> to </a:t>
            </a:r>
            <a:r>
              <a:rPr lang="sv-SE" dirty="0" err="1"/>
              <a:t>keep</a:t>
            </a:r>
            <a:r>
              <a:rPr lang="sv-SE" dirty="0"/>
              <a:t> in mind the </a:t>
            </a:r>
            <a:r>
              <a:rPr lang="sv-SE" dirty="0" err="1"/>
              <a:t>immaterial</a:t>
            </a:r>
            <a:r>
              <a:rPr lang="sv-SE" dirty="0"/>
              <a:t> </a:t>
            </a:r>
            <a:r>
              <a:rPr lang="sv-SE" dirty="0" err="1"/>
              <a:t>rights-perspective</a:t>
            </a:r>
            <a:r>
              <a:rPr lang="sv-SE" dirty="0"/>
              <a:t> </a:t>
            </a:r>
            <a:r>
              <a:rPr lang="sv-SE" dirty="0" err="1"/>
              <a:t>also</a:t>
            </a:r>
            <a:r>
              <a:rPr lang="sv-SE" dirty="0"/>
              <a:t> in </a:t>
            </a:r>
            <a:r>
              <a:rPr lang="sv-SE" dirty="0" err="1"/>
              <a:t>that</a:t>
            </a:r>
            <a:r>
              <a:rPr lang="sv-SE" dirty="0"/>
              <a:t> </a:t>
            </a:r>
            <a:r>
              <a:rPr lang="sv-SE" dirty="0" err="1"/>
              <a:t>phase</a:t>
            </a:r>
            <a:r>
              <a:rPr lang="sv-SE" dirty="0"/>
              <a:t>, </a:t>
            </a:r>
            <a:r>
              <a:rPr lang="sv-SE" dirty="0" err="1"/>
              <a:t>but</a:t>
            </a:r>
            <a:r>
              <a:rPr lang="sv-SE" dirty="0"/>
              <a:t> it is </a:t>
            </a:r>
            <a:r>
              <a:rPr lang="sv-SE" dirty="0" err="1"/>
              <a:t>most</a:t>
            </a:r>
            <a:r>
              <a:rPr lang="sv-SE" dirty="0"/>
              <a:t> </a:t>
            </a:r>
            <a:r>
              <a:rPr lang="sv-SE" dirty="0" err="1"/>
              <a:t>important</a:t>
            </a:r>
            <a:r>
              <a:rPr lang="sv-SE" dirty="0"/>
              <a:t> to </a:t>
            </a:r>
            <a:r>
              <a:rPr lang="sv-SE" dirty="0" err="1"/>
              <a:t>implement</a:t>
            </a:r>
            <a:r>
              <a:rPr lang="sv-SE" dirty="0"/>
              <a:t> the </a:t>
            </a:r>
            <a:r>
              <a:rPr lang="sv-SE" dirty="0" err="1"/>
              <a:t>Manage</a:t>
            </a:r>
            <a:r>
              <a:rPr lang="sv-SE" dirty="0"/>
              <a:t> &amp; </a:t>
            </a:r>
            <a:r>
              <a:rPr lang="sv-SE" dirty="0" err="1"/>
              <a:t>Protect</a:t>
            </a:r>
            <a:r>
              <a:rPr lang="sv-SE" dirty="0"/>
              <a:t> </a:t>
            </a:r>
            <a:r>
              <a:rPr lang="sv-SE" dirty="0" err="1"/>
              <a:t>toolbox</a:t>
            </a:r>
            <a:r>
              <a:rPr lang="sv-SE" dirty="0"/>
              <a:t> </a:t>
            </a:r>
            <a:r>
              <a:rPr lang="sv-SE" dirty="0" err="1"/>
              <a:t>after</a:t>
            </a:r>
            <a:r>
              <a:rPr lang="sv-SE" dirty="0"/>
              <a:t> the research data and </a:t>
            </a:r>
            <a:r>
              <a:rPr lang="sv-SE" dirty="0" err="1"/>
              <a:t>results</a:t>
            </a:r>
            <a:r>
              <a:rPr lang="sv-SE" dirty="0"/>
              <a:t> </a:t>
            </a:r>
            <a:r>
              <a:rPr lang="sv-SE" dirty="0" err="1"/>
              <a:t>have</a:t>
            </a:r>
            <a:r>
              <a:rPr lang="sv-SE" dirty="0"/>
              <a:t> </a:t>
            </a:r>
            <a:r>
              <a:rPr lang="sv-SE" dirty="0" err="1"/>
              <a:t>been</a:t>
            </a:r>
            <a:r>
              <a:rPr lang="sv-SE" dirty="0"/>
              <a:t> </a:t>
            </a:r>
            <a:r>
              <a:rPr lang="sv-SE" dirty="0" err="1"/>
              <a:t>produced</a:t>
            </a:r>
            <a:r>
              <a:rPr lang="sv-SE" dirty="0"/>
              <a:t>, </a:t>
            </a:r>
            <a:r>
              <a:rPr lang="sv-SE" dirty="0" err="1"/>
              <a:t>but</a:t>
            </a:r>
            <a:r>
              <a:rPr lang="sv-SE" dirty="0"/>
              <a:t> </a:t>
            </a:r>
            <a:r>
              <a:rPr lang="sv-SE" dirty="0" err="1"/>
              <a:t>before</a:t>
            </a:r>
            <a:r>
              <a:rPr lang="sv-SE" dirty="0"/>
              <a:t> </a:t>
            </a:r>
            <a:r>
              <a:rPr lang="sv-SE" dirty="0" err="1"/>
              <a:t>any</a:t>
            </a:r>
            <a:r>
              <a:rPr lang="sv-SE" dirty="0"/>
              <a:t> </a:t>
            </a:r>
            <a:r>
              <a:rPr lang="sv-SE" dirty="0" err="1"/>
              <a:t>of</a:t>
            </a:r>
            <a:r>
              <a:rPr lang="sv-SE" dirty="0"/>
              <a:t> it is </a:t>
            </a:r>
            <a:r>
              <a:rPr lang="sv-SE" dirty="0" err="1"/>
              <a:t>spread</a:t>
            </a:r>
            <a:r>
              <a:rPr lang="sv-SE" dirty="0"/>
              <a:t> or </a:t>
            </a:r>
            <a:r>
              <a:rPr lang="sv-SE" dirty="0" err="1"/>
              <a:t>utilized</a:t>
            </a:r>
            <a:r>
              <a:rPr lang="sv-SE" dirty="0"/>
              <a:t> </a:t>
            </a:r>
            <a:r>
              <a:rPr lang="sv-SE" dirty="0" err="1"/>
              <a:t>any</a:t>
            </a:r>
            <a:r>
              <a:rPr lang="sv-SE" dirty="0"/>
              <a:t> </a:t>
            </a:r>
            <a:r>
              <a:rPr lang="sv-SE" dirty="0" err="1"/>
              <a:t>further</a:t>
            </a:r>
            <a:r>
              <a:rPr lang="sv-SE" dirty="0"/>
              <a:t>, </a:t>
            </a:r>
            <a:r>
              <a:rPr lang="sv-SE" dirty="0" err="1"/>
              <a:t>expecially</a:t>
            </a:r>
            <a:r>
              <a:rPr lang="sv-SE" dirty="0"/>
              <a:t> </a:t>
            </a:r>
            <a:r>
              <a:rPr lang="sv-SE" dirty="0" err="1"/>
              <a:t>crossing</a:t>
            </a:r>
            <a:r>
              <a:rPr lang="sv-SE" dirty="0"/>
              <a:t> the </a:t>
            </a:r>
            <a:r>
              <a:rPr lang="sv-SE" dirty="0" err="1"/>
              <a:t>invivible</a:t>
            </a:r>
            <a:r>
              <a:rPr lang="sv-SE" dirty="0"/>
              <a:t> </a:t>
            </a:r>
            <a:r>
              <a:rPr lang="sv-SE" dirty="0" err="1"/>
              <a:t>lines</a:t>
            </a:r>
            <a:r>
              <a:rPr lang="sv-SE" dirty="0"/>
              <a:t> </a:t>
            </a:r>
            <a:r>
              <a:rPr lang="sv-SE" dirty="0" err="1"/>
              <a:t>of</a:t>
            </a:r>
            <a:r>
              <a:rPr lang="sv-SE" dirty="0"/>
              <a:t> the </a:t>
            </a:r>
            <a:r>
              <a:rPr lang="sv-SE" dirty="0" err="1"/>
              <a:t>university</a:t>
            </a:r>
            <a:r>
              <a:rPr lang="sv-SE" dirty="0"/>
              <a:t>. </a:t>
            </a:r>
          </a:p>
        </p:txBody>
      </p:sp>
      <p:sp>
        <p:nvSpPr>
          <p:cNvPr id="4" name="Slide Number Placeholder 3"/>
          <p:cNvSpPr>
            <a:spLocks noGrp="1"/>
          </p:cNvSpPr>
          <p:nvPr>
            <p:ph type="sldNum" sz="quarter" idx="5"/>
          </p:nvPr>
        </p:nvSpPr>
        <p:spPr/>
        <p:txBody>
          <a:bodyPr/>
          <a:lstStyle/>
          <a:p>
            <a:fld id="{571B4D1D-D5BD-7C42-B3FC-DF7F3F93B38E}" type="slidenum">
              <a:rPr lang="sv-SE" smtClean="0"/>
              <a:t>4</a:t>
            </a:fld>
            <a:endParaRPr lang="sv-SE"/>
          </a:p>
        </p:txBody>
      </p:sp>
    </p:spTree>
    <p:extLst>
      <p:ext uri="{BB962C8B-B14F-4D97-AF65-F5344CB8AC3E}">
        <p14:creationId xmlns:p14="http://schemas.microsoft.com/office/powerpoint/2010/main" val="30638288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sv-SE"/>
          </a:p>
        </p:txBody>
      </p:sp>
      <p:sp>
        <p:nvSpPr>
          <p:cNvPr id="3" name="Notes Placeholder 2"/>
          <p:cNvSpPr>
            <a:spLocks noGrp="1"/>
          </p:cNvSpPr>
          <p:nvPr>
            <p:ph type="body" idx="1"/>
          </p:nvPr>
        </p:nvSpPr>
        <p:spPr/>
        <p:txBody>
          <a:bodyPr/>
          <a:lstStyle/>
          <a:p>
            <a:r>
              <a:rPr lang="sv-SE" dirty="0"/>
              <a:t>The Innovation </a:t>
            </a:r>
            <a:r>
              <a:rPr lang="sv-SE" dirty="0" err="1"/>
              <a:t>office’s</a:t>
            </a:r>
            <a:r>
              <a:rPr lang="sv-SE" dirty="0"/>
              <a:t> best </a:t>
            </a:r>
            <a:r>
              <a:rPr lang="sv-SE" dirty="0" err="1"/>
              <a:t>tool</a:t>
            </a:r>
            <a:r>
              <a:rPr lang="sv-SE" dirty="0"/>
              <a:t> for the Plan and design </a:t>
            </a:r>
            <a:r>
              <a:rPr lang="sv-SE" dirty="0" err="1"/>
              <a:t>phase</a:t>
            </a:r>
            <a:r>
              <a:rPr lang="sv-SE" dirty="0"/>
              <a:t> </a:t>
            </a:r>
            <a:r>
              <a:rPr lang="sv-SE" dirty="0" err="1"/>
              <a:t>of</a:t>
            </a:r>
            <a:r>
              <a:rPr lang="sv-SE" dirty="0"/>
              <a:t> a research </a:t>
            </a:r>
            <a:r>
              <a:rPr lang="sv-SE" dirty="0" err="1"/>
              <a:t>project</a:t>
            </a:r>
            <a:r>
              <a:rPr lang="sv-SE" dirty="0"/>
              <a:t> is the </a:t>
            </a:r>
            <a:r>
              <a:rPr lang="sv-SE" dirty="0" err="1"/>
              <a:t>Impact</a:t>
            </a:r>
            <a:r>
              <a:rPr lang="sv-SE" dirty="0"/>
              <a:t> </a:t>
            </a:r>
            <a:r>
              <a:rPr lang="sv-SE" dirty="0" err="1"/>
              <a:t>pathway</a:t>
            </a:r>
            <a:r>
              <a:rPr lang="sv-SE" dirty="0"/>
              <a:t> canvas. </a:t>
            </a:r>
          </a:p>
        </p:txBody>
      </p:sp>
      <p:sp>
        <p:nvSpPr>
          <p:cNvPr id="4" name="Slide Number Placeholder 3"/>
          <p:cNvSpPr>
            <a:spLocks noGrp="1"/>
          </p:cNvSpPr>
          <p:nvPr>
            <p:ph type="sldNum" sz="quarter" idx="5"/>
          </p:nvPr>
        </p:nvSpPr>
        <p:spPr/>
        <p:txBody>
          <a:bodyPr/>
          <a:lstStyle/>
          <a:p>
            <a:fld id="{571B4D1D-D5BD-7C42-B3FC-DF7F3F93B38E}" type="slidenum">
              <a:rPr lang="sv-SE" smtClean="0"/>
              <a:t>5</a:t>
            </a:fld>
            <a:endParaRPr lang="sv-SE"/>
          </a:p>
        </p:txBody>
      </p:sp>
    </p:spTree>
    <p:extLst>
      <p:ext uri="{BB962C8B-B14F-4D97-AF65-F5344CB8AC3E}">
        <p14:creationId xmlns:p14="http://schemas.microsoft.com/office/powerpoint/2010/main" val="14464157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txBody>
          <a:bodyPr/>
          <a:lstStyle/>
          <a:p>
            <a:endParaRPr lang="sv-SE"/>
          </a:p>
        </p:txBody>
      </p:sp>
      <p:sp>
        <p:nvSpPr>
          <p:cNvPr id="3" name="Notes Placeholder 2"/>
          <p:cNvSpPr>
            <a:spLocks noGrp="1"/>
          </p:cNvSpPr>
          <p:nvPr>
            <p:ph type="body" idx="1"/>
          </p:nvPr>
        </p:nvSpPr>
        <p:spPr/>
        <p:txBody>
          <a:bodyPr/>
          <a:lstStyle/>
          <a:p>
            <a:r>
              <a:rPr lang="sv-SE" dirty="0"/>
              <a:t>In </a:t>
            </a:r>
            <a:r>
              <a:rPr lang="sv-SE" dirty="0" err="1"/>
              <a:t>this</a:t>
            </a:r>
            <a:r>
              <a:rPr lang="sv-SE" dirty="0"/>
              <a:t> canvas, </a:t>
            </a:r>
            <a:r>
              <a:rPr lang="sv-SE" dirty="0" err="1"/>
              <a:t>you</a:t>
            </a:r>
            <a:r>
              <a:rPr lang="sv-SE" dirty="0"/>
              <a:t> start by </a:t>
            </a:r>
            <a:r>
              <a:rPr lang="sv-SE" dirty="0" err="1"/>
              <a:t>defining</a:t>
            </a:r>
            <a:r>
              <a:rPr lang="sv-SE" dirty="0"/>
              <a:t> </a:t>
            </a:r>
            <a:r>
              <a:rPr lang="sv-SE" dirty="0" err="1"/>
              <a:t>what</a:t>
            </a:r>
            <a:r>
              <a:rPr lang="sv-SE" dirty="0"/>
              <a:t> </a:t>
            </a:r>
            <a:r>
              <a:rPr lang="sv-SE" dirty="0" err="1"/>
              <a:t>impact</a:t>
            </a:r>
            <a:r>
              <a:rPr lang="sv-SE" dirty="0"/>
              <a:t>, or </a:t>
            </a:r>
            <a:r>
              <a:rPr lang="sv-SE" dirty="0" err="1"/>
              <a:t>effect</a:t>
            </a:r>
            <a:r>
              <a:rPr lang="sv-SE" dirty="0"/>
              <a:t>, </a:t>
            </a:r>
            <a:r>
              <a:rPr lang="sv-SE" dirty="0" err="1"/>
              <a:t>often</a:t>
            </a:r>
            <a:r>
              <a:rPr lang="sv-SE" dirty="0"/>
              <a:t> </a:t>
            </a:r>
            <a:r>
              <a:rPr lang="sv-SE" dirty="0" err="1"/>
              <a:t>outside</a:t>
            </a:r>
            <a:r>
              <a:rPr lang="sv-SE" dirty="0"/>
              <a:t> the </a:t>
            </a:r>
            <a:r>
              <a:rPr lang="sv-SE" dirty="0" err="1"/>
              <a:t>university</a:t>
            </a:r>
            <a:r>
              <a:rPr lang="sv-SE" dirty="0"/>
              <a:t>, i.e. in </a:t>
            </a:r>
            <a:r>
              <a:rPr lang="sv-SE" dirty="0" err="1"/>
              <a:t>society</a:t>
            </a:r>
            <a:r>
              <a:rPr lang="sv-SE" dirty="0"/>
              <a:t>, </a:t>
            </a:r>
            <a:r>
              <a:rPr lang="sv-SE" dirty="0" err="1"/>
              <a:t>that</a:t>
            </a:r>
            <a:r>
              <a:rPr lang="sv-SE" dirty="0"/>
              <a:t> </a:t>
            </a:r>
            <a:r>
              <a:rPr lang="sv-SE" dirty="0" err="1"/>
              <a:t>you</a:t>
            </a:r>
            <a:r>
              <a:rPr lang="sv-SE" dirty="0"/>
              <a:t> </a:t>
            </a:r>
            <a:r>
              <a:rPr lang="sv-SE" dirty="0" err="1"/>
              <a:t>want</a:t>
            </a:r>
            <a:r>
              <a:rPr lang="sv-SE" dirty="0"/>
              <a:t> to </a:t>
            </a:r>
            <a:r>
              <a:rPr lang="sv-SE" dirty="0" err="1"/>
              <a:t>see</a:t>
            </a:r>
            <a:r>
              <a:rPr lang="sv-SE" dirty="0"/>
              <a:t>. And </a:t>
            </a:r>
            <a:r>
              <a:rPr lang="sv-SE" dirty="0" err="1"/>
              <a:t>then</a:t>
            </a:r>
            <a:r>
              <a:rPr lang="sv-SE" dirty="0"/>
              <a:t> </a:t>
            </a:r>
            <a:r>
              <a:rPr lang="sv-SE" dirty="0" err="1"/>
              <a:t>you</a:t>
            </a:r>
            <a:r>
              <a:rPr lang="sv-SE" dirty="0"/>
              <a:t> </a:t>
            </a:r>
            <a:r>
              <a:rPr lang="sv-SE" dirty="0" err="1"/>
              <a:t>work</a:t>
            </a:r>
            <a:r>
              <a:rPr lang="sv-SE" dirty="0"/>
              <a:t> </a:t>
            </a:r>
            <a:r>
              <a:rPr lang="sv-SE" dirty="0" err="1"/>
              <a:t>your</a:t>
            </a:r>
            <a:r>
              <a:rPr lang="sv-SE" dirty="0"/>
              <a:t> </a:t>
            </a:r>
            <a:r>
              <a:rPr lang="sv-SE" dirty="0" err="1"/>
              <a:t>way</a:t>
            </a:r>
            <a:r>
              <a:rPr lang="sv-SE" dirty="0"/>
              <a:t> </a:t>
            </a:r>
            <a:r>
              <a:rPr lang="sv-SE" dirty="0" err="1"/>
              <a:t>backwards</a:t>
            </a:r>
            <a:r>
              <a:rPr lang="sv-SE" dirty="0"/>
              <a:t>, </a:t>
            </a:r>
            <a:r>
              <a:rPr lang="sv-SE" dirty="0" err="1"/>
              <a:t>answering</a:t>
            </a:r>
            <a:r>
              <a:rPr lang="sv-SE" dirty="0"/>
              <a:t> </a:t>
            </a:r>
            <a:r>
              <a:rPr lang="sv-SE" dirty="0" err="1"/>
              <a:t>questions</a:t>
            </a:r>
            <a:r>
              <a:rPr lang="sv-SE" dirty="0"/>
              <a:t> like: </a:t>
            </a:r>
          </a:p>
          <a:p>
            <a:r>
              <a:rPr lang="sv-SE" dirty="0"/>
              <a:t>- </a:t>
            </a:r>
            <a:r>
              <a:rPr lang="sv-SE" dirty="0" err="1"/>
              <a:t>What</a:t>
            </a:r>
            <a:r>
              <a:rPr lang="sv-SE" dirty="0"/>
              <a:t> </a:t>
            </a:r>
            <a:r>
              <a:rPr lang="sv-SE" i="1" dirty="0"/>
              <a:t>outputs</a:t>
            </a:r>
            <a:r>
              <a:rPr lang="sv-SE" dirty="0"/>
              <a:t> do </a:t>
            </a:r>
            <a:r>
              <a:rPr lang="sv-SE" dirty="0" err="1"/>
              <a:t>you</a:t>
            </a:r>
            <a:r>
              <a:rPr lang="sv-SE" dirty="0"/>
              <a:t> </a:t>
            </a:r>
            <a:r>
              <a:rPr lang="sv-SE" dirty="0" err="1"/>
              <a:t>need</a:t>
            </a:r>
            <a:r>
              <a:rPr lang="sv-SE" dirty="0"/>
              <a:t> to </a:t>
            </a:r>
            <a:r>
              <a:rPr lang="sv-SE" dirty="0" err="1"/>
              <a:t>put</a:t>
            </a:r>
            <a:r>
              <a:rPr lang="sv-SE" dirty="0"/>
              <a:t> </a:t>
            </a:r>
            <a:r>
              <a:rPr lang="sv-SE" dirty="0" err="1"/>
              <a:t>into</a:t>
            </a:r>
            <a:r>
              <a:rPr lang="sv-SE" dirty="0"/>
              <a:t> the hands </a:t>
            </a:r>
            <a:r>
              <a:rPr lang="sv-SE" dirty="0" err="1"/>
              <a:t>of</a:t>
            </a:r>
            <a:r>
              <a:rPr lang="sv-SE" dirty="0"/>
              <a:t> </a:t>
            </a:r>
            <a:r>
              <a:rPr lang="sv-SE" dirty="0" err="1"/>
              <a:t>your</a:t>
            </a:r>
            <a:r>
              <a:rPr lang="sv-SE" dirty="0"/>
              <a:t> </a:t>
            </a:r>
            <a:r>
              <a:rPr lang="sv-SE" dirty="0" err="1"/>
              <a:t>outcome-stakeholders</a:t>
            </a:r>
            <a:r>
              <a:rPr lang="sv-SE" dirty="0"/>
              <a:t> to </a:t>
            </a:r>
            <a:r>
              <a:rPr lang="sv-SE" dirty="0" err="1"/>
              <a:t>enable</a:t>
            </a:r>
            <a:r>
              <a:rPr lang="sv-SE" dirty="0"/>
              <a:t> </a:t>
            </a:r>
            <a:r>
              <a:rPr lang="sv-SE" dirty="0" err="1"/>
              <a:t>them</a:t>
            </a:r>
            <a:r>
              <a:rPr lang="sv-SE" dirty="0"/>
              <a:t> to </a:t>
            </a:r>
            <a:r>
              <a:rPr lang="sv-SE" dirty="0" err="1"/>
              <a:t>contribute</a:t>
            </a:r>
            <a:r>
              <a:rPr lang="sv-SE" dirty="0"/>
              <a:t> to </a:t>
            </a:r>
            <a:r>
              <a:rPr lang="sv-SE" dirty="0" err="1"/>
              <a:t>yourdesired</a:t>
            </a:r>
            <a:r>
              <a:rPr lang="sv-SE" dirty="0"/>
              <a:t> </a:t>
            </a:r>
            <a:r>
              <a:rPr lang="sv-SE" dirty="0" err="1"/>
              <a:t>effect</a:t>
            </a:r>
            <a:r>
              <a:rPr lang="sv-SE" dirty="0"/>
              <a:t>?</a:t>
            </a:r>
            <a:br>
              <a:rPr lang="sv-SE" dirty="0"/>
            </a:br>
            <a:r>
              <a:rPr lang="sv-SE" dirty="0"/>
              <a:t>and</a:t>
            </a:r>
          </a:p>
          <a:p>
            <a:r>
              <a:rPr lang="sv-SE" dirty="0"/>
              <a:t>- </a:t>
            </a:r>
            <a:r>
              <a:rPr lang="sv-SE" dirty="0" err="1"/>
              <a:t>How</a:t>
            </a:r>
            <a:r>
              <a:rPr lang="sv-SE" dirty="0"/>
              <a:t> do </a:t>
            </a:r>
            <a:r>
              <a:rPr lang="sv-SE" dirty="0" err="1"/>
              <a:t>you</a:t>
            </a:r>
            <a:r>
              <a:rPr lang="sv-SE" dirty="0"/>
              <a:t> </a:t>
            </a:r>
            <a:r>
              <a:rPr lang="sv-SE" dirty="0" err="1"/>
              <a:t>then</a:t>
            </a:r>
            <a:r>
              <a:rPr lang="sv-SE" dirty="0"/>
              <a:t> design </a:t>
            </a:r>
            <a:r>
              <a:rPr lang="sv-SE" dirty="0" err="1"/>
              <a:t>your</a:t>
            </a:r>
            <a:r>
              <a:rPr lang="sv-SE" dirty="0"/>
              <a:t> research </a:t>
            </a:r>
            <a:r>
              <a:rPr lang="sv-SE" dirty="0" err="1"/>
              <a:t>project</a:t>
            </a:r>
            <a:r>
              <a:rPr lang="sv-SE" dirty="0"/>
              <a:t> to </a:t>
            </a:r>
            <a:r>
              <a:rPr lang="sv-SE" dirty="0" err="1"/>
              <a:t>achieve</a:t>
            </a:r>
            <a:r>
              <a:rPr lang="sv-SE" dirty="0"/>
              <a:t> </a:t>
            </a:r>
            <a:r>
              <a:rPr lang="sv-SE" dirty="0" err="1"/>
              <a:t>those</a:t>
            </a:r>
            <a:r>
              <a:rPr lang="sv-SE" dirty="0"/>
              <a:t> </a:t>
            </a:r>
            <a:r>
              <a:rPr lang="sv-SE" i="1" dirty="0"/>
              <a:t>outputs</a:t>
            </a:r>
            <a:r>
              <a:rPr lang="sv-SE" dirty="0"/>
              <a:t>?</a:t>
            </a:r>
          </a:p>
          <a:p>
            <a:endParaRPr lang="sv-SE" dirty="0"/>
          </a:p>
          <a:p>
            <a:r>
              <a:rPr lang="sv-SE" dirty="0"/>
              <a:t>Research </a:t>
            </a:r>
            <a:r>
              <a:rPr lang="sv-SE" dirty="0" err="1"/>
              <a:t>results</a:t>
            </a:r>
            <a:r>
              <a:rPr lang="sv-SE" dirty="0"/>
              <a:t> </a:t>
            </a:r>
            <a:r>
              <a:rPr lang="sv-SE" dirty="0" err="1"/>
              <a:t>that</a:t>
            </a:r>
            <a:r>
              <a:rPr lang="sv-SE" dirty="0"/>
              <a:t> </a:t>
            </a:r>
            <a:r>
              <a:rPr lang="sv-SE" dirty="0" err="1"/>
              <a:t>can</a:t>
            </a:r>
            <a:r>
              <a:rPr lang="sv-SE" dirty="0"/>
              <a:t> be </a:t>
            </a:r>
            <a:r>
              <a:rPr lang="sv-SE" dirty="0" err="1"/>
              <a:t>described</a:t>
            </a:r>
            <a:r>
              <a:rPr lang="sv-SE" dirty="0"/>
              <a:t> as outputs and </a:t>
            </a:r>
            <a:r>
              <a:rPr lang="sv-SE" dirty="0" err="1"/>
              <a:t>that</a:t>
            </a:r>
            <a:r>
              <a:rPr lang="sv-SE" dirty="0"/>
              <a:t> </a:t>
            </a:r>
            <a:r>
              <a:rPr lang="sv-SE" dirty="0" err="1"/>
              <a:t>can</a:t>
            </a:r>
            <a:r>
              <a:rPr lang="sv-SE" dirty="0"/>
              <a:t> be transferred in </a:t>
            </a:r>
            <a:r>
              <a:rPr lang="sv-SE" dirty="0" err="1"/>
              <a:t>some</a:t>
            </a:r>
            <a:r>
              <a:rPr lang="sv-SE" dirty="0"/>
              <a:t> </a:t>
            </a:r>
            <a:r>
              <a:rPr lang="sv-SE" dirty="0" err="1"/>
              <a:t>way</a:t>
            </a:r>
            <a:r>
              <a:rPr lang="sv-SE" dirty="0"/>
              <a:t> to </a:t>
            </a:r>
            <a:r>
              <a:rPr lang="sv-SE" dirty="0" err="1"/>
              <a:t>another</a:t>
            </a:r>
            <a:r>
              <a:rPr lang="sv-SE" dirty="0"/>
              <a:t> </a:t>
            </a:r>
            <a:r>
              <a:rPr lang="sv-SE" dirty="0" err="1"/>
              <a:t>actor</a:t>
            </a:r>
            <a:r>
              <a:rPr lang="sv-SE" dirty="0"/>
              <a:t>, or </a:t>
            </a:r>
            <a:r>
              <a:rPr lang="sv-SE" dirty="0" err="1"/>
              <a:t>another</a:t>
            </a:r>
            <a:r>
              <a:rPr lang="sv-SE" dirty="0"/>
              <a:t> research- or </a:t>
            </a:r>
            <a:r>
              <a:rPr lang="sv-SE" dirty="0" err="1"/>
              <a:t>collaboration</a:t>
            </a:r>
            <a:r>
              <a:rPr lang="sv-SE" dirty="0"/>
              <a:t> </a:t>
            </a:r>
            <a:r>
              <a:rPr lang="sv-SE" dirty="0" err="1"/>
              <a:t>project</a:t>
            </a:r>
            <a:r>
              <a:rPr lang="sv-SE" dirty="0"/>
              <a:t>, </a:t>
            </a:r>
            <a:r>
              <a:rPr lang="sv-SE" dirty="0" err="1"/>
              <a:t>can</a:t>
            </a:r>
            <a:r>
              <a:rPr lang="sv-SE" dirty="0"/>
              <a:t> </a:t>
            </a:r>
            <a:r>
              <a:rPr lang="sv-SE" dirty="0" err="1"/>
              <a:t>also</a:t>
            </a:r>
            <a:r>
              <a:rPr lang="sv-SE" dirty="0"/>
              <a:t> be </a:t>
            </a:r>
            <a:r>
              <a:rPr lang="sv-SE" dirty="0" err="1"/>
              <a:t>called</a:t>
            </a:r>
            <a:r>
              <a:rPr lang="sv-SE" dirty="0"/>
              <a:t> ”</a:t>
            </a:r>
            <a:r>
              <a:rPr lang="sv-SE" dirty="0" err="1"/>
              <a:t>knowledge</a:t>
            </a:r>
            <a:r>
              <a:rPr lang="sv-SE" dirty="0"/>
              <a:t> assets” or ”</a:t>
            </a:r>
            <a:r>
              <a:rPr lang="sv-SE" dirty="0" err="1"/>
              <a:t>intellectual</a:t>
            </a:r>
            <a:r>
              <a:rPr lang="sv-SE" dirty="0"/>
              <a:t> assets”. </a:t>
            </a:r>
          </a:p>
        </p:txBody>
      </p:sp>
      <p:sp>
        <p:nvSpPr>
          <p:cNvPr id="4" name="Slide Number Placeholder 3"/>
          <p:cNvSpPr>
            <a:spLocks noGrp="1"/>
          </p:cNvSpPr>
          <p:nvPr>
            <p:ph type="sldNum" sz="quarter" idx="5"/>
          </p:nvPr>
        </p:nvSpPr>
        <p:spPr/>
        <p:txBody>
          <a:bodyPr/>
          <a:lstStyle/>
          <a:p>
            <a:fld id="{571B4D1D-D5BD-7C42-B3FC-DF7F3F93B38E}" type="slidenum">
              <a:rPr lang="sv-SE" smtClean="0"/>
              <a:t>6</a:t>
            </a:fld>
            <a:endParaRPr lang="sv-SE"/>
          </a:p>
        </p:txBody>
      </p:sp>
    </p:spTree>
    <p:extLst>
      <p:ext uri="{BB962C8B-B14F-4D97-AF65-F5344CB8AC3E}">
        <p14:creationId xmlns:p14="http://schemas.microsoft.com/office/powerpoint/2010/main" val="33234235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pPr>
              <a:lnSpc>
                <a:spcPct val="90000"/>
              </a:lnSpc>
              <a:spcBef>
                <a:spcPts val="800"/>
              </a:spcBef>
            </a:pPr>
            <a:r>
              <a:rPr lang="en-US" i="1"/>
              <a:t>Societal impact</a:t>
            </a:r>
            <a:r>
              <a:rPr lang="en-US"/>
              <a:t> – the effects that the university has outside of academia</a:t>
            </a:r>
            <a:br>
              <a:rPr lang="en-US"/>
            </a:br>
            <a:endParaRPr lang="sv-SE"/>
          </a:p>
          <a:p>
            <a:pPr marL="596265" indent="-285115">
              <a:lnSpc>
                <a:spcPct val="110000"/>
              </a:lnSpc>
              <a:spcBef>
                <a:spcPts val="800"/>
              </a:spcBef>
              <a:buFont typeface="Courier New,monospace"/>
              <a:buChar char="o"/>
            </a:pPr>
            <a:r>
              <a:rPr lang="en-US"/>
              <a:t>Changes to make the world better</a:t>
            </a:r>
          </a:p>
          <a:p>
            <a:pPr marL="596265" indent="-285115">
              <a:lnSpc>
                <a:spcPct val="110000"/>
              </a:lnSpc>
              <a:spcBef>
                <a:spcPts val="800"/>
              </a:spcBef>
              <a:buFont typeface="Courier New,monospace"/>
              <a:buChar char="o"/>
            </a:pPr>
            <a:r>
              <a:rPr lang="en-US">
                <a:ea typeface="ＭＳ Ｐゴシック"/>
                <a:cs typeface="Calibri"/>
              </a:rPr>
              <a:t>Beneficial for e.g. citizens, organizations, patients, </a:t>
            </a:r>
            <a:br>
              <a:rPr lang="en-US">
                <a:cs typeface="+mn-lt"/>
              </a:rPr>
            </a:br>
            <a:r>
              <a:rPr lang="en-US">
                <a:ea typeface="ＭＳ Ｐゴシック"/>
                <a:cs typeface="Calibri"/>
              </a:rPr>
              <a:t>practitioners, companies, ecosystems</a:t>
            </a:r>
          </a:p>
          <a:p>
            <a:pPr marL="596265" indent="-285115">
              <a:lnSpc>
                <a:spcPct val="110000"/>
              </a:lnSpc>
              <a:spcBef>
                <a:spcPts val="800"/>
              </a:spcBef>
              <a:buFont typeface="Courier New,monospace"/>
              <a:buChar char="o"/>
            </a:pPr>
            <a:r>
              <a:rPr lang="en-US"/>
              <a:t>What the taxpayers get back from funding research</a:t>
            </a:r>
          </a:p>
          <a:p>
            <a:endParaRPr lang="en-US">
              <a:ea typeface="Calibri"/>
              <a:cs typeface="Calibri"/>
            </a:endParaRPr>
          </a:p>
        </p:txBody>
      </p:sp>
      <p:sp>
        <p:nvSpPr>
          <p:cNvPr id="4" name="Platshållare för bildnumm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B7A5680B-5CFF-5C46-8A8E-F880F761868B}" type="slidenum">
              <a:rPr kumimoji="0" lang="sv-SE" sz="1200" b="0" i="0" u="none" strike="noStrike" kern="1200" cap="none" spc="0" normalizeH="0" baseline="0" noProof="0">
                <a:ln>
                  <a:noFill/>
                </a:ln>
                <a:solidFill>
                  <a:prstClr val="black"/>
                </a:solidFill>
                <a:effectLst/>
                <a:uLnTx/>
                <a:uFillTx/>
                <a:latin typeface="Calibri" charset="0"/>
                <a:ea typeface="ＭＳ Ｐゴシック" charset="0"/>
              </a:rPr>
              <a:pPr marL="0" marR="0" lvl="0" indent="0" algn="r" defTabSz="457200" rtl="0" eaLnBrk="1" fontAlgn="base" latinLnBrk="0" hangingPunct="1">
                <a:lnSpc>
                  <a:spcPct val="100000"/>
                </a:lnSpc>
                <a:spcBef>
                  <a:spcPct val="0"/>
                </a:spcBef>
                <a:spcAft>
                  <a:spcPct val="0"/>
                </a:spcAft>
                <a:buClrTx/>
                <a:buSzTx/>
                <a:buFontTx/>
                <a:buNone/>
                <a:tabLst/>
                <a:defRPr/>
              </a:pPr>
              <a:t>7</a:t>
            </a:fld>
            <a:endParaRPr kumimoji="0" lang="sv-SE" sz="1200" b="0" i="0" u="none" strike="noStrike" kern="1200" cap="none" spc="0" normalizeH="0" baseline="0" noProof="0">
              <a:ln>
                <a:noFill/>
              </a:ln>
              <a:solidFill>
                <a:prstClr val="black"/>
              </a:solidFill>
              <a:effectLst/>
              <a:uLnTx/>
              <a:uFillTx/>
              <a:latin typeface="Calibri" charset="0"/>
              <a:ea typeface="ＭＳ Ｐゴシック" charset="0"/>
            </a:endParaRPr>
          </a:p>
        </p:txBody>
      </p:sp>
    </p:spTree>
    <p:extLst>
      <p:ext uri="{BB962C8B-B14F-4D97-AF65-F5344CB8AC3E}">
        <p14:creationId xmlns:p14="http://schemas.microsoft.com/office/powerpoint/2010/main" val="273422128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v-SE" dirty="0" err="1"/>
              <a:t>Here</a:t>
            </a:r>
            <a:r>
              <a:rPr lang="sv-SE" dirty="0"/>
              <a:t> </a:t>
            </a:r>
            <a:r>
              <a:rPr lang="sv-SE" dirty="0" err="1"/>
              <a:t>are</a:t>
            </a:r>
            <a:r>
              <a:rPr lang="sv-SE" dirty="0"/>
              <a:t> </a:t>
            </a:r>
            <a:r>
              <a:rPr lang="sv-SE" dirty="0" err="1"/>
              <a:t>some</a:t>
            </a:r>
            <a:r>
              <a:rPr lang="sv-SE" dirty="0"/>
              <a:t> </a:t>
            </a:r>
            <a:r>
              <a:rPr lang="sv-SE" dirty="0" err="1"/>
              <a:t>examples</a:t>
            </a:r>
            <a:r>
              <a:rPr lang="sv-SE" dirty="0"/>
              <a:t> </a:t>
            </a:r>
            <a:r>
              <a:rPr lang="sv-SE" dirty="0" err="1"/>
              <a:t>of</a:t>
            </a:r>
            <a:r>
              <a:rPr lang="sv-SE" dirty="0"/>
              <a:t> </a:t>
            </a:r>
            <a:r>
              <a:rPr lang="sv-SE" dirty="0" err="1"/>
              <a:t>how</a:t>
            </a:r>
            <a:r>
              <a:rPr lang="sv-SE" dirty="0"/>
              <a:t> </a:t>
            </a:r>
            <a:r>
              <a:rPr lang="sv-SE" dirty="0" err="1"/>
              <a:t>impact</a:t>
            </a:r>
            <a:r>
              <a:rPr lang="sv-SE" dirty="0"/>
              <a:t> is </a:t>
            </a:r>
            <a:r>
              <a:rPr lang="sv-SE" dirty="0" err="1"/>
              <a:t>achieved</a:t>
            </a:r>
            <a:r>
              <a:rPr lang="sv-SE" dirty="0"/>
              <a:t> in </a:t>
            </a:r>
            <a:r>
              <a:rPr lang="sv-SE" dirty="0" err="1"/>
              <a:t>various</a:t>
            </a:r>
            <a:r>
              <a:rPr lang="sv-SE" dirty="0"/>
              <a:t> </a:t>
            </a:r>
            <a:r>
              <a:rPr lang="sv-SE" dirty="0" err="1"/>
              <a:t>sectors</a:t>
            </a:r>
            <a:r>
              <a:rPr lang="sv-SE" dirty="0"/>
              <a:t> in </a:t>
            </a:r>
            <a:r>
              <a:rPr lang="sv-SE" dirty="0" err="1"/>
              <a:t>society</a:t>
            </a:r>
            <a:r>
              <a:rPr lang="sv-SE" dirty="0"/>
              <a:t> – all </a:t>
            </a:r>
            <a:r>
              <a:rPr lang="sv-SE" dirty="0" err="1"/>
              <a:t>of</a:t>
            </a:r>
            <a:r>
              <a:rPr lang="sv-SE" dirty="0"/>
              <a:t> </a:t>
            </a:r>
            <a:r>
              <a:rPr lang="sv-SE" dirty="0" err="1"/>
              <a:t>them</a:t>
            </a:r>
            <a:r>
              <a:rPr lang="sv-SE" dirty="0"/>
              <a:t> </a:t>
            </a:r>
            <a:r>
              <a:rPr lang="sv-SE" dirty="0" err="1"/>
              <a:t>require</a:t>
            </a:r>
            <a:r>
              <a:rPr lang="sv-SE" dirty="0"/>
              <a:t> </a:t>
            </a:r>
            <a:r>
              <a:rPr lang="sv-SE" dirty="0" err="1"/>
              <a:t>some</a:t>
            </a:r>
            <a:r>
              <a:rPr lang="sv-SE" dirty="0"/>
              <a:t> kind </a:t>
            </a:r>
            <a:r>
              <a:rPr lang="sv-SE" dirty="0" err="1"/>
              <a:t>of</a:t>
            </a:r>
            <a:r>
              <a:rPr lang="sv-SE" dirty="0"/>
              <a:t> transfer </a:t>
            </a:r>
            <a:r>
              <a:rPr lang="sv-SE" dirty="0" err="1"/>
              <a:t>of</a:t>
            </a:r>
            <a:r>
              <a:rPr lang="sv-SE" dirty="0"/>
              <a:t> </a:t>
            </a:r>
            <a:r>
              <a:rPr lang="sv-SE" dirty="0" err="1"/>
              <a:t>knowledge</a:t>
            </a:r>
            <a:r>
              <a:rPr lang="sv-SE" dirty="0"/>
              <a:t> and </a:t>
            </a:r>
            <a:r>
              <a:rPr lang="sv-SE" dirty="0" err="1"/>
              <a:t>subsequent</a:t>
            </a:r>
            <a:r>
              <a:rPr lang="sv-SE" dirty="0"/>
              <a:t> </a:t>
            </a:r>
            <a:r>
              <a:rPr lang="sv-SE" dirty="0" err="1"/>
              <a:t>developing</a:t>
            </a:r>
            <a:r>
              <a:rPr lang="sv-SE" dirty="0"/>
              <a:t> new </a:t>
            </a:r>
            <a:r>
              <a:rPr lang="sv-SE" dirty="0" err="1"/>
              <a:t>ways</a:t>
            </a:r>
            <a:r>
              <a:rPr lang="sv-SE" dirty="0"/>
              <a:t> </a:t>
            </a:r>
            <a:r>
              <a:rPr lang="sv-SE" dirty="0" err="1"/>
              <a:t>of</a:t>
            </a:r>
            <a:r>
              <a:rPr lang="sv-SE" dirty="0"/>
              <a:t> </a:t>
            </a:r>
            <a:r>
              <a:rPr lang="sv-SE" dirty="0" err="1"/>
              <a:t>how</a:t>
            </a:r>
            <a:r>
              <a:rPr lang="sv-SE" dirty="0"/>
              <a:t> to do </a:t>
            </a:r>
            <a:r>
              <a:rPr lang="sv-SE" dirty="0" err="1"/>
              <a:t>things</a:t>
            </a:r>
            <a:r>
              <a:rPr lang="sv-SE" dirty="0"/>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sv-SE"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v-SE" dirty="0"/>
              <a:t>And the </a:t>
            </a:r>
            <a:r>
              <a:rPr lang="sv-SE" dirty="0" err="1"/>
              <a:t>more</a:t>
            </a:r>
            <a:r>
              <a:rPr lang="sv-SE" dirty="0"/>
              <a:t> </a:t>
            </a:r>
            <a:r>
              <a:rPr lang="sv-SE" dirty="0" err="1"/>
              <a:t>proactive</a:t>
            </a:r>
            <a:r>
              <a:rPr lang="sv-SE" dirty="0"/>
              <a:t> </a:t>
            </a:r>
            <a:r>
              <a:rPr lang="sv-SE" dirty="0" err="1"/>
              <a:t>you</a:t>
            </a:r>
            <a:r>
              <a:rPr lang="sv-SE" dirty="0"/>
              <a:t> as a researcher </a:t>
            </a:r>
            <a:r>
              <a:rPr lang="sv-SE" dirty="0" err="1"/>
              <a:t>are</a:t>
            </a:r>
            <a:r>
              <a:rPr lang="sv-SE" dirty="0"/>
              <a:t> in </a:t>
            </a:r>
            <a:r>
              <a:rPr lang="sv-SE" dirty="0" err="1"/>
              <a:t>how</a:t>
            </a:r>
            <a:r>
              <a:rPr lang="sv-SE" dirty="0"/>
              <a:t> </a:t>
            </a:r>
            <a:r>
              <a:rPr lang="sv-SE" dirty="0" err="1"/>
              <a:t>you</a:t>
            </a:r>
            <a:r>
              <a:rPr lang="sv-SE" dirty="0"/>
              <a:t> </a:t>
            </a:r>
            <a:r>
              <a:rPr lang="sv-SE" dirty="0" err="1"/>
              <a:t>package</a:t>
            </a:r>
            <a:r>
              <a:rPr lang="sv-SE" dirty="0"/>
              <a:t> </a:t>
            </a:r>
            <a:r>
              <a:rPr lang="sv-SE" dirty="0" err="1"/>
              <a:t>your</a:t>
            </a:r>
            <a:r>
              <a:rPr lang="sv-SE" dirty="0"/>
              <a:t> </a:t>
            </a:r>
            <a:r>
              <a:rPr lang="sv-SE" dirty="0" err="1"/>
              <a:t>knowledge</a:t>
            </a:r>
            <a:r>
              <a:rPr lang="sv-SE" dirty="0"/>
              <a:t> and </a:t>
            </a:r>
            <a:r>
              <a:rPr lang="sv-SE" dirty="0" err="1"/>
              <a:t>enable</a:t>
            </a:r>
            <a:r>
              <a:rPr lang="sv-SE" dirty="0"/>
              <a:t> </a:t>
            </a:r>
            <a:r>
              <a:rPr lang="sv-SE" dirty="0" err="1"/>
              <a:t>uptake</a:t>
            </a:r>
            <a:r>
              <a:rPr lang="sv-SE" dirty="0"/>
              <a:t> and implementation by the </a:t>
            </a:r>
            <a:r>
              <a:rPr lang="sv-SE" dirty="0" err="1"/>
              <a:t>intended</a:t>
            </a:r>
            <a:r>
              <a:rPr lang="sv-SE" dirty="0"/>
              <a:t> </a:t>
            </a:r>
            <a:r>
              <a:rPr lang="sv-SE" dirty="0" err="1"/>
              <a:t>users</a:t>
            </a:r>
            <a:r>
              <a:rPr lang="sv-SE" dirty="0"/>
              <a:t>, the </a:t>
            </a:r>
            <a:r>
              <a:rPr lang="sv-SE" dirty="0" err="1"/>
              <a:t>more</a:t>
            </a:r>
            <a:r>
              <a:rPr lang="sv-SE" dirty="0"/>
              <a:t> </a:t>
            </a:r>
            <a:r>
              <a:rPr lang="sv-SE" dirty="0" err="1"/>
              <a:t>certain</a:t>
            </a:r>
            <a:r>
              <a:rPr lang="sv-SE" dirty="0"/>
              <a:t> it is </a:t>
            </a:r>
            <a:r>
              <a:rPr lang="sv-SE" dirty="0" err="1"/>
              <a:t>that</a:t>
            </a:r>
            <a:r>
              <a:rPr lang="sv-SE" dirty="0"/>
              <a:t> the </a:t>
            </a:r>
            <a:r>
              <a:rPr lang="sv-SE" dirty="0" err="1"/>
              <a:t>change</a:t>
            </a:r>
            <a:r>
              <a:rPr lang="sv-SE" dirty="0"/>
              <a:t> </a:t>
            </a:r>
            <a:r>
              <a:rPr lang="sv-SE" dirty="0" err="1"/>
              <a:t>you</a:t>
            </a:r>
            <a:r>
              <a:rPr lang="sv-SE" dirty="0"/>
              <a:t> </a:t>
            </a:r>
            <a:r>
              <a:rPr lang="sv-SE" dirty="0" err="1"/>
              <a:t>want</a:t>
            </a:r>
            <a:r>
              <a:rPr lang="sv-SE" dirty="0"/>
              <a:t> to </a:t>
            </a:r>
            <a:r>
              <a:rPr lang="sv-SE" dirty="0" err="1"/>
              <a:t>see</a:t>
            </a:r>
            <a:r>
              <a:rPr lang="sv-SE" dirty="0"/>
              <a:t> </a:t>
            </a:r>
            <a:r>
              <a:rPr lang="sv-SE" dirty="0" err="1"/>
              <a:t>actually</a:t>
            </a:r>
            <a:r>
              <a:rPr lang="sv-SE" dirty="0"/>
              <a:t> </a:t>
            </a:r>
            <a:r>
              <a:rPr lang="sv-SE" dirty="0" err="1"/>
              <a:t>can</a:t>
            </a:r>
            <a:r>
              <a:rPr lang="sv-SE" dirty="0"/>
              <a:t> </a:t>
            </a:r>
            <a:r>
              <a:rPr lang="sv-SE" dirty="0" err="1"/>
              <a:t>happen</a:t>
            </a:r>
            <a:r>
              <a:rPr lang="sv-SE" dirty="0"/>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sv-SE"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v-SE" dirty="0"/>
              <a:t>---</a:t>
            </a:r>
          </a:p>
          <a:p>
            <a:pPr marL="0" marR="0" lvl="0" indent="0" algn="l" defTabSz="457200" rtl="0" eaLnBrk="0" fontAlgn="base" latinLnBrk="0" hangingPunct="0">
              <a:lnSpc>
                <a:spcPct val="100000"/>
              </a:lnSpc>
              <a:spcBef>
                <a:spcPct val="30000"/>
              </a:spcBef>
              <a:spcAft>
                <a:spcPct val="0"/>
              </a:spcAft>
              <a:buClrTx/>
              <a:buSzTx/>
              <a:buFontTx/>
              <a:buNone/>
              <a:tabLst/>
              <a:defRPr/>
            </a:pPr>
            <a:r>
              <a:rPr lang="sv-SE" dirty="0" err="1"/>
              <a:t>Consider</a:t>
            </a:r>
            <a:r>
              <a:rPr lang="sv-SE" dirty="0"/>
              <a:t> </a:t>
            </a:r>
            <a:r>
              <a:rPr lang="sv-SE" dirty="0" err="1"/>
              <a:t>your</a:t>
            </a:r>
            <a:r>
              <a:rPr lang="sv-SE" dirty="0"/>
              <a:t> </a:t>
            </a:r>
            <a:r>
              <a:rPr lang="sv-SE" dirty="0" err="1"/>
              <a:t>own</a:t>
            </a:r>
            <a:r>
              <a:rPr lang="sv-SE" dirty="0"/>
              <a:t> research: </a:t>
            </a:r>
            <a:r>
              <a:rPr lang="sv-SE" dirty="0" err="1"/>
              <a:t>What</a:t>
            </a:r>
            <a:r>
              <a:rPr lang="sv-SE" dirty="0"/>
              <a:t> </a:t>
            </a:r>
            <a:r>
              <a:rPr lang="sv-SE" b="1" i="1" dirty="0" err="1"/>
              <a:t>changes</a:t>
            </a:r>
            <a:r>
              <a:rPr lang="sv-SE" dirty="0"/>
              <a:t> in </a:t>
            </a:r>
            <a:r>
              <a:rPr lang="sv-SE" dirty="0" err="1"/>
              <a:t>society</a:t>
            </a:r>
            <a:r>
              <a:rPr lang="sv-SE" dirty="0"/>
              <a:t> do </a:t>
            </a:r>
            <a:r>
              <a:rPr lang="sv-SE" dirty="0" err="1"/>
              <a:t>you</a:t>
            </a:r>
            <a:r>
              <a:rPr lang="sv-SE" dirty="0"/>
              <a:t> </a:t>
            </a:r>
            <a:r>
              <a:rPr lang="sv-SE" dirty="0" err="1"/>
              <a:t>hope</a:t>
            </a:r>
            <a:r>
              <a:rPr lang="sv-SE" dirty="0"/>
              <a:t> it </a:t>
            </a:r>
            <a:r>
              <a:rPr lang="sv-SE" dirty="0" err="1"/>
              <a:t>will</a:t>
            </a:r>
            <a:r>
              <a:rPr lang="sv-SE" dirty="0"/>
              <a:t> </a:t>
            </a:r>
            <a:r>
              <a:rPr lang="sv-SE" dirty="0" err="1"/>
              <a:t>lead</a:t>
            </a:r>
            <a:r>
              <a:rPr lang="sv-SE" dirty="0"/>
              <a:t> to in the long </a:t>
            </a:r>
            <a:r>
              <a:rPr lang="sv-SE" dirty="0" err="1"/>
              <a:t>run</a:t>
            </a:r>
            <a:r>
              <a:rPr lang="sv-SE" dirty="0"/>
              <a:t>? </a:t>
            </a:r>
          </a:p>
          <a:p>
            <a:pPr marL="0" marR="0" lvl="0" indent="0" algn="l" defTabSz="457200" rtl="0" eaLnBrk="0" fontAlgn="base" latinLnBrk="0" hangingPunct="0">
              <a:lnSpc>
                <a:spcPct val="100000"/>
              </a:lnSpc>
              <a:spcBef>
                <a:spcPct val="30000"/>
              </a:spcBef>
              <a:spcAft>
                <a:spcPct val="0"/>
              </a:spcAft>
              <a:buClrTx/>
              <a:buSzTx/>
              <a:buFontTx/>
              <a:buNone/>
              <a:tabLst/>
              <a:defRPr/>
            </a:pPr>
            <a:r>
              <a:rPr lang="sv-SE" b="1" i="1" dirty="0" err="1"/>
              <a:t>Who</a:t>
            </a:r>
            <a:r>
              <a:rPr lang="sv-SE" b="1" i="1" dirty="0"/>
              <a:t> </a:t>
            </a:r>
            <a:r>
              <a:rPr lang="sv-SE" b="1" i="1" dirty="0" err="1"/>
              <a:t>else</a:t>
            </a:r>
            <a:r>
              <a:rPr lang="sv-SE" dirty="0"/>
              <a:t>, </a:t>
            </a:r>
            <a:r>
              <a:rPr lang="sv-SE" dirty="0" err="1"/>
              <a:t>outside</a:t>
            </a:r>
            <a:r>
              <a:rPr lang="sv-SE" dirty="0"/>
              <a:t> </a:t>
            </a:r>
            <a:r>
              <a:rPr lang="sv-SE" dirty="0" err="1"/>
              <a:t>academia</a:t>
            </a:r>
            <a:r>
              <a:rPr lang="sv-SE" dirty="0"/>
              <a:t>, </a:t>
            </a:r>
            <a:r>
              <a:rPr lang="sv-SE" dirty="0" err="1"/>
              <a:t>will</a:t>
            </a:r>
            <a:r>
              <a:rPr lang="sv-SE" dirty="0"/>
              <a:t> </a:t>
            </a:r>
            <a:r>
              <a:rPr lang="sv-SE" dirty="0" err="1"/>
              <a:t>need</a:t>
            </a:r>
            <a:r>
              <a:rPr lang="sv-SE" dirty="0"/>
              <a:t> to be </a:t>
            </a:r>
            <a:r>
              <a:rPr lang="sv-SE" dirty="0" err="1"/>
              <a:t>involved</a:t>
            </a:r>
            <a:r>
              <a:rPr lang="sv-SE" dirty="0"/>
              <a:t> in </a:t>
            </a:r>
            <a:r>
              <a:rPr lang="sv-SE" dirty="0" err="1"/>
              <a:t>making</a:t>
            </a:r>
            <a:r>
              <a:rPr lang="sv-SE" dirty="0"/>
              <a:t> </a:t>
            </a:r>
            <a:r>
              <a:rPr lang="sv-SE" dirty="0" err="1"/>
              <a:t>those</a:t>
            </a:r>
            <a:r>
              <a:rPr lang="sv-SE" dirty="0"/>
              <a:t> </a:t>
            </a:r>
            <a:r>
              <a:rPr lang="sv-SE" dirty="0" err="1"/>
              <a:t>changes</a:t>
            </a:r>
            <a:r>
              <a:rPr lang="sv-SE" dirty="0"/>
              <a:t>? </a:t>
            </a:r>
          </a:p>
          <a:p>
            <a:pPr marL="0" marR="0" lvl="0" indent="0" algn="l" defTabSz="457200" rtl="0" eaLnBrk="0" fontAlgn="base" latinLnBrk="0" hangingPunct="0">
              <a:lnSpc>
                <a:spcPct val="100000"/>
              </a:lnSpc>
              <a:spcBef>
                <a:spcPct val="30000"/>
              </a:spcBef>
              <a:spcAft>
                <a:spcPct val="0"/>
              </a:spcAft>
              <a:buClrTx/>
              <a:buSzTx/>
              <a:buFontTx/>
              <a:buNone/>
              <a:tabLst/>
              <a:defRPr/>
            </a:pPr>
            <a:r>
              <a:rPr lang="sv-SE" dirty="0" err="1"/>
              <a:t>What</a:t>
            </a:r>
            <a:r>
              <a:rPr lang="sv-SE" dirty="0"/>
              <a:t> </a:t>
            </a:r>
            <a:r>
              <a:rPr lang="sv-SE" dirty="0" err="1"/>
              <a:t>reality</a:t>
            </a:r>
            <a:r>
              <a:rPr lang="sv-SE" dirty="0"/>
              <a:t> and situations </a:t>
            </a:r>
            <a:r>
              <a:rPr lang="sv-SE" b="1" i="1" dirty="0" err="1"/>
              <a:t>are</a:t>
            </a:r>
            <a:r>
              <a:rPr lang="sv-SE" b="1" i="1" dirty="0"/>
              <a:t> </a:t>
            </a:r>
            <a:r>
              <a:rPr lang="sv-SE" b="1" i="1" dirty="0" err="1"/>
              <a:t>they</a:t>
            </a:r>
            <a:r>
              <a:rPr lang="sv-SE" b="1" i="1" dirty="0"/>
              <a:t> operating in</a:t>
            </a:r>
            <a:r>
              <a:rPr lang="sv-SE" dirty="0"/>
              <a:t>? </a:t>
            </a:r>
            <a:r>
              <a:rPr lang="sv-SE" dirty="0" err="1"/>
              <a:t>How</a:t>
            </a:r>
            <a:r>
              <a:rPr lang="sv-SE" dirty="0"/>
              <a:t> </a:t>
            </a:r>
            <a:r>
              <a:rPr lang="sv-SE" b="1" i="1" dirty="0"/>
              <a:t>do </a:t>
            </a:r>
            <a:r>
              <a:rPr lang="sv-SE" b="1" i="1" dirty="0" err="1"/>
              <a:t>changes</a:t>
            </a:r>
            <a:r>
              <a:rPr lang="sv-SE" dirty="0"/>
              <a:t> to </a:t>
            </a:r>
            <a:r>
              <a:rPr lang="sv-SE" dirty="0" err="1"/>
              <a:t>their</a:t>
            </a:r>
            <a:r>
              <a:rPr lang="sv-SE" dirty="0"/>
              <a:t> </a:t>
            </a:r>
            <a:r>
              <a:rPr lang="sv-SE" dirty="0" err="1"/>
              <a:t>environment</a:t>
            </a:r>
            <a:r>
              <a:rPr lang="sv-SE" dirty="0"/>
              <a:t> </a:t>
            </a:r>
            <a:r>
              <a:rPr lang="sv-SE" dirty="0" err="1"/>
              <a:t>usually</a:t>
            </a:r>
            <a:r>
              <a:rPr lang="sv-SE" dirty="0"/>
              <a:t> come </a:t>
            </a:r>
            <a:r>
              <a:rPr lang="sv-SE" dirty="0" err="1"/>
              <a:t>about</a:t>
            </a:r>
            <a:r>
              <a:rPr lang="sv-SE" dirty="0"/>
              <a:t>? </a:t>
            </a:r>
          </a:p>
          <a:p>
            <a:pPr marL="0" marR="0" lvl="0" indent="0" algn="l" defTabSz="457200" rtl="0" eaLnBrk="0" fontAlgn="base" latinLnBrk="0" hangingPunct="0">
              <a:lnSpc>
                <a:spcPct val="100000"/>
              </a:lnSpc>
              <a:spcBef>
                <a:spcPct val="30000"/>
              </a:spcBef>
              <a:spcAft>
                <a:spcPct val="0"/>
              </a:spcAft>
              <a:buClrTx/>
              <a:buSzTx/>
              <a:buFontTx/>
              <a:buNone/>
              <a:tabLst/>
              <a:defRPr/>
            </a:pPr>
            <a:r>
              <a:rPr lang="sv-SE" dirty="0"/>
              <a:t>And </a:t>
            </a:r>
            <a:r>
              <a:rPr lang="sv-SE" dirty="0" err="1"/>
              <a:t>how</a:t>
            </a:r>
            <a:r>
              <a:rPr lang="sv-SE" dirty="0"/>
              <a:t> </a:t>
            </a:r>
            <a:r>
              <a:rPr lang="sv-SE" dirty="0" err="1"/>
              <a:t>can</a:t>
            </a:r>
            <a:r>
              <a:rPr lang="sv-SE" dirty="0"/>
              <a:t> </a:t>
            </a:r>
            <a:r>
              <a:rPr lang="sv-SE" dirty="0" err="1"/>
              <a:t>you</a:t>
            </a:r>
            <a:r>
              <a:rPr lang="sv-SE" dirty="0"/>
              <a:t> </a:t>
            </a:r>
            <a:r>
              <a:rPr lang="sv-SE" b="1" i="1" dirty="0" err="1"/>
              <a:t>package</a:t>
            </a:r>
            <a:r>
              <a:rPr lang="sv-SE" b="1" i="1" dirty="0"/>
              <a:t> and </a:t>
            </a:r>
            <a:r>
              <a:rPr lang="sv-SE" b="1" i="1" dirty="0" err="1"/>
              <a:t>convey</a:t>
            </a:r>
            <a:r>
              <a:rPr lang="sv-SE" b="1" i="1" dirty="0"/>
              <a:t> </a:t>
            </a:r>
            <a:r>
              <a:rPr lang="sv-SE" dirty="0" err="1"/>
              <a:t>your</a:t>
            </a:r>
            <a:r>
              <a:rPr lang="sv-SE" dirty="0"/>
              <a:t> research so </a:t>
            </a:r>
            <a:r>
              <a:rPr lang="sv-SE" dirty="0" err="1"/>
              <a:t>that</a:t>
            </a:r>
            <a:r>
              <a:rPr lang="sv-SE" dirty="0"/>
              <a:t> it fits </a:t>
            </a:r>
            <a:r>
              <a:rPr lang="sv-SE" dirty="0" err="1"/>
              <a:t>into</a:t>
            </a:r>
            <a:r>
              <a:rPr lang="sv-SE" dirty="0"/>
              <a:t> </a:t>
            </a:r>
            <a:r>
              <a:rPr lang="sv-SE" dirty="0" err="1"/>
              <a:t>that</a:t>
            </a:r>
            <a:r>
              <a:rPr lang="sv-SE" dirty="0"/>
              <a:t> </a:t>
            </a:r>
            <a:r>
              <a:rPr lang="sv-SE" dirty="0" err="1"/>
              <a:t>reality</a:t>
            </a:r>
            <a:r>
              <a:rPr lang="sv-SE" dirty="0"/>
              <a:t>, </a:t>
            </a:r>
            <a:r>
              <a:rPr lang="sv-SE" dirty="0" err="1"/>
              <a:t>those</a:t>
            </a:r>
            <a:r>
              <a:rPr lang="sv-SE" dirty="0"/>
              <a:t> </a:t>
            </a:r>
            <a:r>
              <a:rPr lang="sv-SE" dirty="0" err="1"/>
              <a:t>users</a:t>
            </a:r>
            <a:r>
              <a:rPr lang="sv-SE" dirty="0"/>
              <a:t> or organisations, and </a:t>
            </a:r>
            <a:r>
              <a:rPr lang="sv-SE" dirty="0" err="1"/>
              <a:t>their</a:t>
            </a:r>
            <a:r>
              <a:rPr lang="sv-SE" dirty="0"/>
              <a:t> </a:t>
            </a:r>
            <a:r>
              <a:rPr lang="sv-SE" dirty="0" err="1"/>
              <a:t>needs</a:t>
            </a:r>
            <a:r>
              <a:rPr lang="sv-SE" dirty="0"/>
              <a:t>? </a:t>
            </a:r>
          </a:p>
        </p:txBody>
      </p:sp>
      <p:sp>
        <p:nvSpPr>
          <p:cNvPr id="4" name="Platshållare för bildnummer 3"/>
          <p:cNvSpPr>
            <a:spLocks noGrp="1"/>
          </p:cNvSpPr>
          <p:nvPr>
            <p:ph type="sldNum" sz="quarter" idx="5"/>
          </p:nvPr>
        </p:nvSpPr>
        <p:spPr/>
        <p:txBody>
          <a:bodyPr/>
          <a:lstStyle/>
          <a:p>
            <a:pPr marL="0" marR="0" lvl="0" indent="0" algn="r" defTabSz="457200" rtl="0" eaLnBrk="1" fontAlgn="base" latinLnBrk="0" hangingPunct="1">
              <a:lnSpc>
                <a:spcPct val="100000"/>
              </a:lnSpc>
              <a:spcBef>
                <a:spcPct val="0"/>
              </a:spcBef>
              <a:spcAft>
                <a:spcPct val="0"/>
              </a:spcAft>
              <a:buClrTx/>
              <a:buSzTx/>
              <a:buFontTx/>
              <a:buNone/>
              <a:tabLst/>
              <a:defRPr/>
            </a:pPr>
            <a:fld id="{B7A5680B-5CFF-5C46-8A8E-F880F761868B}" type="slidenum">
              <a:rPr kumimoji="0" lang="sv-SE" sz="1200" b="0" i="0" u="none" strike="noStrike" kern="1200" cap="none" spc="0" normalizeH="0" baseline="0" noProof="0" smtClean="0">
                <a:ln>
                  <a:noFill/>
                </a:ln>
                <a:solidFill>
                  <a:prstClr val="black"/>
                </a:solidFill>
                <a:effectLst/>
                <a:uLnTx/>
                <a:uFillTx/>
                <a:latin typeface="Calibri" charset="0"/>
                <a:ea typeface="ＭＳ Ｐゴシック" charset="0"/>
                <a:cs typeface="+mn-cs"/>
              </a:rPr>
              <a:pPr marL="0" marR="0" lvl="0" indent="0" algn="r" defTabSz="457200" rtl="0" eaLnBrk="1" fontAlgn="base" latinLnBrk="0" hangingPunct="1">
                <a:lnSpc>
                  <a:spcPct val="100000"/>
                </a:lnSpc>
                <a:spcBef>
                  <a:spcPct val="0"/>
                </a:spcBef>
                <a:spcAft>
                  <a:spcPct val="0"/>
                </a:spcAft>
                <a:buClrTx/>
                <a:buSzTx/>
                <a:buFontTx/>
                <a:buNone/>
                <a:tabLst/>
                <a:defRPr/>
              </a:pPr>
              <a:t>8</a:t>
            </a:fld>
            <a:endParaRPr kumimoji="0" lang="sv-SE" sz="1200" b="0" i="0" u="none" strike="noStrike" kern="1200" cap="none" spc="0" normalizeH="0" baseline="0" noProof="0">
              <a:ln>
                <a:noFill/>
              </a:ln>
              <a:solidFill>
                <a:prstClr val="black"/>
              </a:solidFill>
              <a:effectLst/>
              <a:uLnTx/>
              <a:uFillTx/>
              <a:latin typeface="Calibri" charset="0"/>
              <a:ea typeface="ＭＳ Ｐゴシック" charset="0"/>
              <a:cs typeface="+mn-cs"/>
            </a:endParaRPr>
          </a:p>
        </p:txBody>
      </p:sp>
    </p:spTree>
    <p:extLst>
      <p:ext uri="{BB962C8B-B14F-4D97-AF65-F5344CB8AC3E}">
        <p14:creationId xmlns:p14="http://schemas.microsoft.com/office/powerpoint/2010/main" val="5673995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txBody>
          <a:bodyPr/>
          <a:lstStyle/>
          <a:p>
            <a:endParaRPr lang="sv-SE"/>
          </a:p>
        </p:txBody>
      </p:sp>
      <p:sp>
        <p:nvSpPr>
          <p:cNvPr id="3" name="Platshållare för anteckningar 2"/>
          <p:cNvSpPr>
            <a:spLocks noGrp="1"/>
          </p:cNvSpPr>
          <p:nvPr>
            <p:ph type="body" idx="1"/>
          </p:nvPr>
        </p:nvSpPr>
        <p:spPr/>
        <p:txBody>
          <a:bodyPr/>
          <a:lstStyle/>
          <a:p>
            <a:r>
              <a:rPr lang="en-US">
                <a:effectLst/>
                <a:latin typeface="Helvetica Neue" panose="02000503000000020004" pitchFamily="2" charset="0"/>
              </a:rPr>
              <a:t>You are probably familiar with this, as in order t</a:t>
            </a:r>
            <a:r>
              <a:rPr lang="en-GB">
                <a:effectLst/>
                <a:latin typeface="Helvetica Neue" panose="02000503000000020004" pitchFamily="2" charset="0"/>
              </a:rPr>
              <a:t>o get funding from Horizon Europe, you:</a:t>
            </a:r>
          </a:p>
          <a:p>
            <a:pPr marL="285750" indent="-285750">
              <a:lnSpc>
                <a:spcPct val="150000"/>
              </a:lnSpc>
              <a:buFont typeface="Arial" panose="020B0604020202020204" pitchFamily="34" charset="0"/>
              <a:buChar char="•"/>
            </a:pPr>
            <a:r>
              <a:rPr lang="en-US">
                <a:solidFill>
                  <a:schemeClr val="bg1"/>
                </a:solidFill>
              </a:rPr>
              <a:t>Must perform activities to increase the impact of project results </a:t>
            </a:r>
          </a:p>
          <a:p>
            <a:pPr marL="285750" indent="-285750">
              <a:lnSpc>
                <a:spcPct val="150000"/>
              </a:lnSpc>
              <a:buFont typeface="Arial" panose="020B0604020202020204" pitchFamily="34" charset="0"/>
              <a:buChar char="•"/>
            </a:pPr>
            <a:r>
              <a:rPr lang="en-US">
                <a:solidFill>
                  <a:schemeClr val="bg1"/>
                </a:solidFill>
              </a:rPr>
              <a:t>Must share research results with the scientific community, commercial players, civil society and policymakers (‘dissemination’). </a:t>
            </a:r>
          </a:p>
          <a:p>
            <a:pPr marL="285750" indent="-285750">
              <a:lnSpc>
                <a:spcPct val="150000"/>
              </a:lnSpc>
              <a:buFont typeface="Arial" panose="020B0604020202020204" pitchFamily="34" charset="0"/>
              <a:buChar char="•"/>
            </a:pPr>
            <a:r>
              <a:rPr lang="en-US">
                <a:solidFill>
                  <a:schemeClr val="bg1"/>
                </a:solidFill>
              </a:rPr>
              <a:t>Must take action to use their project results for commercial purposes, to tackle societal problems or in policymaking (‘exploitation’).  </a:t>
            </a:r>
          </a:p>
          <a:p>
            <a:pPr marL="0" indent="0">
              <a:lnSpc>
                <a:spcPct val="150000"/>
              </a:lnSpc>
              <a:buFont typeface="Arial" panose="020B0604020202020204" pitchFamily="34" charset="0"/>
              <a:buNone/>
            </a:pPr>
            <a:r>
              <a:rPr lang="en-US">
                <a:solidFill>
                  <a:schemeClr val="bg1"/>
                </a:solidFill>
              </a:rPr>
              <a:t>In which of these three boxes you spend most of your time is a choice depending on your ambition and which types of channels/pathways are most relevant for creating impact from your project. </a:t>
            </a:r>
          </a:p>
        </p:txBody>
      </p:sp>
      <p:sp>
        <p:nvSpPr>
          <p:cNvPr id="4" name="Platshållare för bild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A5680B-5CFF-5C46-8A8E-F880F761868B}" type="slidenum">
              <a:rPr kumimoji="0" lang="sv-SE" sz="1200" b="0" i="0" u="none" strike="noStrike" kern="1200" cap="none" spc="0" normalizeH="0" baseline="0" noProof="0" smtClean="0">
                <a:ln>
                  <a:noFill/>
                </a:ln>
                <a:solidFill>
                  <a:srgbClr val="465562"/>
                </a:solidFill>
                <a:effectLst/>
                <a:uLnTx/>
                <a:uFillTx/>
                <a:latin typeface="Euphemia"/>
                <a:ea typeface="ＭＳ Ｐゴシック"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sv-SE" sz="1200" b="0" i="0" u="none" strike="noStrike" kern="1200" cap="none" spc="0" normalizeH="0" baseline="0" noProof="0">
              <a:ln>
                <a:noFill/>
              </a:ln>
              <a:solidFill>
                <a:srgbClr val="465562"/>
              </a:solidFill>
              <a:effectLst/>
              <a:uLnTx/>
              <a:uFillTx/>
              <a:latin typeface="Euphemia"/>
              <a:ea typeface="ＭＳ Ｐゴシック" charset="0"/>
              <a:cs typeface="+mn-cs"/>
            </a:endParaRPr>
          </a:p>
        </p:txBody>
      </p:sp>
    </p:spTree>
    <p:extLst>
      <p:ext uri="{BB962C8B-B14F-4D97-AF65-F5344CB8AC3E}">
        <p14:creationId xmlns:p14="http://schemas.microsoft.com/office/powerpoint/2010/main" val="978534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10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10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10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5.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6.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679A61-0FB0-4B67-0407-6F709BCD54E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sv-SE"/>
          </a:p>
        </p:txBody>
      </p:sp>
      <p:sp>
        <p:nvSpPr>
          <p:cNvPr id="3" name="Subtitle 2">
            <a:extLst>
              <a:ext uri="{FF2B5EF4-FFF2-40B4-BE49-F238E27FC236}">
                <a16:creationId xmlns:a16="http://schemas.microsoft.com/office/drawing/2014/main" id="{E43C427A-F04A-C919-495B-93D412B278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sv-SE"/>
          </a:p>
        </p:txBody>
      </p:sp>
      <p:sp>
        <p:nvSpPr>
          <p:cNvPr id="4" name="Date Placeholder 3">
            <a:extLst>
              <a:ext uri="{FF2B5EF4-FFF2-40B4-BE49-F238E27FC236}">
                <a16:creationId xmlns:a16="http://schemas.microsoft.com/office/drawing/2014/main" id="{0F277E2F-C78D-5A6A-E50C-05E551735281}"/>
              </a:ext>
            </a:extLst>
          </p:cNvPr>
          <p:cNvSpPr>
            <a:spLocks noGrp="1"/>
          </p:cNvSpPr>
          <p:nvPr>
            <p:ph type="dt" sz="half" idx="10"/>
          </p:nvPr>
        </p:nvSpPr>
        <p:spPr/>
        <p:txBody>
          <a:bodyPr/>
          <a:lstStyle/>
          <a:p>
            <a:fld id="{8F4B85C1-319B-D545-84DE-20E442B8A13F}" type="datetimeFigureOut">
              <a:rPr lang="sv-SE" smtClean="0"/>
              <a:t>2026-05-19</a:t>
            </a:fld>
            <a:endParaRPr lang="sv-SE"/>
          </a:p>
        </p:txBody>
      </p:sp>
      <p:sp>
        <p:nvSpPr>
          <p:cNvPr id="5" name="Footer Placeholder 4">
            <a:extLst>
              <a:ext uri="{FF2B5EF4-FFF2-40B4-BE49-F238E27FC236}">
                <a16:creationId xmlns:a16="http://schemas.microsoft.com/office/drawing/2014/main" id="{EABBBC68-4426-CDBA-F4D9-7FD0A82C0EEA}"/>
              </a:ext>
            </a:extLst>
          </p:cNvPr>
          <p:cNvSpPr>
            <a:spLocks noGrp="1"/>
          </p:cNvSpPr>
          <p:nvPr>
            <p:ph type="ftr" sz="quarter" idx="11"/>
          </p:nvPr>
        </p:nvSpPr>
        <p:spPr/>
        <p:txBody>
          <a:bodyPr/>
          <a:lstStyle/>
          <a:p>
            <a:endParaRPr lang="sv-SE"/>
          </a:p>
        </p:txBody>
      </p:sp>
      <p:sp>
        <p:nvSpPr>
          <p:cNvPr id="6" name="Slide Number Placeholder 5">
            <a:extLst>
              <a:ext uri="{FF2B5EF4-FFF2-40B4-BE49-F238E27FC236}">
                <a16:creationId xmlns:a16="http://schemas.microsoft.com/office/drawing/2014/main" id="{90152CF6-61BD-C064-48AC-702558ED9F8D}"/>
              </a:ext>
            </a:extLst>
          </p:cNvPr>
          <p:cNvSpPr>
            <a:spLocks noGrp="1"/>
          </p:cNvSpPr>
          <p:nvPr>
            <p:ph type="sldNum" sz="quarter" idx="12"/>
          </p:nvPr>
        </p:nvSpPr>
        <p:spPr/>
        <p:txBody>
          <a:bodyPr/>
          <a:lstStyle/>
          <a:p>
            <a:fld id="{1C38DE7C-7FF6-9E44-8B67-5FB1531858FB}" type="slidenum">
              <a:rPr lang="sv-SE" smtClean="0"/>
              <a:t>‹#›</a:t>
            </a:fld>
            <a:endParaRPr lang="sv-SE"/>
          </a:p>
        </p:txBody>
      </p:sp>
    </p:spTree>
    <p:extLst>
      <p:ext uri="{BB962C8B-B14F-4D97-AF65-F5344CB8AC3E}">
        <p14:creationId xmlns:p14="http://schemas.microsoft.com/office/powerpoint/2010/main" val="26629772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62431-6B63-856C-A5FF-95B474AB064D}"/>
              </a:ext>
            </a:extLst>
          </p:cNvPr>
          <p:cNvSpPr>
            <a:spLocks noGrp="1"/>
          </p:cNvSpPr>
          <p:nvPr>
            <p:ph type="title"/>
          </p:nvPr>
        </p:nvSpPr>
        <p:spPr/>
        <p:txBody>
          <a:bodyPr/>
          <a:lstStyle/>
          <a:p>
            <a:r>
              <a:rPr lang="en-GB"/>
              <a:t>Click to edit Master title style</a:t>
            </a:r>
            <a:endParaRPr lang="sv-SE"/>
          </a:p>
        </p:txBody>
      </p:sp>
      <p:sp>
        <p:nvSpPr>
          <p:cNvPr id="3" name="Vertical Text Placeholder 2">
            <a:extLst>
              <a:ext uri="{FF2B5EF4-FFF2-40B4-BE49-F238E27FC236}">
                <a16:creationId xmlns:a16="http://schemas.microsoft.com/office/drawing/2014/main" id="{F74DCECD-490F-B0C0-2B34-67E5A8BA117C}"/>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a:p>
        </p:txBody>
      </p:sp>
      <p:sp>
        <p:nvSpPr>
          <p:cNvPr id="4" name="Date Placeholder 3">
            <a:extLst>
              <a:ext uri="{FF2B5EF4-FFF2-40B4-BE49-F238E27FC236}">
                <a16:creationId xmlns:a16="http://schemas.microsoft.com/office/drawing/2014/main" id="{05FBD857-EE8E-847A-427A-D920F8C5F57B}"/>
              </a:ext>
            </a:extLst>
          </p:cNvPr>
          <p:cNvSpPr>
            <a:spLocks noGrp="1"/>
          </p:cNvSpPr>
          <p:nvPr>
            <p:ph type="dt" sz="half" idx="10"/>
          </p:nvPr>
        </p:nvSpPr>
        <p:spPr/>
        <p:txBody>
          <a:bodyPr/>
          <a:lstStyle/>
          <a:p>
            <a:fld id="{8F4B85C1-319B-D545-84DE-20E442B8A13F}" type="datetimeFigureOut">
              <a:rPr lang="sv-SE" smtClean="0"/>
              <a:t>2026-05-19</a:t>
            </a:fld>
            <a:endParaRPr lang="sv-SE"/>
          </a:p>
        </p:txBody>
      </p:sp>
      <p:sp>
        <p:nvSpPr>
          <p:cNvPr id="5" name="Footer Placeholder 4">
            <a:extLst>
              <a:ext uri="{FF2B5EF4-FFF2-40B4-BE49-F238E27FC236}">
                <a16:creationId xmlns:a16="http://schemas.microsoft.com/office/drawing/2014/main" id="{5EB8BDA4-A53B-1444-F13B-578FED9B064F}"/>
              </a:ext>
            </a:extLst>
          </p:cNvPr>
          <p:cNvSpPr>
            <a:spLocks noGrp="1"/>
          </p:cNvSpPr>
          <p:nvPr>
            <p:ph type="ftr" sz="quarter" idx="11"/>
          </p:nvPr>
        </p:nvSpPr>
        <p:spPr/>
        <p:txBody>
          <a:bodyPr/>
          <a:lstStyle/>
          <a:p>
            <a:endParaRPr lang="sv-SE"/>
          </a:p>
        </p:txBody>
      </p:sp>
      <p:sp>
        <p:nvSpPr>
          <p:cNvPr id="6" name="Slide Number Placeholder 5">
            <a:extLst>
              <a:ext uri="{FF2B5EF4-FFF2-40B4-BE49-F238E27FC236}">
                <a16:creationId xmlns:a16="http://schemas.microsoft.com/office/drawing/2014/main" id="{6FED59C9-5716-7B5F-BACF-BD9192E1EF79}"/>
              </a:ext>
            </a:extLst>
          </p:cNvPr>
          <p:cNvSpPr>
            <a:spLocks noGrp="1"/>
          </p:cNvSpPr>
          <p:nvPr>
            <p:ph type="sldNum" sz="quarter" idx="12"/>
          </p:nvPr>
        </p:nvSpPr>
        <p:spPr/>
        <p:txBody>
          <a:bodyPr/>
          <a:lstStyle/>
          <a:p>
            <a:fld id="{1C38DE7C-7FF6-9E44-8B67-5FB1531858FB}" type="slidenum">
              <a:rPr lang="sv-SE" smtClean="0"/>
              <a:t>‹#›</a:t>
            </a:fld>
            <a:endParaRPr lang="sv-SE"/>
          </a:p>
        </p:txBody>
      </p:sp>
    </p:spTree>
    <p:extLst>
      <p:ext uri="{BB962C8B-B14F-4D97-AF65-F5344CB8AC3E}">
        <p14:creationId xmlns:p14="http://schemas.microsoft.com/office/powerpoint/2010/main" val="44705337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preserve="1" userDrawn="1">
  <p:cSld name="Tre bilder">
    <p:spTree>
      <p:nvGrpSpPr>
        <p:cNvPr id="1" name=""/>
        <p:cNvGrpSpPr/>
        <p:nvPr/>
      </p:nvGrpSpPr>
      <p:grpSpPr>
        <a:xfrm>
          <a:off x="0" y="0"/>
          <a:ext cx="0" cy="0"/>
          <a:chOff x="0" y="0"/>
          <a:chExt cx="0" cy="0"/>
        </a:xfrm>
      </p:grpSpPr>
      <p:sp>
        <p:nvSpPr>
          <p:cNvPr id="3" name="Platshållare för bild 2"/>
          <p:cNvSpPr>
            <a:spLocks noGrp="1"/>
          </p:cNvSpPr>
          <p:nvPr>
            <p:ph type="pic" idx="1" hasCustomPrompt="1"/>
          </p:nvPr>
        </p:nvSpPr>
        <p:spPr>
          <a:xfrm>
            <a:off x="0" y="0"/>
            <a:ext cx="6129600" cy="6858000"/>
          </a:xfrm>
          <a:prstGeom prst="rect">
            <a:avLst/>
          </a:prstGeom>
        </p:spPr>
        <p:txBody>
          <a:bodyPr anchor="ctr">
            <a:normAutofit/>
          </a:bodyPr>
          <a:lstStyle>
            <a:lvl1pPr marL="0" marR="0" indent="0" algn="ctr" defTabSz="457189" rtl="0" eaLnBrk="0" fontAlgn="base" latinLnBrk="0" hangingPunct="0">
              <a:lnSpc>
                <a:spcPct val="110000"/>
              </a:lnSpc>
              <a:spcBef>
                <a:spcPts val="800"/>
              </a:spcBef>
              <a:spcAft>
                <a:spcPct val="0"/>
              </a:spcAft>
              <a:buClrTx/>
              <a:buSzTx/>
              <a:buFont typeface="Arial" charset="0"/>
              <a:buNone/>
              <a:tabLst/>
              <a:defRPr sz="16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marL="0" marR="0" lvl="0" indent="0" algn="ctr" defTabSz="457189" rtl="0" eaLnBrk="0" fontAlgn="base" latinLnBrk="0" hangingPunct="0">
              <a:lnSpc>
                <a:spcPct val="110000"/>
              </a:lnSpc>
              <a:spcBef>
                <a:spcPts val="800"/>
              </a:spcBef>
              <a:spcAft>
                <a:spcPct val="0"/>
              </a:spcAft>
              <a:buClrTx/>
              <a:buSzTx/>
              <a:buFont typeface="Arial" charset="0"/>
              <a:buNone/>
              <a:tabLst/>
              <a:defRPr/>
            </a:pPr>
            <a:r>
              <a:rPr lang="sv-SE" noProof="0"/>
              <a:t>Klicka på ikonen</a:t>
            </a:r>
            <a:br>
              <a:rPr lang="sv-SE" noProof="0"/>
            </a:br>
            <a:br>
              <a:rPr lang="sv-SE" noProof="0"/>
            </a:br>
            <a:r>
              <a:rPr lang="sv-SE" noProof="0"/>
              <a:t>för att lägga till en bild</a:t>
            </a:r>
          </a:p>
        </p:txBody>
      </p:sp>
      <p:sp>
        <p:nvSpPr>
          <p:cNvPr id="8" name="Platshållare för bild 2"/>
          <p:cNvSpPr>
            <a:spLocks noGrp="1"/>
          </p:cNvSpPr>
          <p:nvPr>
            <p:ph type="pic" idx="13" hasCustomPrompt="1"/>
          </p:nvPr>
        </p:nvSpPr>
        <p:spPr>
          <a:xfrm>
            <a:off x="6243920" y="1"/>
            <a:ext cx="5948080" cy="3384351"/>
          </a:xfrm>
          <a:prstGeom prst="rect">
            <a:avLst/>
          </a:prstGeom>
        </p:spPr>
        <p:txBody>
          <a:bodyPr anchor="ctr">
            <a:normAutofit/>
          </a:bodyPr>
          <a:lstStyle>
            <a:lvl1pPr marL="0" marR="0" indent="0" algn="ctr" defTabSz="457189" rtl="0" eaLnBrk="0" fontAlgn="base" latinLnBrk="0" hangingPunct="0">
              <a:lnSpc>
                <a:spcPct val="110000"/>
              </a:lnSpc>
              <a:spcBef>
                <a:spcPts val="800"/>
              </a:spcBef>
              <a:spcAft>
                <a:spcPct val="0"/>
              </a:spcAft>
              <a:buClrTx/>
              <a:buSzTx/>
              <a:buFont typeface="Arial" charset="0"/>
              <a:buNone/>
              <a:tabLst/>
              <a:defRPr sz="16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marL="0" marR="0" lvl="0" indent="0" algn="ctr" defTabSz="457189" rtl="0" eaLnBrk="0" fontAlgn="base" latinLnBrk="0" hangingPunct="0">
              <a:lnSpc>
                <a:spcPct val="110000"/>
              </a:lnSpc>
              <a:spcBef>
                <a:spcPts val="800"/>
              </a:spcBef>
              <a:spcAft>
                <a:spcPct val="0"/>
              </a:spcAft>
              <a:buClrTx/>
              <a:buSzTx/>
              <a:buFont typeface="Arial" charset="0"/>
              <a:buNone/>
              <a:tabLst/>
              <a:defRPr/>
            </a:pPr>
            <a:r>
              <a:rPr lang="sv-SE" noProof="0"/>
              <a:t>Klicka på ikonen</a:t>
            </a:r>
            <a:br>
              <a:rPr lang="sv-SE" noProof="0"/>
            </a:br>
            <a:br>
              <a:rPr lang="sv-SE" noProof="0"/>
            </a:br>
            <a:r>
              <a:rPr lang="sv-SE" noProof="0"/>
              <a:t>för att lägga till en bild</a:t>
            </a:r>
          </a:p>
        </p:txBody>
      </p:sp>
      <p:sp>
        <p:nvSpPr>
          <p:cNvPr id="17" name="Platshållare för bild 2"/>
          <p:cNvSpPr>
            <a:spLocks noGrp="1"/>
          </p:cNvSpPr>
          <p:nvPr>
            <p:ph type="pic" idx="22" hasCustomPrompt="1"/>
          </p:nvPr>
        </p:nvSpPr>
        <p:spPr>
          <a:xfrm>
            <a:off x="6243920" y="3473650"/>
            <a:ext cx="5948080" cy="3384351"/>
          </a:xfrm>
          <a:prstGeom prst="rect">
            <a:avLst/>
          </a:prstGeom>
        </p:spPr>
        <p:txBody>
          <a:bodyPr anchor="ctr">
            <a:normAutofit/>
          </a:bodyPr>
          <a:lstStyle>
            <a:lvl1pPr marL="0" marR="0" indent="0" algn="ctr" defTabSz="457189" rtl="0" eaLnBrk="0" fontAlgn="base" latinLnBrk="0" hangingPunct="0">
              <a:lnSpc>
                <a:spcPct val="110000"/>
              </a:lnSpc>
              <a:spcBef>
                <a:spcPts val="800"/>
              </a:spcBef>
              <a:spcAft>
                <a:spcPct val="0"/>
              </a:spcAft>
              <a:buClrTx/>
              <a:buSzTx/>
              <a:buFont typeface="Arial" charset="0"/>
              <a:buNone/>
              <a:tabLst/>
              <a:defRPr sz="16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marL="0" marR="0" lvl="0" indent="0" algn="ctr" defTabSz="457189" rtl="0" eaLnBrk="0" fontAlgn="base" latinLnBrk="0" hangingPunct="0">
              <a:lnSpc>
                <a:spcPct val="110000"/>
              </a:lnSpc>
              <a:spcBef>
                <a:spcPts val="800"/>
              </a:spcBef>
              <a:spcAft>
                <a:spcPct val="0"/>
              </a:spcAft>
              <a:buClrTx/>
              <a:buSzTx/>
              <a:buFont typeface="Arial" charset="0"/>
              <a:buNone/>
              <a:tabLst/>
              <a:defRPr/>
            </a:pPr>
            <a:r>
              <a:rPr lang="sv-SE" noProof="0"/>
              <a:t>Klicka på ikonen</a:t>
            </a:r>
            <a:br>
              <a:rPr lang="sv-SE" noProof="0"/>
            </a:br>
            <a:br>
              <a:rPr lang="sv-SE" noProof="0"/>
            </a:br>
            <a:r>
              <a:rPr lang="sv-SE" noProof="0"/>
              <a:t>för att lägga till en bild</a:t>
            </a:r>
          </a:p>
        </p:txBody>
      </p:sp>
      <p:sp>
        <p:nvSpPr>
          <p:cNvPr id="2" name="Platshållare för sidfot 1"/>
          <p:cNvSpPr>
            <a:spLocks noGrp="1"/>
          </p:cNvSpPr>
          <p:nvPr>
            <p:ph type="ftr" sz="quarter" idx="23"/>
          </p:nvPr>
        </p:nvSpPr>
        <p:spPr>
          <a:xfrm>
            <a:off x="8496000" y="222935"/>
            <a:ext cx="3360000" cy="460800"/>
          </a:xfrm>
        </p:spPr>
        <p:txBody>
          <a:bodyPr vert="horz" lIns="0" tIns="0" rIns="0" bIns="0" rtlCol="0" anchor="t" anchorCtr="0">
            <a:noAutofit/>
          </a:bodyPr>
          <a:lstStyle>
            <a:lvl1pPr algn="r">
              <a:defRPr lang="sv-SE" smtClean="0">
                <a:solidFill>
                  <a:schemeClr val="bg1"/>
                </a:solidFill>
                <a:effectLst>
                  <a:outerShdw blurRad="50800" dist="25400" dir="5400000" algn="t" rotWithShape="0">
                    <a:prstClr val="black">
                      <a:alpha val="40000"/>
                    </a:prstClr>
                  </a:outerShdw>
                </a:effectLst>
              </a:defRPr>
            </a:lvl1pPr>
          </a:lstStyle>
          <a:p>
            <a:r>
              <a:rPr lang="en-GB"/>
              <a:t>ORGANISATIONSNAMN (ÄNDRA SIDHUVUD VIA FLIKEN INFOGA-SIDHUVUD/SIDFOT)</a:t>
            </a:r>
          </a:p>
        </p:txBody>
      </p:sp>
      <p:sp>
        <p:nvSpPr>
          <p:cNvPr id="10" name="Platshållare för bildnummer 3"/>
          <p:cNvSpPr>
            <a:spLocks noGrp="1"/>
          </p:cNvSpPr>
          <p:nvPr>
            <p:ph type="sldNum" sz="quarter" idx="25"/>
          </p:nvPr>
        </p:nvSpPr>
        <p:spPr>
          <a:xfrm>
            <a:off x="10703667" y="6407151"/>
            <a:ext cx="768931" cy="241300"/>
          </a:xfrm>
        </p:spPr>
        <p:txBody>
          <a:bodyPr vert="horz" lIns="0" tIns="0" rIns="0" bIns="0" rtlCol="0" anchor="t" anchorCtr="0">
            <a:noAutofit/>
          </a:bodyPr>
          <a:lstStyle>
            <a:lvl1pPr>
              <a:defRPr lang="sv-SE" b="1" i="0" cap="all" baseline="0" smtClean="0">
                <a:solidFill>
                  <a:schemeClr val="bg1"/>
                </a:solidFill>
                <a:effectLst>
                  <a:outerShdw blurRad="50800" dist="25400" dir="5400000" algn="t" rotWithShape="0">
                    <a:prstClr val="black">
                      <a:alpha val="40000"/>
                    </a:prstClr>
                  </a:outerShdw>
                </a:effectLst>
                <a:latin typeface="Arial Narrow"/>
                <a:ea typeface="ＭＳ Ｐゴシック" pitchFamily="-65" charset="-128"/>
              </a:defRPr>
            </a:lvl1pPr>
          </a:lstStyle>
          <a:p>
            <a:fld id="{9426A61E-93B8-384D-8975-0A89DB09A550}" type="slidenum">
              <a:rPr lang="en-SE" smtClean="0"/>
              <a:pPr/>
              <a:t>‹#›</a:t>
            </a:fld>
            <a:endParaRPr lang="en-SE"/>
          </a:p>
        </p:txBody>
      </p:sp>
      <p:sp>
        <p:nvSpPr>
          <p:cNvPr id="9" name="Platshållare för bild 7"/>
          <p:cNvSpPr>
            <a:spLocks noGrp="1"/>
          </p:cNvSpPr>
          <p:nvPr>
            <p:ph type="pic" sz="quarter" idx="17" hasCustomPrompt="1"/>
          </p:nvPr>
        </p:nvSpPr>
        <p:spPr>
          <a:xfrm>
            <a:off x="901546" y="-4069"/>
            <a:ext cx="1268145" cy="968424"/>
          </a:xfrm>
          <a:prstGeom prst="rect">
            <a:avLst/>
          </a:prstGeom>
          <a:blipFill rotWithShape="1">
            <a:blip r:embed="rId2"/>
            <a:stretch>
              <a:fillRect/>
            </a:stretch>
          </a:blipFill>
        </p:spPr>
        <p:txBody>
          <a:bodyPr>
            <a:normAutofit/>
          </a:bodyPr>
          <a:lstStyle>
            <a:lvl1pPr marL="0" indent="0">
              <a:buNone/>
              <a:defRPr/>
            </a:lvl1pPr>
          </a:lstStyle>
          <a:p>
            <a:pPr lvl="0"/>
            <a:r>
              <a:rPr lang="sv-SE" noProof="0"/>
              <a:t> </a:t>
            </a:r>
          </a:p>
        </p:txBody>
      </p:sp>
      <p:sp>
        <p:nvSpPr>
          <p:cNvPr id="4" name="Date Placeholder 3"/>
          <p:cNvSpPr>
            <a:spLocks noGrp="1"/>
          </p:cNvSpPr>
          <p:nvPr>
            <p:ph type="dt" sz="half" idx="26"/>
          </p:nvPr>
        </p:nvSpPr>
        <p:spPr/>
        <p:txBody>
          <a:bodyPr/>
          <a:lstStyle/>
          <a:p>
            <a:fld id="{D349C5BA-0FA7-4E0F-A7E2-04EDB0521F8A}" type="datetimeFigureOut">
              <a:rPr lang="sv-SE" smtClean="0"/>
              <a:t>2026-05-19</a:t>
            </a:fld>
            <a:endParaRPr lang="sv-SE"/>
          </a:p>
        </p:txBody>
      </p:sp>
    </p:spTree>
    <p:extLst>
      <p:ext uri="{BB962C8B-B14F-4D97-AF65-F5344CB8AC3E}">
        <p14:creationId xmlns:p14="http://schemas.microsoft.com/office/powerpoint/2010/main" val="1143566286"/>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showMasterSp="0" preserve="1" userDrawn="1">
  <p:cSld name="Fyra bilder (alt 1)">
    <p:spTree>
      <p:nvGrpSpPr>
        <p:cNvPr id="1" name=""/>
        <p:cNvGrpSpPr/>
        <p:nvPr/>
      </p:nvGrpSpPr>
      <p:grpSpPr>
        <a:xfrm>
          <a:off x="0" y="0"/>
          <a:ext cx="0" cy="0"/>
          <a:chOff x="0" y="0"/>
          <a:chExt cx="0" cy="0"/>
        </a:xfrm>
      </p:grpSpPr>
      <p:sp>
        <p:nvSpPr>
          <p:cNvPr id="3" name="Platshållare för bild 2"/>
          <p:cNvSpPr>
            <a:spLocks noGrp="1"/>
          </p:cNvSpPr>
          <p:nvPr>
            <p:ph type="pic" idx="1" hasCustomPrompt="1"/>
          </p:nvPr>
        </p:nvSpPr>
        <p:spPr>
          <a:xfrm>
            <a:off x="-3" y="0"/>
            <a:ext cx="6926400" cy="2229775"/>
          </a:xfrm>
          <a:prstGeom prst="rect">
            <a:avLst/>
          </a:prstGeom>
        </p:spPr>
        <p:txBody>
          <a:bodyPr anchor="ctr">
            <a:normAutofit/>
          </a:bodyPr>
          <a:lstStyle>
            <a:lvl1pPr marL="0" marR="0" indent="0" algn="ctr" defTabSz="457189" rtl="0" eaLnBrk="0" fontAlgn="base" latinLnBrk="0" hangingPunct="0">
              <a:lnSpc>
                <a:spcPct val="110000"/>
              </a:lnSpc>
              <a:spcBef>
                <a:spcPts val="800"/>
              </a:spcBef>
              <a:spcAft>
                <a:spcPct val="0"/>
              </a:spcAft>
              <a:buClrTx/>
              <a:buSzTx/>
              <a:buFont typeface="Arial" charset="0"/>
              <a:buNone/>
              <a:tabLst/>
              <a:defRPr sz="16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marL="0" marR="0" lvl="0" indent="0" algn="ctr" defTabSz="457189" rtl="0" eaLnBrk="0" fontAlgn="base" latinLnBrk="0" hangingPunct="0">
              <a:lnSpc>
                <a:spcPct val="110000"/>
              </a:lnSpc>
              <a:spcBef>
                <a:spcPts val="800"/>
              </a:spcBef>
              <a:spcAft>
                <a:spcPct val="0"/>
              </a:spcAft>
              <a:buClrTx/>
              <a:buSzTx/>
              <a:buFont typeface="Arial" charset="0"/>
              <a:buNone/>
              <a:tabLst/>
              <a:defRPr/>
            </a:pPr>
            <a:r>
              <a:rPr lang="sv-SE" noProof="0"/>
              <a:t>Klicka på ikonen</a:t>
            </a:r>
            <a:br>
              <a:rPr lang="sv-SE" noProof="0"/>
            </a:br>
            <a:br>
              <a:rPr lang="sv-SE" noProof="0"/>
            </a:br>
            <a:r>
              <a:rPr lang="sv-SE" noProof="0"/>
              <a:t>för att lägga till en bild</a:t>
            </a:r>
          </a:p>
        </p:txBody>
      </p:sp>
      <p:sp>
        <p:nvSpPr>
          <p:cNvPr id="8" name="Platshållare för bild 2"/>
          <p:cNvSpPr>
            <a:spLocks noGrp="1"/>
          </p:cNvSpPr>
          <p:nvPr>
            <p:ph type="pic" idx="13" hasCustomPrompt="1"/>
          </p:nvPr>
        </p:nvSpPr>
        <p:spPr>
          <a:xfrm>
            <a:off x="7023209" y="0"/>
            <a:ext cx="5168792" cy="6858000"/>
          </a:xfrm>
          <a:prstGeom prst="rect">
            <a:avLst/>
          </a:prstGeom>
        </p:spPr>
        <p:txBody>
          <a:bodyPr anchor="ctr">
            <a:normAutofit/>
          </a:bodyPr>
          <a:lstStyle>
            <a:lvl1pPr marL="0" marR="0" indent="0" algn="ctr" defTabSz="457189" rtl="0" eaLnBrk="0" fontAlgn="base" latinLnBrk="0" hangingPunct="0">
              <a:lnSpc>
                <a:spcPct val="110000"/>
              </a:lnSpc>
              <a:spcBef>
                <a:spcPts val="800"/>
              </a:spcBef>
              <a:spcAft>
                <a:spcPct val="0"/>
              </a:spcAft>
              <a:buClrTx/>
              <a:buSzTx/>
              <a:buFont typeface="Arial" charset="0"/>
              <a:buNone/>
              <a:tabLst/>
              <a:defRPr sz="16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marL="0" marR="0" lvl="0" indent="0" algn="ctr" defTabSz="457189" rtl="0" eaLnBrk="0" fontAlgn="base" latinLnBrk="0" hangingPunct="0">
              <a:lnSpc>
                <a:spcPct val="110000"/>
              </a:lnSpc>
              <a:spcBef>
                <a:spcPts val="800"/>
              </a:spcBef>
              <a:spcAft>
                <a:spcPct val="0"/>
              </a:spcAft>
              <a:buClrTx/>
              <a:buSzTx/>
              <a:buFont typeface="Arial" charset="0"/>
              <a:buNone/>
              <a:tabLst/>
              <a:defRPr/>
            </a:pPr>
            <a:r>
              <a:rPr lang="sv-SE" noProof="0"/>
              <a:t>Klicka på ikonen</a:t>
            </a:r>
            <a:br>
              <a:rPr lang="sv-SE" noProof="0"/>
            </a:br>
            <a:br>
              <a:rPr lang="sv-SE" noProof="0"/>
            </a:br>
            <a:r>
              <a:rPr lang="sv-SE" noProof="0"/>
              <a:t>för att lägga till en bild</a:t>
            </a:r>
          </a:p>
        </p:txBody>
      </p:sp>
      <p:sp>
        <p:nvSpPr>
          <p:cNvPr id="17" name="Platshållare för bild 2"/>
          <p:cNvSpPr>
            <a:spLocks noGrp="1"/>
          </p:cNvSpPr>
          <p:nvPr>
            <p:ph type="pic" idx="22" hasCustomPrompt="1"/>
          </p:nvPr>
        </p:nvSpPr>
        <p:spPr>
          <a:xfrm>
            <a:off x="0" y="4628226"/>
            <a:ext cx="6926400" cy="2229775"/>
          </a:xfrm>
          <a:prstGeom prst="rect">
            <a:avLst/>
          </a:prstGeom>
        </p:spPr>
        <p:txBody>
          <a:bodyPr anchor="ctr">
            <a:normAutofit/>
          </a:bodyPr>
          <a:lstStyle>
            <a:lvl1pPr marL="0" marR="0" indent="0" algn="ctr" defTabSz="457189" rtl="0" eaLnBrk="0" fontAlgn="base" latinLnBrk="0" hangingPunct="0">
              <a:lnSpc>
                <a:spcPct val="110000"/>
              </a:lnSpc>
              <a:spcBef>
                <a:spcPts val="800"/>
              </a:spcBef>
              <a:spcAft>
                <a:spcPct val="0"/>
              </a:spcAft>
              <a:buClrTx/>
              <a:buSzTx/>
              <a:buFont typeface="Arial" charset="0"/>
              <a:buNone/>
              <a:tabLst/>
              <a:defRPr sz="16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marL="0" marR="0" lvl="0" indent="0" algn="ctr" defTabSz="457189" rtl="0" eaLnBrk="0" fontAlgn="base" latinLnBrk="0" hangingPunct="0">
              <a:lnSpc>
                <a:spcPct val="110000"/>
              </a:lnSpc>
              <a:spcBef>
                <a:spcPts val="800"/>
              </a:spcBef>
              <a:spcAft>
                <a:spcPct val="0"/>
              </a:spcAft>
              <a:buClrTx/>
              <a:buSzTx/>
              <a:buFont typeface="Arial" charset="0"/>
              <a:buNone/>
              <a:tabLst/>
              <a:defRPr/>
            </a:pPr>
            <a:r>
              <a:rPr lang="sv-SE" noProof="0"/>
              <a:t>Klicka på ikonen</a:t>
            </a:r>
            <a:br>
              <a:rPr lang="sv-SE" noProof="0"/>
            </a:br>
            <a:br>
              <a:rPr lang="sv-SE" noProof="0"/>
            </a:br>
            <a:r>
              <a:rPr lang="sv-SE" noProof="0"/>
              <a:t>för att lägga till en bild</a:t>
            </a:r>
          </a:p>
        </p:txBody>
      </p:sp>
      <p:sp>
        <p:nvSpPr>
          <p:cNvPr id="18" name="Platshållare för bild 2"/>
          <p:cNvSpPr>
            <a:spLocks noGrp="1"/>
          </p:cNvSpPr>
          <p:nvPr>
            <p:ph type="pic" idx="23" hasCustomPrompt="1"/>
          </p:nvPr>
        </p:nvSpPr>
        <p:spPr>
          <a:xfrm>
            <a:off x="0" y="2314114"/>
            <a:ext cx="6926400" cy="2229775"/>
          </a:xfrm>
          <a:prstGeom prst="rect">
            <a:avLst/>
          </a:prstGeom>
        </p:spPr>
        <p:txBody>
          <a:bodyPr anchor="ctr">
            <a:normAutofit/>
          </a:bodyPr>
          <a:lstStyle>
            <a:lvl1pPr marL="0" marR="0" indent="0" algn="ctr" defTabSz="457189" rtl="0" eaLnBrk="0" fontAlgn="base" latinLnBrk="0" hangingPunct="0">
              <a:lnSpc>
                <a:spcPct val="110000"/>
              </a:lnSpc>
              <a:spcBef>
                <a:spcPts val="800"/>
              </a:spcBef>
              <a:spcAft>
                <a:spcPct val="0"/>
              </a:spcAft>
              <a:buClrTx/>
              <a:buSzTx/>
              <a:buFont typeface="Arial" charset="0"/>
              <a:buNone/>
              <a:tabLst/>
              <a:defRPr sz="16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marL="0" marR="0" lvl="0" indent="0" algn="ctr" defTabSz="457189" rtl="0" eaLnBrk="0" fontAlgn="base" latinLnBrk="0" hangingPunct="0">
              <a:lnSpc>
                <a:spcPct val="110000"/>
              </a:lnSpc>
              <a:spcBef>
                <a:spcPts val="800"/>
              </a:spcBef>
              <a:spcAft>
                <a:spcPct val="0"/>
              </a:spcAft>
              <a:buClrTx/>
              <a:buSzTx/>
              <a:buFont typeface="Arial" charset="0"/>
              <a:buNone/>
              <a:tabLst/>
              <a:defRPr/>
            </a:pPr>
            <a:r>
              <a:rPr lang="sv-SE" noProof="0"/>
              <a:t>Klicka på ikonen</a:t>
            </a:r>
            <a:br>
              <a:rPr lang="sv-SE" noProof="0"/>
            </a:br>
            <a:br>
              <a:rPr lang="sv-SE" noProof="0"/>
            </a:br>
            <a:r>
              <a:rPr lang="sv-SE" noProof="0"/>
              <a:t>för att lägga till en bild</a:t>
            </a:r>
          </a:p>
        </p:txBody>
      </p:sp>
      <p:sp>
        <p:nvSpPr>
          <p:cNvPr id="2" name="Platshållare för sidfot 1"/>
          <p:cNvSpPr>
            <a:spLocks noGrp="1"/>
          </p:cNvSpPr>
          <p:nvPr>
            <p:ph type="ftr" sz="quarter" idx="24"/>
          </p:nvPr>
        </p:nvSpPr>
        <p:spPr>
          <a:xfrm>
            <a:off x="8496000" y="222935"/>
            <a:ext cx="3360000" cy="460800"/>
          </a:xfrm>
        </p:spPr>
        <p:txBody>
          <a:bodyPr vert="horz" lIns="0" tIns="0" rIns="0" bIns="0" rtlCol="0" anchor="t" anchorCtr="0">
            <a:noAutofit/>
          </a:bodyPr>
          <a:lstStyle>
            <a:lvl1pPr algn="r">
              <a:defRPr lang="sv-SE" smtClean="0">
                <a:solidFill>
                  <a:schemeClr val="bg1"/>
                </a:solidFill>
                <a:effectLst>
                  <a:outerShdw blurRad="50800" dist="25400" dir="5400000" algn="t" rotWithShape="0">
                    <a:prstClr val="black">
                      <a:alpha val="40000"/>
                    </a:prstClr>
                  </a:outerShdw>
                </a:effectLst>
              </a:defRPr>
            </a:lvl1pPr>
          </a:lstStyle>
          <a:p>
            <a:r>
              <a:rPr lang="en-GB"/>
              <a:t>ORGANISATIONSNAMN (ÄNDRA SIDHUVUD VIA FLIKEN INFOGA-SIDHUVUD/SIDFOT)</a:t>
            </a:r>
          </a:p>
        </p:txBody>
      </p:sp>
      <p:sp>
        <p:nvSpPr>
          <p:cNvPr id="4" name="Platshållare för bildnummer 3"/>
          <p:cNvSpPr>
            <a:spLocks noGrp="1"/>
          </p:cNvSpPr>
          <p:nvPr>
            <p:ph type="sldNum" sz="quarter" idx="25"/>
          </p:nvPr>
        </p:nvSpPr>
        <p:spPr/>
        <p:txBody>
          <a:bodyPr vert="horz" lIns="0" tIns="0" rIns="0" bIns="0" rtlCol="0" anchor="t" anchorCtr="0">
            <a:noAutofit/>
          </a:bodyPr>
          <a:lstStyle>
            <a:lvl1pPr>
              <a:defRPr lang="sv-SE" b="1" i="0" cap="all" baseline="0" smtClean="0">
                <a:solidFill>
                  <a:schemeClr val="bg1"/>
                </a:solidFill>
                <a:effectLst>
                  <a:outerShdw blurRad="50800" dist="25400" dir="5400000" algn="t" rotWithShape="0">
                    <a:prstClr val="black">
                      <a:alpha val="40000"/>
                    </a:prstClr>
                  </a:outerShdw>
                </a:effectLst>
                <a:latin typeface="Arial Narrow"/>
                <a:ea typeface="ＭＳ Ｐゴシック" pitchFamily="-65" charset="-128"/>
              </a:defRPr>
            </a:lvl1pPr>
          </a:lstStyle>
          <a:p>
            <a:fld id="{9426A61E-93B8-384D-8975-0A89DB09A550}" type="slidenum">
              <a:rPr lang="en-SE" smtClean="0"/>
              <a:pPr/>
              <a:t>‹#›</a:t>
            </a:fld>
            <a:endParaRPr lang="en-SE"/>
          </a:p>
        </p:txBody>
      </p:sp>
      <p:sp>
        <p:nvSpPr>
          <p:cNvPr id="10" name="Platshållare för bild 7"/>
          <p:cNvSpPr>
            <a:spLocks noGrp="1"/>
          </p:cNvSpPr>
          <p:nvPr>
            <p:ph type="pic" sz="quarter" idx="17" hasCustomPrompt="1"/>
          </p:nvPr>
        </p:nvSpPr>
        <p:spPr>
          <a:xfrm>
            <a:off x="901546" y="-4069"/>
            <a:ext cx="1268145" cy="968424"/>
          </a:xfrm>
          <a:prstGeom prst="rect">
            <a:avLst/>
          </a:prstGeom>
          <a:blipFill rotWithShape="1">
            <a:blip r:embed="rId2"/>
            <a:stretch>
              <a:fillRect/>
            </a:stretch>
          </a:blipFill>
        </p:spPr>
        <p:txBody>
          <a:bodyPr>
            <a:normAutofit/>
          </a:bodyPr>
          <a:lstStyle>
            <a:lvl1pPr marL="0" indent="0">
              <a:buNone/>
              <a:defRPr/>
            </a:lvl1pPr>
          </a:lstStyle>
          <a:p>
            <a:pPr lvl="0"/>
            <a:r>
              <a:rPr lang="sv-SE" noProof="0"/>
              <a:t> </a:t>
            </a:r>
          </a:p>
        </p:txBody>
      </p:sp>
      <p:sp>
        <p:nvSpPr>
          <p:cNvPr id="5" name="Date Placeholder 4"/>
          <p:cNvSpPr>
            <a:spLocks noGrp="1"/>
          </p:cNvSpPr>
          <p:nvPr>
            <p:ph type="dt" sz="half" idx="26"/>
          </p:nvPr>
        </p:nvSpPr>
        <p:spPr/>
        <p:txBody>
          <a:bodyPr/>
          <a:lstStyle/>
          <a:p>
            <a:fld id="{D349C5BA-0FA7-4E0F-A7E2-04EDB0521F8A}" type="datetimeFigureOut">
              <a:rPr lang="sv-SE" smtClean="0"/>
              <a:t>2026-05-19</a:t>
            </a:fld>
            <a:endParaRPr lang="sv-SE"/>
          </a:p>
        </p:txBody>
      </p:sp>
    </p:spTree>
    <p:extLst>
      <p:ext uri="{BB962C8B-B14F-4D97-AF65-F5344CB8AC3E}">
        <p14:creationId xmlns:p14="http://schemas.microsoft.com/office/powerpoint/2010/main" val="2725306362"/>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preserve="1" userDrawn="1">
  <p:cSld name="Fyra bilder (alt 2)">
    <p:spTree>
      <p:nvGrpSpPr>
        <p:cNvPr id="1" name=""/>
        <p:cNvGrpSpPr/>
        <p:nvPr/>
      </p:nvGrpSpPr>
      <p:grpSpPr>
        <a:xfrm>
          <a:off x="0" y="0"/>
          <a:ext cx="0" cy="0"/>
          <a:chOff x="0" y="0"/>
          <a:chExt cx="0" cy="0"/>
        </a:xfrm>
      </p:grpSpPr>
      <p:sp>
        <p:nvSpPr>
          <p:cNvPr id="11" name="Platshållare för bild 2"/>
          <p:cNvSpPr>
            <a:spLocks noGrp="1"/>
          </p:cNvSpPr>
          <p:nvPr>
            <p:ph type="pic" idx="13" hasCustomPrompt="1"/>
          </p:nvPr>
        </p:nvSpPr>
        <p:spPr>
          <a:xfrm>
            <a:off x="0" y="1"/>
            <a:ext cx="12192000" cy="3160889"/>
          </a:xfrm>
          <a:prstGeom prst="rect">
            <a:avLst/>
          </a:prstGeom>
        </p:spPr>
        <p:txBody>
          <a:bodyPr anchor="ctr">
            <a:normAutofit/>
          </a:bodyPr>
          <a:lstStyle>
            <a:lvl1pPr marL="0" marR="0" indent="0" algn="ctr" defTabSz="457189" rtl="0" eaLnBrk="0" fontAlgn="base" latinLnBrk="0" hangingPunct="0">
              <a:lnSpc>
                <a:spcPct val="110000"/>
              </a:lnSpc>
              <a:spcBef>
                <a:spcPts val="800"/>
              </a:spcBef>
              <a:spcAft>
                <a:spcPct val="0"/>
              </a:spcAft>
              <a:buClrTx/>
              <a:buSzTx/>
              <a:buFont typeface="Arial" charset="0"/>
              <a:buNone/>
              <a:tabLst/>
              <a:defRPr sz="16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marL="0" marR="0" lvl="0" indent="0" algn="ctr" defTabSz="457189" rtl="0" eaLnBrk="0" fontAlgn="base" latinLnBrk="0" hangingPunct="0">
              <a:lnSpc>
                <a:spcPct val="110000"/>
              </a:lnSpc>
              <a:spcBef>
                <a:spcPts val="800"/>
              </a:spcBef>
              <a:spcAft>
                <a:spcPct val="0"/>
              </a:spcAft>
              <a:buClrTx/>
              <a:buSzTx/>
              <a:buFont typeface="Arial" charset="0"/>
              <a:buNone/>
              <a:tabLst/>
              <a:defRPr/>
            </a:pPr>
            <a:r>
              <a:rPr lang="sv-SE" noProof="0"/>
              <a:t>Klicka på ikonen</a:t>
            </a:r>
            <a:br>
              <a:rPr lang="sv-SE" noProof="0"/>
            </a:br>
            <a:br>
              <a:rPr lang="sv-SE" noProof="0"/>
            </a:br>
            <a:r>
              <a:rPr lang="sv-SE" noProof="0"/>
              <a:t>för att lägga till en bild</a:t>
            </a:r>
          </a:p>
        </p:txBody>
      </p:sp>
      <p:sp>
        <p:nvSpPr>
          <p:cNvPr id="12" name="Platshållare för bild 2"/>
          <p:cNvSpPr>
            <a:spLocks noGrp="1"/>
          </p:cNvSpPr>
          <p:nvPr>
            <p:ph type="pic" idx="14" hasCustomPrompt="1"/>
          </p:nvPr>
        </p:nvSpPr>
        <p:spPr>
          <a:xfrm>
            <a:off x="0" y="3240029"/>
            <a:ext cx="3984000" cy="3617972"/>
          </a:xfrm>
          <a:prstGeom prst="rect">
            <a:avLst/>
          </a:prstGeom>
        </p:spPr>
        <p:txBody>
          <a:bodyPr anchor="ctr">
            <a:normAutofit/>
          </a:bodyPr>
          <a:lstStyle>
            <a:lvl1pPr marL="0" marR="0" indent="0" algn="ctr" defTabSz="457189" rtl="0" eaLnBrk="0" fontAlgn="base" latinLnBrk="0" hangingPunct="0">
              <a:lnSpc>
                <a:spcPct val="110000"/>
              </a:lnSpc>
              <a:spcBef>
                <a:spcPts val="800"/>
              </a:spcBef>
              <a:spcAft>
                <a:spcPct val="0"/>
              </a:spcAft>
              <a:buClrTx/>
              <a:buSzTx/>
              <a:buFont typeface="Arial" charset="0"/>
              <a:buNone/>
              <a:tabLst/>
              <a:defRPr sz="16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marL="0" marR="0" lvl="0" indent="0" algn="ctr" defTabSz="457189" rtl="0" eaLnBrk="0" fontAlgn="base" latinLnBrk="0" hangingPunct="0">
              <a:lnSpc>
                <a:spcPct val="110000"/>
              </a:lnSpc>
              <a:spcBef>
                <a:spcPts val="800"/>
              </a:spcBef>
              <a:spcAft>
                <a:spcPct val="0"/>
              </a:spcAft>
              <a:buClrTx/>
              <a:buSzTx/>
              <a:buFont typeface="Arial" charset="0"/>
              <a:buNone/>
              <a:tabLst/>
              <a:defRPr/>
            </a:pPr>
            <a:r>
              <a:rPr lang="sv-SE" noProof="0"/>
              <a:t>Klicka på ikonen</a:t>
            </a:r>
            <a:br>
              <a:rPr lang="sv-SE" noProof="0"/>
            </a:br>
            <a:br>
              <a:rPr lang="sv-SE" noProof="0"/>
            </a:br>
            <a:r>
              <a:rPr lang="sv-SE" noProof="0"/>
              <a:t>för att lägga till en bild</a:t>
            </a:r>
          </a:p>
        </p:txBody>
      </p:sp>
      <p:sp>
        <p:nvSpPr>
          <p:cNvPr id="20" name="Platshållare för bild 2"/>
          <p:cNvSpPr>
            <a:spLocks noGrp="1"/>
          </p:cNvSpPr>
          <p:nvPr>
            <p:ph type="pic" idx="22" hasCustomPrompt="1"/>
          </p:nvPr>
        </p:nvSpPr>
        <p:spPr>
          <a:xfrm>
            <a:off x="8208000" y="3240029"/>
            <a:ext cx="3984000" cy="3617972"/>
          </a:xfrm>
          <a:prstGeom prst="rect">
            <a:avLst/>
          </a:prstGeom>
        </p:spPr>
        <p:txBody>
          <a:bodyPr anchor="ctr">
            <a:normAutofit/>
          </a:bodyPr>
          <a:lstStyle>
            <a:lvl1pPr marL="0" marR="0" indent="0" algn="ctr" defTabSz="457189" rtl="0" eaLnBrk="0" fontAlgn="base" latinLnBrk="0" hangingPunct="0">
              <a:lnSpc>
                <a:spcPct val="110000"/>
              </a:lnSpc>
              <a:spcBef>
                <a:spcPts val="800"/>
              </a:spcBef>
              <a:spcAft>
                <a:spcPct val="0"/>
              </a:spcAft>
              <a:buClrTx/>
              <a:buSzTx/>
              <a:buFont typeface="Arial" charset="0"/>
              <a:buNone/>
              <a:tabLst/>
              <a:defRPr sz="16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marL="0" marR="0" lvl="0" indent="0" algn="ctr" defTabSz="457189" rtl="0" eaLnBrk="0" fontAlgn="base" latinLnBrk="0" hangingPunct="0">
              <a:lnSpc>
                <a:spcPct val="110000"/>
              </a:lnSpc>
              <a:spcBef>
                <a:spcPts val="800"/>
              </a:spcBef>
              <a:spcAft>
                <a:spcPct val="0"/>
              </a:spcAft>
              <a:buClrTx/>
              <a:buSzTx/>
              <a:buFont typeface="Arial" charset="0"/>
              <a:buNone/>
              <a:tabLst/>
              <a:defRPr/>
            </a:pPr>
            <a:r>
              <a:rPr lang="sv-SE" noProof="0"/>
              <a:t>Klicka på ikonen</a:t>
            </a:r>
            <a:br>
              <a:rPr lang="sv-SE" noProof="0"/>
            </a:br>
            <a:br>
              <a:rPr lang="sv-SE" noProof="0"/>
            </a:br>
            <a:r>
              <a:rPr lang="sv-SE" noProof="0"/>
              <a:t>för att lägga till en bild</a:t>
            </a:r>
          </a:p>
        </p:txBody>
      </p:sp>
      <p:sp>
        <p:nvSpPr>
          <p:cNvPr id="21" name="Platshållare för bild 2"/>
          <p:cNvSpPr>
            <a:spLocks noGrp="1"/>
          </p:cNvSpPr>
          <p:nvPr>
            <p:ph type="pic" idx="23" hasCustomPrompt="1"/>
          </p:nvPr>
        </p:nvSpPr>
        <p:spPr>
          <a:xfrm>
            <a:off x="4104000" y="3240029"/>
            <a:ext cx="3984000" cy="3617972"/>
          </a:xfrm>
          <a:prstGeom prst="rect">
            <a:avLst/>
          </a:prstGeom>
        </p:spPr>
        <p:txBody>
          <a:bodyPr anchor="ctr">
            <a:normAutofit/>
          </a:bodyPr>
          <a:lstStyle>
            <a:lvl1pPr marL="0" marR="0" indent="0" algn="ctr" defTabSz="457189" rtl="0" eaLnBrk="0" fontAlgn="base" latinLnBrk="0" hangingPunct="0">
              <a:lnSpc>
                <a:spcPct val="110000"/>
              </a:lnSpc>
              <a:spcBef>
                <a:spcPts val="800"/>
              </a:spcBef>
              <a:spcAft>
                <a:spcPct val="0"/>
              </a:spcAft>
              <a:buClrTx/>
              <a:buSzTx/>
              <a:buFont typeface="Arial" charset="0"/>
              <a:buNone/>
              <a:tabLst/>
              <a:defRPr sz="16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pPr marL="0" marR="0" lvl="0" indent="0" algn="ctr" defTabSz="457189" rtl="0" eaLnBrk="0" fontAlgn="base" latinLnBrk="0" hangingPunct="0">
              <a:lnSpc>
                <a:spcPct val="110000"/>
              </a:lnSpc>
              <a:spcBef>
                <a:spcPts val="800"/>
              </a:spcBef>
              <a:spcAft>
                <a:spcPct val="0"/>
              </a:spcAft>
              <a:buClrTx/>
              <a:buSzTx/>
              <a:buFont typeface="Arial" charset="0"/>
              <a:buNone/>
              <a:tabLst/>
              <a:defRPr/>
            </a:pPr>
            <a:r>
              <a:rPr lang="sv-SE" noProof="0"/>
              <a:t>Klicka på ikonen</a:t>
            </a:r>
            <a:br>
              <a:rPr lang="sv-SE" noProof="0"/>
            </a:br>
            <a:br>
              <a:rPr lang="sv-SE" noProof="0"/>
            </a:br>
            <a:r>
              <a:rPr lang="sv-SE" noProof="0"/>
              <a:t>för att lägga till en bild</a:t>
            </a:r>
          </a:p>
        </p:txBody>
      </p:sp>
      <p:sp>
        <p:nvSpPr>
          <p:cNvPr id="2" name="Platshållare för sidfot 1"/>
          <p:cNvSpPr>
            <a:spLocks noGrp="1"/>
          </p:cNvSpPr>
          <p:nvPr>
            <p:ph type="ftr" sz="quarter" idx="24"/>
          </p:nvPr>
        </p:nvSpPr>
        <p:spPr>
          <a:xfrm>
            <a:off x="8496000" y="222935"/>
            <a:ext cx="3360000" cy="460800"/>
          </a:xfrm>
        </p:spPr>
        <p:txBody>
          <a:bodyPr vert="horz" lIns="0" tIns="0" rIns="0" bIns="0" rtlCol="0" anchor="t" anchorCtr="0">
            <a:noAutofit/>
          </a:bodyPr>
          <a:lstStyle>
            <a:lvl1pPr algn="r">
              <a:defRPr lang="sv-SE" smtClean="0">
                <a:solidFill>
                  <a:schemeClr val="bg1"/>
                </a:solidFill>
                <a:effectLst>
                  <a:outerShdw blurRad="50800" dist="25400" dir="5400000" algn="t" rotWithShape="0">
                    <a:prstClr val="black">
                      <a:alpha val="40000"/>
                    </a:prstClr>
                  </a:outerShdw>
                </a:effectLst>
              </a:defRPr>
            </a:lvl1pPr>
          </a:lstStyle>
          <a:p>
            <a:r>
              <a:rPr lang="en-GB"/>
              <a:t>ORGANISATIONSNAMN (ÄNDRA SIDHUVUD VIA FLIKEN INFOGA-SIDHUVUD/SIDFOT)</a:t>
            </a:r>
          </a:p>
        </p:txBody>
      </p:sp>
      <p:sp>
        <p:nvSpPr>
          <p:cNvPr id="10" name="Platshållare för bildnummer 3"/>
          <p:cNvSpPr>
            <a:spLocks noGrp="1"/>
          </p:cNvSpPr>
          <p:nvPr>
            <p:ph type="sldNum" sz="quarter" idx="25"/>
          </p:nvPr>
        </p:nvSpPr>
        <p:spPr>
          <a:xfrm>
            <a:off x="10703667" y="6407151"/>
            <a:ext cx="768931" cy="241300"/>
          </a:xfrm>
        </p:spPr>
        <p:txBody>
          <a:bodyPr vert="horz" lIns="0" tIns="0" rIns="0" bIns="0" rtlCol="0" anchor="t" anchorCtr="0">
            <a:noAutofit/>
          </a:bodyPr>
          <a:lstStyle>
            <a:lvl1pPr>
              <a:defRPr lang="sv-SE" b="1" i="0" cap="all" baseline="0" smtClean="0">
                <a:solidFill>
                  <a:schemeClr val="bg1"/>
                </a:solidFill>
                <a:effectLst>
                  <a:outerShdw blurRad="50800" dist="25400" dir="5400000" algn="t" rotWithShape="0">
                    <a:prstClr val="black">
                      <a:alpha val="40000"/>
                    </a:prstClr>
                  </a:outerShdw>
                </a:effectLst>
                <a:latin typeface="Arial Narrow"/>
                <a:ea typeface="ＭＳ Ｐゴシック" pitchFamily="-65" charset="-128"/>
              </a:defRPr>
            </a:lvl1pPr>
          </a:lstStyle>
          <a:p>
            <a:fld id="{9426A61E-93B8-384D-8975-0A89DB09A550}" type="slidenum">
              <a:rPr lang="en-SE" smtClean="0"/>
              <a:pPr/>
              <a:t>‹#›</a:t>
            </a:fld>
            <a:endParaRPr lang="en-SE"/>
          </a:p>
        </p:txBody>
      </p:sp>
      <p:sp>
        <p:nvSpPr>
          <p:cNvPr id="9" name="Platshållare för bild 7"/>
          <p:cNvSpPr>
            <a:spLocks noGrp="1"/>
          </p:cNvSpPr>
          <p:nvPr>
            <p:ph type="pic" sz="quarter" idx="17" hasCustomPrompt="1"/>
          </p:nvPr>
        </p:nvSpPr>
        <p:spPr>
          <a:xfrm>
            <a:off x="901546" y="-4069"/>
            <a:ext cx="1268145" cy="968424"/>
          </a:xfrm>
          <a:prstGeom prst="rect">
            <a:avLst/>
          </a:prstGeom>
          <a:blipFill rotWithShape="1">
            <a:blip r:embed="rId2"/>
            <a:stretch>
              <a:fillRect/>
            </a:stretch>
          </a:blipFill>
        </p:spPr>
        <p:txBody>
          <a:bodyPr>
            <a:normAutofit/>
          </a:bodyPr>
          <a:lstStyle>
            <a:lvl1pPr marL="0" indent="0">
              <a:buNone/>
              <a:defRPr/>
            </a:lvl1pPr>
          </a:lstStyle>
          <a:p>
            <a:pPr lvl="0"/>
            <a:r>
              <a:rPr lang="sv-SE" noProof="0"/>
              <a:t> </a:t>
            </a:r>
          </a:p>
        </p:txBody>
      </p:sp>
      <p:sp>
        <p:nvSpPr>
          <p:cNvPr id="3" name="Date Placeholder 2"/>
          <p:cNvSpPr>
            <a:spLocks noGrp="1"/>
          </p:cNvSpPr>
          <p:nvPr>
            <p:ph type="dt" sz="half" idx="26"/>
          </p:nvPr>
        </p:nvSpPr>
        <p:spPr/>
        <p:txBody>
          <a:bodyPr/>
          <a:lstStyle/>
          <a:p>
            <a:fld id="{D349C5BA-0FA7-4E0F-A7E2-04EDB0521F8A}" type="datetimeFigureOut">
              <a:rPr lang="sv-SE" smtClean="0"/>
              <a:t>2026-05-19</a:t>
            </a:fld>
            <a:endParaRPr lang="sv-SE"/>
          </a:p>
        </p:txBody>
      </p:sp>
    </p:spTree>
    <p:extLst>
      <p:ext uri="{BB962C8B-B14F-4D97-AF65-F5344CB8AC3E}">
        <p14:creationId xmlns:p14="http://schemas.microsoft.com/office/powerpoint/2010/main" val="3548289998"/>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Tom med logotyp">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3739428"/>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showMasterSp="0" type="blank" preserve="1">
  <p:cSld name="Tom">
    <p:spTree>
      <p:nvGrpSpPr>
        <p:cNvPr id="1" name=""/>
        <p:cNvGrpSpPr/>
        <p:nvPr/>
      </p:nvGrpSpPr>
      <p:grpSpPr>
        <a:xfrm>
          <a:off x="0" y="0"/>
          <a:ext cx="0" cy="0"/>
          <a:chOff x="0" y="0"/>
          <a:chExt cx="0" cy="0"/>
        </a:xfrm>
      </p:grpSpPr>
    </p:spTree>
    <p:extLst>
      <p:ext uri="{BB962C8B-B14F-4D97-AF65-F5344CB8AC3E}">
        <p14:creationId xmlns:p14="http://schemas.microsoft.com/office/powerpoint/2010/main" val="2397256780"/>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Nytt avsnitt">
    <p:spTree>
      <p:nvGrpSpPr>
        <p:cNvPr id="1" name=""/>
        <p:cNvGrpSpPr/>
        <p:nvPr/>
      </p:nvGrpSpPr>
      <p:grpSpPr>
        <a:xfrm>
          <a:off x="0" y="0"/>
          <a:ext cx="0" cy="0"/>
          <a:chOff x="0" y="0"/>
          <a:chExt cx="0" cy="0"/>
        </a:xfrm>
      </p:grpSpPr>
      <p:sp>
        <p:nvSpPr>
          <p:cNvPr id="9" name="Platshållare för bild 8"/>
          <p:cNvSpPr>
            <a:spLocks noGrp="1"/>
          </p:cNvSpPr>
          <p:nvPr>
            <p:ph type="pic" sz="quarter" idx="10" hasCustomPrompt="1"/>
          </p:nvPr>
        </p:nvSpPr>
        <p:spPr>
          <a:xfrm>
            <a:off x="0" y="0"/>
            <a:ext cx="12192000" cy="6858000"/>
          </a:xfrm>
          <a:prstGeom prst="rect">
            <a:avLst/>
          </a:prstGeom>
          <a:solidFill>
            <a:schemeClr val="tx1"/>
          </a:solidFill>
        </p:spPr>
        <p:txBody>
          <a:bodyPr vert="horz" lIns="0" tIns="0" rIns="0" bIns="0" rtlCol="0" anchor="ctr">
            <a:normAutofit/>
          </a:bodyPr>
          <a:lstStyle>
            <a:lvl1pPr marL="179996" indent="-179996" algn="ctr">
              <a:buNone/>
              <a:defRPr lang="sv-SE" sz="1600" noProof="0" dirty="0">
                <a:solidFill>
                  <a:schemeClr val="bg1"/>
                </a:solidFill>
              </a:defRPr>
            </a:lvl1pPr>
          </a:lstStyle>
          <a:p>
            <a:pPr marL="0" marR="0" lvl="0" indent="0" algn="ctr" latinLnBrk="0">
              <a:buClrTx/>
              <a:buSzTx/>
              <a:tabLst/>
            </a:pPr>
            <a:r>
              <a:rPr lang="sv-SE" noProof="0"/>
              <a:t>Klicka på ikonen</a:t>
            </a:r>
            <a:br>
              <a:rPr lang="sv-SE" noProof="0"/>
            </a:br>
            <a:br>
              <a:rPr lang="sv-SE" noProof="0"/>
            </a:br>
            <a:r>
              <a:rPr lang="sv-SE" noProof="0"/>
              <a:t>för att lägga till en bild</a:t>
            </a:r>
          </a:p>
        </p:txBody>
      </p:sp>
      <p:sp>
        <p:nvSpPr>
          <p:cNvPr id="4" name="Rubrik 4"/>
          <p:cNvSpPr>
            <a:spLocks noGrp="1"/>
          </p:cNvSpPr>
          <p:nvPr>
            <p:ph type="title" hasCustomPrompt="1"/>
          </p:nvPr>
        </p:nvSpPr>
        <p:spPr>
          <a:xfrm>
            <a:off x="720000" y="2422800"/>
            <a:ext cx="10752000" cy="792000"/>
          </a:xfrm>
          <a:effectLst>
            <a:outerShdw blurRad="50800" dist="38100" dir="2700000" algn="tl" rotWithShape="0">
              <a:prstClr val="black">
                <a:alpha val="40000"/>
              </a:prstClr>
            </a:outerShdw>
          </a:effectLst>
        </p:spPr>
        <p:txBody>
          <a:bodyPr vert="horz" lIns="0" tIns="0" rIns="0" bIns="0" rtlCol="0" anchor="t" anchorCtr="0">
            <a:noAutofit/>
          </a:bodyPr>
          <a:lstStyle>
            <a:lvl1pPr marL="0" marR="0" indent="0" algn="ctr" defTabSz="457189" rtl="0" eaLnBrk="0" fontAlgn="base" latinLnBrk="0" hangingPunct="0">
              <a:lnSpc>
                <a:spcPct val="100000"/>
              </a:lnSpc>
              <a:spcBef>
                <a:spcPts val="0"/>
              </a:spcBef>
              <a:spcAft>
                <a:spcPct val="0"/>
              </a:spcAft>
              <a:buClrTx/>
              <a:buSzTx/>
              <a:buFontTx/>
              <a:buNone/>
              <a:tabLst/>
              <a:defRPr lang="sv-SE" sz="3600" i="0" cap="all" baseline="0" dirty="0">
                <a:solidFill>
                  <a:schemeClr val="bg1"/>
                </a:solidFill>
                <a:effectLst>
                  <a:outerShdw blurRad="50800" dist="38100" dir="5400000" algn="t" rotWithShape="0">
                    <a:prstClr val="black">
                      <a:alpha val="40000"/>
                    </a:prstClr>
                  </a:outerShdw>
                </a:effectLst>
                <a:latin typeface="Arial Narrow" panose="020B0606020202030204" pitchFamily="34" charset="0"/>
              </a:defRPr>
            </a:lvl1pPr>
          </a:lstStyle>
          <a:p>
            <a:pPr marL="0" marR="0" lvl="0" indent="0" algn="ctr" defTabSz="457189" rtl="0" eaLnBrk="0" fontAlgn="base" latinLnBrk="0" hangingPunct="0">
              <a:lnSpc>
                <a:spcPct val="130000"/>
              </a:lnSpc>
              <a:spcBef>
                <a:spcPts val="0"/>
              </a:spcBef>
              <a:spcAft>
                <a:spcPct val="0"/>
              </a:spcAft>
              <a:buClrTx/>
              <a:buSzTx/>
              <a:buFontTx/>
              <a:buNone/>
              <a:tabLst/>
              <a:defRPr/>
            </a:pPr>
            <a:r>
              <a:rPr lang="sv-SE" dirty="0"/>
              <a:t>SKRIV IN avsnittsrubrik</a:t>
            </a:r>
          </a:p>
        </p:txBody>
      </p:sp>
    </p:spTree>
    <p:extLst>
      <p:ext uri="{BB962C8B-B14F-4D97-AF65-F5344CB8AC3E}">
        <p14:creationId xmlns:p14="http://schemas.microsoft.com/office/powerpoint/2010/main" val="1439447654"/>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Anpassad layout">
    <p:spTree>
      <p:nvGrpSpPr>
        <p:cNvPr id="1" name=""/>
        <p:cNvGrpSpPr/>
        <p:nvPr/>
      </p:nvGrpSpPr>
      <p:grpSpPr>
        <a:xfrm>
          <a:off x="0" y="0"/>
          <a:ext cx="0" cy="0"/>
          <a:chOff x="0" y="0"/>
          <a:chExt cx="0" cy="0"/>
        </a:xfrm>
      </p:grpSpPr>
      <p:sp>
        <p:nvSpPr>
          <p:cNvPr id="5" name="Rubrik 4"/>
          <p:cNvSpPr>
            <a:spLocks noGrp="1"/>
          </p:cNvSpPr>
          <p:nvPr>
            <p:ph type="title"/>
          </p:nvPr>
        </p:nvSpPr>
        <p:spPr/>
        <p:txBody>
          <a:bodyPr/>
          <a:lstStyle>
            <a:lvl1pPr>
              <a:defRPr>
                <a:solidFill>
                  <a:srgbClr val="464646"/>
                </a:solidFill>
              </a:defRPr>
            </a:lvl1pPr>
          </a:lstStyle>
          <a:p>
            <a:r>
              <a:rPr lang="sv-SE" dirty="0"/>
              <a:t>Klicka här för att ändra format</a:t>
            </a:r>
          </a:p>
        </p:txBody>
      </p:sp>
      <p:sp>
        <p:nvSpPr>
          <p:cNvPr id="7" name="Platshållare för text 6"/>
          <p:cNvSpPr>
            <a:spLocks noGrp="1"/>
          </p:cNvSpPr>
          <p:nvPr>
            <p:ph type="body" sz="quarter" idx="12"/>
          </p:nvPr>
        </p:nvSpPr>
        <p:spPr>
          <a:xfrm>
            <a:off x="1524000" y="2286000"/>
            <a:ext cx="8940800" cy="3581400"/>
          </a:xfrm>
        </p:spPr>
        <p:txBody>
          <a:bodyPr/>
          <a:lstStyle/>
          <a:p>
            <a:pPr lvl="0"/>
            <a:r>
              <a:rPr lang="sv-SE" dirty="0"/>
              <a:t>Klicka här för att ändra format på bakgrundstexten</a:t>
            </a:r>
          </a:p>
          <a:p>
            <a:pPr lvl="1"/>
            <a:r>
              <a:rPr lang="sv-SE" dirty="0"/>
              <a:t>Nivå två</a:t>
            </a:r>
          </a:p>
          <a:p>
            <a:pPr lvl="2"/>
            <a:r>
              <a:rPr lang="sv-SE" dirty="0"/>
              <a:t>Nivå tre</a:t>
            </a:r>
          </a:p>
        </p:txBody>
      </p:sp>
      <p:sp>
        <p:nvSpPr>
          <p:cNvPr id="4" name="Rectangle 9"/>
          <p:cNvSpPr>
            <a:spLocks noGrp="1" noChangeArrowheads="1"/>
          </p:cNvSpPr>
          <p:nvPr>
            <p:ph type="sldNum" sz="quarter" idx="13"/>
          </p:nvPr>
        </p:nvSpPr>
        <p:spPr>
          <a:ln/>
        </p:spPr>
        <p:txBody>
          <a:bodyPr/>
          <a:lstStyle>
            <a:lvl1pPr>
              <a:defRPr/>
            </a:lvl1pPr>
          </a:lstStyle>
          <a:p>
            <a:fld id="{9F1E47E5-6BE9-E44E-8F88-4B536B520146}" type="slidenum">
              <a:rPr lang="sv-SE">
                <a:solidFill>
                  <a:prstClr val="white"/>
                </a:solidFill>
                <a:latin typeface="Calibri"/>
              </a:rPr>
              <a:pPr/>
              <a:t>‹#›</a:t>
            </a:fld>
            <a:endParaRPr lang="sv-SE">
              <a:solidFill>
                <a:prstClr val="white"/>
              </a:solidFill>
              <a:latin typeface="Calibri"/>
            </a:endParaRPr>
          </a:p>
        </p:txBody>
      </p:sp>
      <p:sp>
        <p:nvSpPr>
          <p:cNvPr id="6" name="Platshållare för datum 3"/>
          <p:cNvSpPr>
            <a:spLocks noGrp="1"/>
          </p:cNvSpPr>
          <p:nvPr>
            <p:ph type="dt" sz="half" idx="14"/>
          </p:nvPr>
        </p:nvSpPr>
        <p:spPr>
          <a:xfrm>
            <a:off x="9072033" y="6492876"/>
            <a:ext cx="1151467" cy="365125"/>
          </a:xfrm>
          <a:prstGeom prst="rect">
            <a:avLst/>
          </a:prstGeom>
        </p:spPr>
        <p:txBody>
          <a:bodyPr/>
          <a:lstStyle>
            <a:lvl1pPr>
              <a:defRPr/>
            </a:lvl1pPr>
          </a:lstStyle>
          <a:p>
            <a:fld id="{32B69432-B70F-4541-AE98-E40BE50F989C}" type="datetime1">
              <a:rPr lang="sv-SE">
                <a:solidFill>
                  <a:prstClr val="black">
                    <a:tint val="75000"/>
                  </a:prstClr>
                </a:solidFill>
                <a:latin typeface="Calibri"/>
              </a:rPr>
              <a:pPr/>
              <a:t>2026-05-19</a:t>
            </a:fld>
            <a:endParaRPr lang="sv-SE">
              <a:solidFill>
                <a:prstClr val="black">
                  <a:tint val="75000"/>
                </a:prstClr>
              </a:solidFill>
              <a:latin typeface="Calibri"/>
            </a:endParaRPr>
          </a:p>
        </p:txBody>
      </p:sp>
      <p:sp>
        <p:nvSpPr>
          <p:cNvPr id="8" name="Platshållare för sidfot 4"/>
          <p:cNvSpPr>
            <a:spLocks noGrp="1"/>
          </p:cNvSpPr>
          <p:nvPr>
            <p:ph type="ftr" sz="quarter" idx="15"/>
          </p:nvPr>
        </p:nvSpPr>
        <p:spPr/>
        <p:txBody>
          <a:bodyPr/>
          <a:lstStyle>
            <a:lvl1pPr>
              <a:defRPr/>
            </a:lvl1pPr>
          </a:lstStyle>
          <a:p>
            <a:pPr>
              <a:defRPr/>
            </a:pPr>
            <a:endParaRPr>
              <a:solidFill>
                <a:prstClr val="black">
                  <a:lumMod val="85000"/>
                  <a:lumOff val="15000"/>
                </a:prstClr>
              </a:solidFill>
            </a:endParaRPr>
          </a:p>
        </p:txBody>
      </p:sp>
    </p:spTree>
    <p:extLst>
      <p:ext uri="{BB962C8B-B14F-4D97-AF65-F5344CB8AC3E}">
        <p14:creationId xmlns:p14="http://schemas.microsoft.com/office/powerpoint/2010/main" val="179427884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Rubrikbild">
    <p:spTree>
      <p:nvGrpSpPr>
        <p:cNvPr id="1" name=""/>
        <p:cNvGrpSpPr/>
        <p:nvPr/>
      </p:nvGrpSpPr>
      <p:grpSpPr>
        <a:xfrm>
          <a:off x="0" y="0"/>
          <a:ext cx="0" cy="0"/>
          <a:chOff x="0" y="0"/>
          <a:chExt cx="0" cy="0"/>
        </a:xfrm>
      </p:grpSpPr>
      <p:sp>
        <p:nvSpPr>
          <p:cNvPr id="3" name="Underrubrik 2"/>
          <p:cNvSpPr>
            <a:spLocks noGrp="1"/>
          </p:cNvSpPr>
          <p:nvPr>
            <p:ph type="subTitle" idx="1"/>
          </p:nvPr>
        </p:nvSpPr>
        <p:spPr>
          <a:xfrm>
            <a:off x="1524000" y="3048000"/>
            <a:ext cx="8940800" cy="1752600"/>
          </a:xfrm>
        </p:spPr>
        <p:txBody>
          <a:bodyPr/>
          <a:lstStyle>
            <a:lvl1pPr marL="0" indent="0" algn="l">
              <a:buNone/>
              <a:defRPr>
                <a:solidFill>
                  <a:srgbClr val="464646"/>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sv-SE" dirty="0"/>
              <a:t>Klicka här för att ändra format på underrubrik i bakgrunden</a:t>
            </a:r>
          </a:p>
        </p:txBody>
      </p:sp>
      <p:sp>
        <p:nvSpPr>
          <p:cNvPr id="8" name="Platshållare för rubrik 1"/>
          <p:cNvSpPr>
            <a:spLocks noGrp="1"/>
          </p:cNvSpPr>
          <p:nvPr>
            <p:ph type="title"/>
          </p:nvPr>
        </p:nvSpPr>
        <p:spPr>
          <a:xfrm>
            <a:off x="1524000" y="2209800"/>
            <a:ext cx="8940800" cy="762000"/>
          </a:xfrm>
          <a:prstGeom prst="rect">
            <a:avLst/>
          </a:prstGeom>
        </p:spPr>
        <p:txBody>
          <a:bodyPr rtlCol="0">
            <a:normAutofit/>
          </a:bodyPr>
          <a:lstStyle>
            <a:lvl1pPr>
              <a:defRPr b="0" baseline="0">
                <a:solidFill>
                  <a:srgbClr val="464646"/>
                </a:solidFill>
              </a:defRPr>
            </a:lvl1pPr>
          </a:lstStyle>
          <a:p>
            <a:r>
              <a:rPr lang="sv-SE" dirty="0"/>
              <a:t>Klicka här för att ändra format</a:t>
            </a:r>
          </a:p>
        </p:txBody>
      </p:sp>
      <p:sp>
        <p:nvSpPr>
          <p:cNvPr id="4" name="Rectangle 9"/>
          <p:cNvSpPr>
            <a:spLocks noGrp="1" noChangeArrowheads="1"/>
          </p:cNvSpPr>
          <p:nvPr>
            <p:ph type="sldNum" sz="quarter" idx="10"/>
          </p:nvPr>
        </p:nvSpPr>
        <p:spPr>
          <a:ln/>
        </p:spPr>
        <p:txBody>
          <a:bodyPr/>
          <a:lstStyle>
            <a:lvl1pPr>
              <a:defRPr/>
            </a:lvl1pPr>
          </a:lstStyle>
          <a:p>
            <a:fld id="{2DE14ABB-88AA-C946-BE24-9ADF627DF618}" type="slidenum">
              <a:rPr lang="sv-SE"/>
              <a:pPr/>
              <a:t>‹#›</a:t>
            </a:fld>
            <a:endParaRPr lang="sv-SE"/>
          </a:p>
        </p:txBody>
      </p:sp>
      <p:sp>
        <p:nvSpPr>
          <p:cNvPr id="5" name="Platshållare för datum 3"/>
          <p:cNvSpPr>
            <a:spLocks noGrp="1"/>
          </p:cNvSpPr>
          <p:nvPr>
            <p:ph type="dt" sz="half" idx="11"/>
          </p:nvPr>
        </p:nvSpPr>
        <p:spPr>
          <a:xfrm>
            <a:off x="9072033" y="6492876"/>
            <a:ext cx="1151467" cy="365125"/>
          </a:xfrm>
          <a:prstGeom prst="rect">
            <a:avLst/>
          </a:prstGeom>
        </p:spPr>
        <p:txBody>
          <a:bodyPr/>
          <a:lstStyle>
            <a:lvl1pPr>
              <a:defRPr/>
            </a:lvl1pPr>
          </a:lstStyle>
          <a:p>
            <a:fld id="{74DE3D03-5C6C-1442-AFCB-8855868461F8}" type="datetime1">
              <a:rPr lang="sv-SE"/>
              <a:pPr/>
              <a:t>2026-05-19</a:t>
            </a:fld>
            <a:endParaRPr lang="sv-SE"/>
          </a:p>
        </p:txBody>
      </p:sp>
      <p:sp>
        <p:nvSpPr>
          <p:cNvPr id="6" name="Platshållare för sidfot 4"/>
          <p:cNvSpPr>
            <a:spLocks noGrp="1"/>
          </p:cNvSpPr>
          <p:nvPr>
            <p:ph type="ftr" sz="quarter" idx="12"/>
          </p:nvPr>
        </p:nvSpPr>
        <p:spPr/>
        <p:txBody>
          <a:bodyPr/>
          <a:lstStyle>
            <a:lvl1pPr>
              <a:defRPr/>
            </a:lvl1pPr>
          </a:lstStyle>
          <a:p>
            <a:pPr>
              <a:defRPr/>
            </a:pPr>
            <a:endParaRPr lang="sv-SE"/>
          </a:p>
        </p:txBody>
      </p:sp>
    </p:spTree>
    <p:extLst>
      <p:ext uri="{BB962C8B-B14F-4D97-AF65-F5344CB8AC3E}">
        <p14:creationId xmlns:p14="http://schemas.microsoft.com/office/powerpoint/2010/main" val="127021292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6" name="Rubrik 5"/>
          <p:cNvSpPr>
            <a:spLocks noGrp="1"/>
          </p:cNvSpPr>
          <p:nvPr>
            <p:ph type="title" hasCustomPrompt="1"/>
          </p:nvPr>
        </p:nvSpPr>
        <p:spPr/>
        <p:txBody>
          <a:bodyPr/>
          <a:lstStyle/>
          <a:p>
            <a:r>
              <a:rPr lang="en-US" noProof="0" dirty="0"/>
              <a:t>Click to add title</a:t>
            </a:r>
            <a:endParaRPr lang="sv-SE" dirty="0"/>
          </a:p>
        </p:txBody>
      </p:sp>
      <p:sp>
        <p:nvSpPr>
          <p:cNvPr id="7" name="Platshållare för innehåll 2"/>
          <p:cNvSpPr>
            <a:spLocks noGrp="1"/>
          </p:cNvSpPr>
          <p:nvPr>
            <p:ph sz="quarter" idx="12" hasCustomPrompt="1"/>
          </p:nvPr>
        </p:nvSpPr>
        <p:spPr>
          <a:xfrm>
            <a:off x="912002" y="2350801"/>
            <a:ext cx="9984316" cy="3816351"/>
          </a:xfrm>
        </p:spPr>
        <p:txBody>
          <a:bodyPr/>
          <a:lstStyle>
            <a:lvl1pPr marL="215995" indent="-215995">
              <a:defRPr/>
            </a:lvl1pPr>
            <a:lvl2pPr marL="431989" indent="-215995">
              <a:defRPr/>
            </a:lvl2pPr>
            <a:lvl3pPr marL="647984" indent="-215995">
              <a:defRPr/>
            </a:lvl3pPr>
            <a:lvl4pPr marL="863978" indent="-215995">
              <a:defRPr/>
            </a:lvl4pPr>
            <a:lvl5pPr marL="1079973" indent="-215995">
              <a:defRPr/>
            </a:lvl5pPr>
          </a:lstStyle>
          <a:p>
            <a:pPr marL="215995" lvl="0" indent="-215995"/>
            <a:r>
              <a:rPr lang="en-US" noProof="0" dirty="0"/>
              <a:t>Type your text or click on the icons below to insert object</a:t>
            </a:r>
          </a:p>
          <a:p>
            <a:pPr marL="431989" lvl="1" indent="-215995"/>
            <a:r>
              <a:rPr lang="en-US" noProof="0" dirty="0"/>
              <a:t>Second level</a:t>
            </a:r>
          </a:p>
          <a:p>
            <a:pPr marL="647984" lvl="2" indent="-215995"/>
            <a:r>
              <a:rPr lang="en-US" noProof="0" dirty="0"/>
              <a:t>Third level</a:t>
            </a:r>
          </a:p>
          <a:p>
            <a:pPr marL="863978" lvl="3" indent="-215995"/>
            <a:r>
              <a:rPr lang="en-US" noProof="0" dirty="0"/>
              <a:t>Fourth level</a:t>
            </a:r>
          </a:p>
          <a:p>
            <a:pPr marL="1079973" lvl="4" indent="-215995"/>
            <a:r>
              <a:rPr lang="en-US" noProof="0" dirty="0"/>
              <a:t>Fifth level</a:t>
            </a:r>
          </a:p>
        </p:txBody>
      </p:sp>
      <p:sp>
        <p:nvSpPr>
          <p:cNvPr id="5" name="Date Placeholder 4"/>
          <p:cNvSpPr>
            <a:spLocks noGrp="1"/>
          </p:cNvSpPr>
          <p:nvPr>
            <p:ph type="dt" sz="half" idx="13"/>
          </p:nvPr>
        </p:nvSpPr>
        <p:spPr>
          <a:xfrm>
            <a:off x="838200" y="6356351"/>
            <a:ext cx="2743200" cy="365125"/>
          </a:xfrm>
          <a:prstGeom prst="rect">
            <a:avLst/>
          </a:prstGeom>
        </p:spPr>
        <p:txBody>
          <a:bodyPr/>
          <a:lstStyle/>
          <a:p>
            <a:fld id="{B22D3CBA-80E6-4F3D-B9B3-8850CF301914}" type="datetimeFigureOut">
              <a:rPr lang="sv-SE" smtClean="0"/>
              <a:t>2026-05-19</a:t>
            </a:fld>
            <a:endParaRPr lang="sv-SE"/>
          </a:p>
        </p:txBody>
      </p:sp>
      <p:sp>
        <p:nvSpPr>
          <p:cNvPr id="8" name="Footer Placeholder 7"/>
          <p:cNvSpPr>
            <a:spLocks noGrp="1"/>
          </p:cNvSpPr>
          <p:nvPr>
            <p:ph type="ftr" sz="quarter" idx="14"/>
          </p:nvPr>
        </p:nvSpPr>
        <p:spPr/>
        <p:txBody>
          <a:bodyPr/>
          <a:lstStyle/>
          <a:p>
            <a:pPr algn="r" eaLnBrk="0" hangingPunct="0"/>
            <a:r>
              <a:rPr lang="en-US"/>
              <a:t>ORGANIZATION NAME (CHANGE HEADER USE THE INSERT TAB-HEADER/FOOTER)</a:t>
            </a:r>
          </a:p>
        </p:txBody>
      </p:sp>
      <p:sp>
        <p:nvSpPr>
          <p:cNvPr id="9" name="Slide Number Placeholder 8"/>
          <p:cNvSpPr>
            <a:spLocks noGrp="1"/>
          </p:cNvSpPr>
          <p:nvPr>
            <p:ph type="sldNum" sz="quarter" idx="15"/>
          </p:nvPr>
        </p:nvSpPr>
        <p:spPr/>
        <p:txBody>
          <a:bodyPr/>
          <a:lstStyle/>
          <a:p>
            <a:pPr>
              <a:defRPr/>
            </a:pPr>
            <a:fld id="{9426A61E-93B8-384D-8975-0A89DB09A550}" type="slidenum">
              <a:rPr lang="sv-SE" smtClean="0"/>
              <a:pPr>
                <a:defRPr/>
              </a:pPr>
              <a:t>‹#›</a:t>
            </a:fld>
            <a:endParaRPr lang="sv-SE"/>
          </a:p>
        </p:txBody>
      </p:sp>
    </p:spTree>
    <p:extLst>
      <p:ext uri="{BB962C8B-B14F-4D97-AF65-F5344CB8AC3E}">
        <p14:creationId xmlns:p14="http://schemas.microsoft.com/office/powerpoint/2010/main" val="3342068369"/>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type="tx">
  <p:cSld name="1_Anpassad layout">
    <p:spTree>
      <p:nvGrpSpPr>
        <p:cNvPr id="1" name=""/>
        <p:cNvGrpSpPr/>
        <p:nvPr/>
      </p:nvGrpSpPr>
      <p:grpSpPr>
        <a:xfrm>
          <a:off x="0" y="0"/>
          <a:ext cx="0" cy="0"/>
          <a:chOff x="0" y="0"/>
          <a:chExt cx="0" cy="0"/>
        </a:xfrm>
      </p:grpSpPr>
      <p:sp>
        <p:nvSpPr>
          <p:cNvPr id="287" name="Rektangel"/>
          <p:cNvSpPr txBox="1"/>
          <p:nvPr/>
        </p:nvSpPr>
        <p:spPr>
          <a:xfrm>
            <a:off x="901546" y="-5158"/>
            <a:ext cx="1270681" cy="970359"/>
          </a:xfrm>
          <a:prstGeom prst="rect">
            <a:avLst/>
          </a:prstGeom>
          <a:blipFill>
            <a:blip r:embed="rId2"/>
            <a:stretch>
              <a:fillRect/>
            </a:stretch>
          </a:blipFill>
          <a:ln w="12700">
            <a:miter lim="400000"/>
          </a:ln>
          <a:extLst>
            <a:ext uri="{C572A759-6A51-4108-AA02-DFA0A04FC94B}">
              <ma14:wrappingTextBoxFlag xmlns="" xmlns:ma14="http://schemas.microsoft.com/office/mac/drawingml/2011/main" val="1"/>
            </a:ext>
          </a:extLst>
        </p:spPr>
        <p:txBody>
          <a:bodyPr lIns="45719" rIns="45719">
            <a:normAutofit/>
          </a:bodyPr>
          <a:lstStyle>
            <a:lvl1pPr>
              <a:lnSpc>
                <a:spcPct val="110000"/>
              </a:lnSpc>
              <a:spcBef>
                <a:spcPts val="800"/>
              </a:spcBef>
              <a:defRPr sz="2000">
                <a:solidFill>
                  <a:srgbClr val="262626"/>
                </a:solidFill>
                <a:latin typeface="Arial"/>
                <a:ea typeface="Arial"/>
                <a:cs typeface="Arial"/>
                <a:sym typeface="Arial"/>
              </a:defRPr>
            </a:lvl1pPr>
          </a:lstStyle>
          <a:p>
            <a:pPr fontAlgn="auto" hangingPunct="0">
              <a:spcAft>
                <a:spcPts val="0"/>
              </a:spcAft>
            </a:pPr>
            <a:r>
              <a:rPr sz="2000" kern="0"/>
              <a:t> </a:t>
            </a:r>
          </a:p>
        </p:txBody>
      </p:sp>
      <p:sp>
        <p:nvSpPr>
          <p:cNvPr id="288" name="Titeltext"/>
          <p:cNvSpPr txBox="1">
            <a:spLocks noGrp="1"/>
          </p:cNvSpPr>
          <p:nvPr>
            <p:ph type="title"/>
          </p:nvPr>
        </p:nvSpPr>
        <p:spPr>
          <a:xfrm>
            <a:off x="912002" y="1411201"/>
            <a:ext cx="10560001" cy="792163"/>
          </a:xfrm>
          <a:prstGeom prst="rect">
            <a:avLst/>
          </a:prstGeom>
        </p:spPr>
        <p:txBody>
          <a:bodyPr>
            <a:normAutofit/>
          </a:bodyPr>
          <a:lstStyle>
            <a:lvl1pPr>
              <a:defRPr>
                <a:solidFill>
                  <a:srgbClr val="464646"/>
                </a:solidFill>
              </a:defRPr>
            </a:lvl1pPr>
          </a:lstStyle>
          <a:p>
            <a:r>
              <a:t>Titeltext</a:t>
            </a:r>
          </a:p>
        </p:txBody>
      </p:sp>
      <p:sp>
        <p:nvSpPr>
          <p:cNvPr id="289" name="Brödtext nivå ett…"/>
          <p:cNvSpPr txBox="1">
            <a:spLocks noGrp="1"/>
          </p:cNvSpPr>
          <p:nvPr>
            <p:ph type="body" sz="half" idx="1"/>
          </p:nvPr>
        </p:nvSpPr>
        <p:spPr>
          <a:xfrm>
            <a:off x="1524000" y="2286000"/>
            <a:ext cx="8940800" cy="3581400"/>
          </a:xfrm>
          <a:prstGeom prst="rect">
            <a:avLst/>
          </a:prstGeom>
        </p:spPr>
        <p:txBody>
          <a:bodyPr/>
          <a:lstStyle/>
          <a:p>
            <a:r>
              <a:t>Brödtext nivå ett</a:t>
            </a:r>
          </a:p>
          <a:p>
            <a:pPr lvl="1"/>
            <a:r>
              <a:t>Brödtext nivå två</a:t>
            </a:r>
          </a:p>
          <a:p>
            <a:pPr lvl="2"/>
            <a:r>
              <a:t>Brödtext nivå tre</a:t>
            </a:r>
          </a:p>
          <a:p>
            <a:pPr lvl="3"/>
            <a:r>
              <a:t>Brödtext nivå fyra</a:t>
            </a:r>
          </a:p>
          <a:p>
            <a:pPr lvl="4"/>
            <a:r>
              <a:t>Brödtext nivå fem</a:t>
            </a:r>
          </a:p>
        </p:txBody>
      </p:sp>
      <p:sp>
        <p:nvSpPr>
          <p:cNvPr id="290" name="Diabildsnummer"/>
          <p:cNvSpPr txBox="1">
            <a:spLocks noGrp="1"/>
          </p:cNvSpPr>
          <p:nvPr>
            <p:ph type="sldNum" sz="quarter" idx="2"/>
          </p:nvPr>
        </p:nvSpPr>
        <p:spPr>
          <a:xfrm>
            <a:off x="11249688" y="6438902"/>
            <a:ext cx="222913" cy="177801"/>
          </a:xfrm>
          <a:prstGeom prst="rect">
            <a:avLst/>
          </a:prstGeom>
        </p:spPr>
        <p:txBody>
          <a:bodyPr anchor="ctr"/>
          <a:lstStyle>
            <a:lvl1pPr>
              <a:defRPr b="0" cap="none">
                <a:latin typeface="+mj-lt"/>
                <a:ea typeface="+mj-ea"/>
                <a:cs typeface="+mj-cs"/>
                <a:sym typeface="Calibri"/>
              </a:defRPr>
            </a:lvl1pPr>
          </a:lstStyle>
          <a:p>
            <a:pPr>
              <a:defRPr>
                <a:effectLst/>
              </a:defRPr>
            </a:pPr>
            <a:fld id="{86CB4B4D-7CA3-9044-876B-883B54F8677D}" type="slidenum">
              <a:rPr>
                <a:effectLst/>
                <a:latin typeface="Calibri"/>
                <a:ea typeface="Calibri"/>
                <a:cs typeface="Calibri"/>
              </a:rPr>
              <a:pPr>
                <a:defRPr>
                  <a:effectLst/>
                </a:defRPr>
              </a:pPr>
              <a:t>‹#›</a:t>
            </a:fld>
            <a:endParaRPr>
              <a:effectLst/>
              <a:latin typeface="Calibri"/>
              <a:ea typeface="Calibri"/>
              <a:cs typeface="Calibri"/>
            </a:endParaRPr>
          </a:p>
        </p:txBody>
      </p:sp>
    </p:spTree>
    <p:extLst>
      <p:ext uri="{BB962C8B-B14F-4D97-AF65-F5344CB8AC3E}">
        <p14:creationId xmlns:p14="http://schemas.microsoft.com/office/powerpoint/2010/main" val="1302485932"/>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016459B-075D-1FF9-5140-8B0BC7CACD92}"/>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sv-SE"/>
          </a:p>
        </p:txBody>
      </p:sp>
      <p:sp>
        <p:nvSpPr>
          <p:cNvPr id="3" name="Vertical Text Placeholder 2">
            <a:extLst>
              <a:ext uri="{FF2B5EF4-FFF2-40B4-BE49-F238E27FC236}">
                <a16:creationId xmlns:a16="http://schemas.microsoft.com/office/drawing/2014/main" id="{DDF46010-8D02-8957-7584-913AD077E703}"/>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a:p>
        </p:txBody>
      </p:sp>
      <p:sp>
        <p:nvSpPr>
          <p:cNvPr id="4" name="Date Placeholder 3">
            <a:extLst>
              <a:ext uri="{FF2B5EF4-FFF2-40B4-BE49-F238E27FC236}">
                <a16:creationId xmlns:a16="http://schemas.microsoft.com/office/drawing/2014/main" id="{14721593-81F5-F10C-329E-06A1CF3A6D24}"/>
              </a:ext>
            </a:extLst>
          </p:cNvPr>
          <p:cNvSpPr>
            <a:spLocks noGrp="1"/>
          </p:cNvSpPr>
          <p:nvPr>
            <p:ph type="dt" sz="half" idx="10"/>
          </p:nvPr>
        </p:nvSpPr>
        <p:spPr/>
        <p:txBody>
          <a:bodyPr/>
          <a:lstStyle/>
          <a:p>
            <a:fld id="{8F4B85C1-319B-D545-84DE-20E442B8A13F}" type="datetimeFigureOut">
              <a:rPr lang="sv-SE" smtClean="0"/>
              <a:t>2026-05-19</a:t>
            </a:fld>
            <a:endParaRPr lang="sv-SE"/>
          </a:p>
        </p:txBody>
      </p:sp>
      <p:sp>
        <p:nvSpPr>
          <p:cNvPr id="5" name="Footer Placeholder 4">
            <a:extLst>
              <a:ext uri="{FF2B5EF4-FFF2-40B4-BE49-F238E27FC236}">
                <a16:creationId xmlns:a16="http://schemas.microsoft.com/office/drawing/2014/main" id="{03837F19-C320-3141-9F57-5A0268971239}"/>
              </a:ext>
            </a:extLst>
          </p:cNvPr>
          <p:cNvSpPr>
            <a:spLocks noGrp="1"/>
          </p:cNvSpPr>
          <p:nvPr>
            <p:ph type="ftr" sz="quarter" idx="11"/>
          </p:nvPr>
        </p:nvSpPr>
        <p:spPr/>
        <p:txBody>
          <a:bodyPr/>
          <a:lstStyle/>
          <a:p>
            <a:endParaRPr lang="sv-SE"/>
          </a:p>
        </p:txBody>
      </p:sp>
      <p:sp>
        <p:nvSpPr>
          <p:cNvPr id="6" name="Slide Number Placeholder 5">
            <a:extLst>
              <a:ext uri="{FF2B5EF4-FFF2-40B4-BE49-F238E27FC236}">
                <a16:creationId xmlns:a16="http://schemas.microsoft.com/office/drawing/2014/main" id="{3489DE56-40C6-FD4C-F9EA-015780EBDC35}"/>
              </a:ext>
            </a:extLst>
          </p:cNvPr>
          <p:cNvSpPr>
            <a:spLocks noGrp="1"/>
          </p:cNvSpPr>
          <p:nvPr>
            <p:ph type="sldNum" sz="quarter" idx="12"/>
          </p:nvPr>
        </p:nvSpPr>
        <p:spPr/>
        <p:txBody>
          <a:bodyPr/>
          <a:lstStyle/>
          <a:p>
            <a:fld id="{1C38DE7C-7FF6-9E44-8B67-5FB1531858FB}" type="slidenum">
              <a:rPr lang="sv-SE" smtClean="0"/>
              <a:t>‹#›</a:t>
            </a:fld>
            <a:endParaRPr lang="sv-SE"/>
          </a:p>
        </p:txBody>
      </p:sp>
    </p:spTree>
    <p:extLst>
      <p:ext uri="{BB962C8B-B14F-4D97-AF65-F5344CB8AC3E}">
        <p14:creationId xmlns:p14="http://schemas.microsoft.com/office/powerpoint/2010/main" val="41994705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tartsida A Svart">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912000" y="2275200"/>
            <a:ext cx="10464587" cy="1143000"/>
          </a:xfrm>
        </p:spPr>
        <p:txBody>
          <a:bodyPr anchor="t" anchorCtr="0"/>
          <a:lstStyle>
            <a:lvl1pPr algn="l">
              <a:defRPr sz="6400" b="1" i="0" cap="none" baseline="0">
                <a:latin typeface="Arial Narrow" panose="020B0606020202030204" pitchFamily="34" charset="0"/>
              </a:defRPr>
            </a:lvl1pPr>
          </a:lstStyle>
          <a:p>
            <a:r>
              <a:rPr lang="sv-SE" noProof="0"/>
              <a:t>Presentationens titel </a:t>
            </a:r>
            <a:br>
              <a:rPr lang="sv-SE" noProof="0"/>
            </a:br>
            <a:r>
              <a:rPr lang="sv-SE" noProof="0"/>
              <a:t>alternativ A (SVART)</a:t>
            </a:r>
          </a:p>
        </p:txBody>
      </p:sp>
      <p:sp>
        <p:nvSpPr>
          <p:cNvPr id="13" name="Platshållare för text 12"/>
          <p:cNvSpPr>
            <a:spLocks noGrp="1"/>
          </p:cNvSpPr>
          <p:nvPr>
            <p:ph type="body" sz="quarter" idx="14" hasCustomPrompt="1"/>
          </p:nvPr>
        </p:nvSpPr>
        <p:spPr>
          <a:xfrm>
            <a:off x="912000" y="6029945"/>
            <a:ext cx="10560000" cy="216223"/>
          </a:xfrm>
        </p:spPr>
        <p:txBody>
          <a:bodyPr tIns="0" bIns="0" anchor="ctr"/>
          <a:lstStyle>
            <a:lvl1pPr marL="0" indent="0">
              <a:lnSpc>
                <a:spcPct val="100000"/>
              </a:lnSpc>
              <a:spcBef>
                <a:spcPts val="0"/>
              </a:spcBef>
              <a:buFontTx/>
              <a:buNone/>
              <a:defRPr sz="1600" b="0" i="0" cap="all" baseline="0">
                <a:latin typeface="Arial Narrow"/>
              </a:defRPr>
            </a:lvl1pPr>
          </a:lstStyle>
          <a:p>
            <a:pPr lvl="0"/>
            <a:r>
              <a:rPr lang="sv-SE"/>
              <a:t>Klicka och Skriv in namn och titel</a:t>
            </a:r>
          </a:p>
        </p:txBody>
      </p:sp>
      <p:sp>
        <p:nvSpPr>
          <p:cNvPr id="9" name="Date Placeholder 1">
            <a:extLst>
              <a:ext uri="{FF2B5EF4-FFF2-40B4-BE49-F238E27FC236}">
                <a16:creationId xmlns:a16="http://schemas.microsoft.com/office/drawing/2014/main" id="{DFDECEAD-BE80-5946-9036-02561037A48A}"/>
              </a:ext>
            </a:extLst>
          </p:cNvPr>
          <p:cNvSpPr>
            <a:spLocks noGrp="1"/>
          </p:cNvSpPr>
          <p:nvPr>
            <p:ph type="dt" sz="half" idx="2"/>
          </p:nvPr>
        </p:nvSpPr>
        <p:spPr>
          <a:xfrm>
            <a:off x="9671792" y="6501343"/>
            <a:ext cx="1305600" cy="338364"/>
          </a:xfrm>
          <a:prstGeom prst="rect">
            <a:avLst/>
          </a:prstGeom>
        </p:spPr>
        <p:txBody>
          <a:bodyPr vert="horz" lIns="91440" tIns="45720" rIns="91440" bIns="45720" rtlCol="0" anchor="ctr"/>
          <a:lstStyle>
            <a:lvl1pPr algn="l">
              <a:defRPr sz="933">
                <a:solidFill>
                  <a:schemeClr val="bg1">
                    <a:lumMod val="75000"/>
                  </a:schemeClr>
                </a:solidFill>
              </a:defRPr>
            </a:lvl1pPr>
          </a:lstStyle>
          <a:p>
            <a:fld id="{76BBCB32-F4E2-0B4E-BF14-4BE8A564C351}" type="datetime1">
              <a:rPr lang="sv-SE" smtClean="0"/>
              <a:t>2026-05-19</a:t>
            </a:fld>
            <a:endParaRPr lang="sv-SE"/>
          </a:p>
        </p:txBody>
      </p:sp>
      <p:sp>
        <p:nvSpPr>
          <p:cNvPr id="11" name="Platshållare för bildnummer 2">
            <a:extLst>
              <a:ext uri="{FF2B5EF4-FFF2-40B4-BE49-F238E27FC236}">
                <a16:creationId xmlns:a16="http://schemas.microsoft.com/office/drawing/2014/main" id="{0A0A2A31-9F8F-3644-8C4B-2538F418EE49}"/>
              </a:ext>
            </a:extLst>
          </p:cNvPr>
          <p:cNvSpPr>
            <a:spLocks noGrp="1"/>
          </p:cNvSpPr>
          <p:nvPr>
            <p:ph type="sldNum" sz="quarter" idx="4"/>
          </p:nvPr>
        </p:nvSpPr>
        <p:spPr>
          <a:xfrm>
            <a:off x="11046320" y="6501343"/>
            <a:ext cx="288032" cy="321141"/>
          </a:xfrm>
          <a:prstGeom prst="rect">
            <a:avLst/>
          </a:prstGeom>
        </p:spPr>
        <p:txBody>
          <a:bodyPr vert="horz" lIns="0" tIns="0" rIns="0" bIns="0" rtlCol="0" anchor="ctr"/>
          <a:lstStyle>
            <a:lvl1pPr algn="r">
              <a:defRPr sz="933">
                <a:solidFill>
                  <a:schemeClr val="bg1">
                    <a:lumMod val="75000"/>
                  </a:schemeClr>
                </a:solidFill>
              </a:defRPr>
            </a:lvl1pPr>
          </a:lstStyle>
          <a:p>
            <a:pPr>
              <a:defRPr/>
            </a:pPr>
            <a:fld id="{9426A61E-93B8-384D-8975-0A89DB09A550}" type="slidenum">
              <a:rPr lang="sv-SE" smtClean="0"/>
              <a:pPr>
                <a:defRPr/>
              </a:pPr>
              <a:t>‹#›</a:t>
            </a:fld>
            <a:endParaRPr lang="sv-SE"/>
          </a:p>
        </p:txBody>
      </p:sp>
      <p:sp>
        <p:nvSpPr>
          <p:cNvPr id="12" name="Platshållare för sidfot 5">
            <a:extLst>
              <a:ext uri="{FF2B5EF4-FFF2-40B4-BE49-F238E27FC236}">
                <a16:creationId xmlns:a16="http://schemas.microsoft.com/office/drawing/2014/main" id="{CC72773A-62B9-3347-A8DB-3133F45420BB}"/>
              </a:ext>
            </a:extLst>
          </p:cNvPr>
          <p:cNvSpPr>
            <a:spLocks noGrp="1"/>
          </p:cNvSpPr>
          <p:nvPr>
            <p:ph type="ftr" sz="quarter" idx="3"/>
          </p:nvPr>
        </p:nvSpPr>
        <p:spPr>
          <a:xfrm>
            <a:off x="2927649" y="6609241"/>
            <a:ext cx="5088379" cy="143696"/>
          </a:xfrm>
          <a:prstGeom prst="rect">
            <a:avLst/>
          </a:prstGeom>
        </p:spPr>
        <p:txBody>
          <a:bodyPr lIns="0" tIns="0" rIns="0" bIns="0" anchor="t" anchorCtr="0">
            <a:noAutofit/>
          </a:bodyPr>
          <a:lstStyle>
            <a:lvl1pPr algn="l">
              <a:lnSpc>
                <a:spcPct val="100000"/>
              </a:lnSpc>
              <a:defRPr lang="sv-SE" sz="933" b="1" i="0" cap="none" spc="67" baseline="0">
                <a:solidFill>
                  <a:schemeClr val="bg1">
                    <a:lumMod val="75000"/>
                  </a:schemeClr>
                </a:solidFill>
                <a:latin typeface="Arial" panose="020B0604020202020204" pitchFamily="34" charset="0"/>
                <a:ea typeface="ＭＳ Ｐゴシック" pitchFamily="-65" charset="-128"/>
                <a:cs typeface="Arial" panose="020B0604020202020204" pitchFamily="34" charset="0"/>
              </a:defRPr>
            </a:lvl1pPr>
          </a:lstStyle>
          <a:p>
            <a:pPr eaLnBrk="0" hangingPunct="0"/>
            <a:r>
              <a:rPr lang="en-GB" dirty="0"/>
              <a:t>|      NAMN PÅ VERKSAMHET – ÄNDRAS I SIDFOTSLÄGET</a:t>
            </a:r>
          </a:p>
        </p:txBody>
      </p:sp>
      <p:pic>
        <p:nvPicPr>
          <p:cNvPr id="8" name="Bildobjekt 7">
            <a:extLst>
              <a:ext uri="{FF2B5EF4-FFF2-40B4-BE49-F238E27FC236}">
                <a16:creationId xmlns:a16="http://schemas.microsoft.com/office/drawing/2014/main" id="{1BA52390-E61E-6D44-A54D-E6C9D32F379F}"/>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22707" y="0"/>
            <a:ext cx="1123637" cy="1156685"/>
          </a:xfrm>
          <a:prstGeom prst="rect">
            <a:avLst/>
          </a:prstGeom>
        </p:spPr>
      </p:pic>
    </p:spTree>
    <p:extLst>
      <p:ext uri="{BB962C8B-B14F-4D97-AF65-F5344CB8AC3E}">
        <p14:creationId xmlns:p14="http://schemas.microsoft.com/office/powerpoint/2010/main" val="248674659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Nytt avsnitt A Svart">
    <p:spTree>
      <p:nvGrpSpPr>
        <p:cNvPr id="1" name=""/>
        <p:cNvGrpSpPr/>
        <p:nvPr/>
      </p:nvGrpSpPr>
      <p:grpSpPr>
        <a:xfrm>
          <a:off x="0" y="0"/>
          <a:ext cx="0" cy="0"/>
          <a:chOff x="0" y="0"/>
          <a:chExt cx="0" cy="0"/>
        </a:xfrm>
      </p:grpSpPr>
      <p:sp>
        <p:nvSpPr>
          <p:cNvPr id="4" name="Rubrik 4"/>
          <p:cNvSpPr>
            <a:spLocks noGrp="1"/>
          </p:cNvSpPr>
          <p:nvPr>
            <p:ph type="title" hasCustomPrompt="1"/>
          </p:nvPr>
        </p:nvSpPr>
        <p:spPr>
          <a:xfrm>
            <a:off x="720000" y="2276872"/>
            <a:ext cx="10752000" cy="792000"/>
          </a:xfrm>
          <a:effectLst/>
        </p:spPr>
        <p:txBody>
          <a:bodyPr vert="horz" lIns="0" tIns="0" rIns="0" bIns="0" rtlCol="0" anchor="t" anchorCtr="0">
            <a:noAutofit/>
          </a:bodyPr>
          <a:lstStyle>
            <a:lvl1pPr marL="0" marR="0" indent="0" algn="ctr" defTabSz="609570" rtl="0" eaLnBrk="0" fontAlgn="base" latinLnBrk="0" hangingPunct="0">
              <a:lnSpc>
                <a:spcPct val="100000"/>
              </a:lnSpc>
              <a:spcBef>
                <a:spcPts val="0"/>
              </a:spcBef>
              <a:spcAft>
                <a:spcPct val="0"/>
              </a:spcAft>
              <a:buClrTx/>
              <a:buSzTx/>
              <a:buFontTx/>
              <a:buNone/>
              <a:tabLst/>
              <a:defRPr lang="sv-SE" sz="5333" i="0" cap="none" baseline="0" dirty="0">
                <a:solidFill>
                  <a:schemeClr val="bg1">
                    <a:lumMod val="95000"/>
                  </a:schemeClr>
                </a:solidFill>
                <a:effectLst/>
                <a:latin typeface="Arial Narrow" panose="020B0606020202030204" pitchFamily="34" charset="0"/>
              </a:defRPr>
            </a:lvl1pPr>
          </a:lstStyle>
          <a:p>
            <a:pPr marL="0" marR="0" lvl="0" indent="0" algn="ctr" defTabSz="609570" rtl="0" eaLnBrk="0" fontAlgn="base" latinLnBrk="0" hangingPunct="0">
              <a:lnSpc>
                <a:spcPct val="130000"/>
              </a:lnSpc>
              <a:spcBef>
                <a:spcPts val="0"/>
              </a:spcBef>
              <a:spcAft>
                <a:spcPct val="0"/>
              </a:spcAft>
              <a:buClrTx/>
              <a:buSzTx/>
              <a:buFontTx/>
              <a:buNone/>
              <a:tabLst/>
              <a:defRPr/>
            </a:pPr>
            <a:r>
              <a:rPr lang="sv-SE"/>
              <a:t>Nytt avsnitt A (SVART)</a:t>
            </a:r>
          </a:p>
        </p:txBody>
      </p:sp>
      <p:sp>
        <p:nvSpPr>
          <p:cNvPr id="15" name="Platshållare för text 14">
            <a:extLst>
              <a:ext uri="{FF2B5EF4-FFF2-40B4-BE49-F238E27FC236}">
                <a16:creationId xmlns:a16="http://schemas.microsoft.com/office/drawing/2014/main" id="{92958D87-D8D8-704E-9098-0CC3332C5619}"/>
              </a:ext>
            </a:extLst>
          </p:cNvPr>
          <p:cNvSpPr>
            <a:spLocks noGrp="1"/>
          </p:cNvSpPr>
          <p:nvPr>
            <p:ph type="body" sz="quarter" idx="14" hasCustomPrompt="1"/>
          </p:nvPr>
        </p:nvSpPr>
        <p:spPr>
          <a:xfrm>
            <a:off x="720000" y="3332989"/>
            <a:ext cx="10614352" cy="1219200"/>
          </a:xfrm>
        </p:spPr>
        <p:txBody>
          <a:bodyPr>
            <a:noAutofit/>
          </a:bodyPr>
          <a:lstStyle>
            <a:lvl1pPr marL="0" indent="0" algn="ctr">
              <a:buNone/>
              <a:defRPr sz="3200" b="0" i="0">
                <a:latin typeface="Arial Narrow" panose="020B0604020202020204" pitchFamily="34" charset="0"/>
                <a:cs typeface="Arial Narrow" panose="020B0604020202020204" pitchFamily="34" charset="0"/>
              </a:defRPr>
            </a:lvl1pPr>
          </a:lstStyle>
          <a:p>
            <a:r>
              <a:rPr lang="sv-SE"/>
              <a:t>Eventuell underrubrik</a:t>
            </a:r>
          </a:p>
        </p:txBody>
      </p:sp>
      <p:sp>
        <p:nvSpPr>
          <p:cNvPr id="8" name="Date Placeholder 1">
            <a:extLst>
              <a:ext uri="{FF2B5EF4-FFF2-40B4-BE49-F238E27FC236}">
                <a16:creationId xmlns:a16="http://schemas.microsoft.com/office/drawing/2014/main" id="{27AC9139-E49D-F445-8C40-CC0A09EDE776}"/>
              </a:ext>
            </a:extLst>
          </p:cNvPr>
          <p:cNvSpPr>
            <a:spLocks noGrp="1"/>
          </p:cNvSpPr>
          <p:nvPr>
            <p:ph type="dt" sz="half" idx="2"/>
          </p:nvPr>
        </p:nvSpPr>
        <p:spPr>
          <a:xfrm>
            <a:off x="9671792" y="6501343"/>
            <a:ext cx="1305600" cy="338364"/>
          </a:xfrm>
          <a:prstGeom prst="rect">
            <a:avLst/>
          </a:prstGeom>
        </p:spPr>
        <p:txBody>
          <a:bodyPr vert="horz" lIns="91440" tIns="45720" rIns="91440" bIns="45720" rtlCol="0" anchor="ctr"/>
          <a:lstStyle>
            <a:lvl1pPr algn="l">
              <a:defRPr sz="933">
                <a:solidFill>
                  <a:schemeClr val="bg1">
                    <a:lumMod val="75000"/>
                  </a:schemeClr>
                </a:solidFill>
              </a:defRPr>
            </a:lvl1pPr>
          </a:lstStyle>
          <a:p>
            <a:fld id="{0A353EE8-A03D-D544-B8F0-3C58A9F92FF2}" type="datetime1">
              <a:rPr lang="sv-SE" smtClean="0"/>
              <a:t>2026-05-19</a:t>
            </a:fld>
            <a:endParaRPr lang="sv-SE"/>
          </a:p>
        </p:txBody>
      </p:sp>
      <p:sp>
        <p:nvSpPr>
          <p:cNvPr id="9" name="Platshållare för bildnummer 2">
            <a:extLst>
              <a:ext uri="{FF2B5EF4-FFF2-40B4-BE49-F238E27FC236}">
                <a16:creationId xmlns:a16="http://schemas.microsoft.com/office/drawing/2014/main" id="{90D6EB2E-EF25-2843-B8D7-8303BE1BD47B}"/>
              </a:ext>
            </a:extLst>
          </p:cNvPr>
          <p:cNvSpPr>
            <a:spLocks noGrp="1"/>
          </p:cNvSpPr>
          <p:nvPr>
            <p:ph type="sldNum" sz="quarter" idx="4"/>
          </p:nvPr>
        </p:nvSpPr>
        <p:spPr>
          <a:xfrm>
            <a:off x="11046320" y="6501343"/>
            <a:ext cx="288032" cy="321141"/>
          </a:xfrm>
          <a:prstGeom prst="rect">
            <a:avLst/>
          </a:prstGeom>
        </p:spPr>
        <p:txBody>
          <a:bodyPr vert="horz" lIns="0" tIns="0" rIns="0" bIns="0" rtlCol="0" anchor="ctr"/>
          <a:lstStyle>
            <a:lvl1pPr algn="r">
              <a:defRPr sz="933">
                <a:solidFill>
                  <a:schemeClr val="bg1">
                    <a:lumMod val="75000"/>
                  </a:schemeClr>
                </a:solidFill>
              </a:defRPr>
            </a:lvl1pPr>
          </a:lstStyle>
          <a:p>
            <a:pPr>
              <a:defRPr/>
            </a:pPr>
            <a:fld id="{9426A61E-93B8-384D-8975-0A89DB09A550}" type="slidenum">
              <a:rPr lang="sv-SE" smtClean="0"/>
              <a:pPr>
                <a:defRPr/>
              </a:pPr>
              <a:t>‹#›</a:t>
            </a:fld>
            <a:endParaRPr lang="sv-SE"/>
          </a:p>
        </p:txBody>
      </p:sp>
      <p:sp>
        <p:nvSpPr>
          <p:cNvPr id="10" name="Platshållare för sidfot 5">
            <a:extLst>
              <a:ext uri="{FF2B5EF4-FFF2-40B4-BE49-F238E27FC236}">
                <a16:creationId xmlns:a16="http://schemas.microsoft.com/office/drawing/2014/main" id="{6E29A0BC-CC1C-0A42-A7E8-C3A7D3F67AFA}"/>
              </a:ext>
            </a:extLst>
          </p:cNvPr>
          <p:cNvSpPr>
            <a:spLocks noGrp="1"/>
          </p:cNvSpPr>
          <p:nvPr>
            <p:ph type="ftr" sz="quarter" idx="3"/>
          </p:nvPr>
        </p:nvSpPr>
        <p:spPr>
          <a:xfrm>
            <a:off x="2927649" y="6609241"/>
            <a:ext cx="5088379" cy="143696"/>
          </a:xfrm>
          <a:prstGeom prst="rect">
            <a:avLst/>
          </a:prstGeom>
        </p:spPr>
        <p:txBody>
          <a:bodyPr lIns="0" tIns="0" rIns="0" bIns="0" anchor="t" anchorCtr="0">
            <a:noAutofit/>
          </a:bodyPr>
          <a:lstStyle>
            <a:lvl1pPr algn="l">
              <a:lnSpc>
                <a:spcPct val="100000"/>
              </a:lnSpc>
              <a:defRPr lang="sv-SE" sz="933" b="1" i="0" cap="none" spc="67" baseline="0">
                <a:solidFill>
                  <a:schemeClr val="bg1">
                    <a:lumMod val="75000"/>
                  </a:schemeClr>
                </a:solidFill>
                <a:latin typeface="Arial" panose="020B0604020202020204" pitchFamily="34" charset="0"/>
                <a:ea typeface="ＭＳ Ｐゴシック" pitchFamily="-65" charset="-128"/>
                <a:cs typeface="Arial" panose="020B0604020202020204" pitchFamily="34" charset="0"/>
              </a:defRPr>
            </a:lvl1pPr>
          </a:lstStyle>
          <a:p>
            <a:pPr eaLnBrk="0" hangingPunct="0"/>
            <a:r>
              <a:rPr lang="en-GB" dirty="0"/>
              <a:t>|      NAMN PÅ VERKSAMHET – ÄNDRAS I SIDFOTSLÄGET</a:t>
            </a:r>
          </a:p>
        </p:txBody>
      </p:sp>
    </p:spTree>
    <p:extLst>
      <p:ext uri="{BB962C8B-B14F-4D97-AF65-F5344CB8AC3E}">
        <p14:creationId xmlns:p14="http://schemas.microsoft.com/office/powerpoint/2010/main" val="3937951127"/>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Platshållare för innehåll 2"/>
          <p:cNvSpPr>
            <a:spLocks noGrp="1"/>
          </p:cNvSpPr>
          <p:nvPr>
            <p:ph sz="quarter" idx="12" hasCustomPrompt="1"/>
          </p:nvPr>
        </p:nvSpPr>
        <p:spPr>
          <a:xfrm>
            <a:off x="912003" y="1920000"/>
            <a:ext cx="8544372" cy="3919987"/>
          </a:xfrm>
        </p:spPr>
        <p:txBody>
          <a:bodyPr>
            <a:normAutofit/>
          </a:bodyPr>
          <a:lstStyle>
            <a:lvl1pPr marL="287986" indent="-287986">
              <a:defRPr sz="2400">
                <a:latin typeface="Arial" panose="020B0604020202020204" pitchFamily="34" charset="0"/>
                <a:cs typeface="Arial" panose="020B0604020202020204" pitchFamily="34" charset="0"/>
              </a:defRPr>
            </a:lvl1pPr>
            <a:lvl2pPr marL="575972" indent="-287986">
              <a:defRPr sz="2133">
                <a:latin typeface="Arial" panose="020B0604020202020204" pitchFamily="34" charset="0"/>
                <a:cs typeface="Arial" panose="020B0604020202020204" pitchFamily="34" charset="0"/>
              </a:defRPr>
            </a:lvl2pPr>
            <a:lvl3pPr marL="863957" indent="-287986">
              <a:defRPr sz="2133">
                <a:latin typeface="Arial" panose="020B0604020202020204" pitchFamily="34" charset="0"/>
                <a:cs typeface="Arial" panose="020B0604020202020204" pitchFamily="34" charset="0"/>
              </a:defRPr>
            </a:lvl3pPr>
            <a:lvl4pPr marL="1151942" indent="-287986">
              <a:defRPr sz="2133">
                <a:latin typeface="Arial" panose="020B0604020202020204" pitchFamily="34" charset="0"/>
                <a:cs typeface="Arial" panose="020B0604020202020204" pitchFamily="34" charset="0"/>
              </a:defRPr>
            </a:lvl4pPr>
            <a:lvl5pPr marL="1439928" indent="-287986">
              <a:defRPr sz="2133">
                <a:latin typeface="Arial" panose="020B0604020202020204" pitchFamily="34" charset="0"/>
                <a:cs typeface="Arial" panose="020B0604020202020204" pitchFamily="34" charset="0"/>
              </a:defRPr>
            </a:lvl5pPr>
          </a:lstStyle>
          <a:p>
            <a:pPr lvl="0"/>
            <a:r>
              <a:rPr lang="sv-SE"/>
              <a:t>Skriv in din text eller klicka på ikonerna nedan för att infoga objekt</a:t>
            </a:r>
          </a:p>
          <a:p>
            <a:pPr lvl="1"/>
            <a:r>
              <a:rPr lang="sv-SE"/>
              <a:t>Nivå två</a:t>
            </a:r>
          </a:p>
          <a:p>
            <a:pPr lvl="2"/>
            <a:r>
              <a:rPr lang="sv-SE"/>
              <a:t>Nivå tre</a:t>
            </a:r>
          </a:p>
          <a:p>
            <a:pPr lvl="3"/>
            <a:r>
              <a:rPr lang="sv-SE"/>
              <a:t>Nivå fyra</a:t>
            </a:r>
          </a:p>
          <a:p>
            <a:pPr lvl="4"/>
            <a:r>
              <a:rPr lang="sv-SE"/>
              <a:t>Nivå fem</a:t>
            </a:r>
          </a:p>
        </p:txBody>
      </p:sp>
      <p:sp>
        <p:nvSpPr>
          <p:cNvPr id="10" name="Rubrik 5">
            <a:extLst>
              <a:ext uri="{FF2B5EF4-FFF2-40B4-BE49-F238E27FC236}">
                <a16:creationId xmlns:a16="http://schemas.microsoft.com/office/drawing/2014/main" id="{B3AB4A1A-A57A-A74C-B584-46E088ED2E18}"/>
              </a:ext>
            </a:extLst>
          </p:cNvPr>
          <p:cNvSpPr>
            <a:spLocks noGrp="1"/>
          </p:cNvSpPr>
          <p:nvPr>
            <p:ph type="title"/>
          </p:nvPr>
        </p:nvSpPr>
        <p:spPr>
          <a:xfrm>
            <a:off x="912000" y="672002"/>
            <a:ext cx="10441800" cy="759209"/>
          </a:xfrm>
        </p:spPr>
        <p:txBody>
          <a:bodyPr anchor="t" anchorCtr="0"/>
          <a:lstStyle/>
          <a:p>
            <a:r>
              <a:rPr lang="sv-SE"/>
              <a:t>Klicka här för att ändra mall för rubrikformat</a:t>
            </a:r>
          </a:p>
        </p:txBody>
      </p:sp>
      <p:sp>
        <p:nvSpPr>
          <p:cNvPr id="9" name="Date Placeholder 1">
            <a:extLst>
              <a:ext uri="{FF2B5EF4-FFF2-40B4-BE49-F238E27FC236}">
                <a16:creationId xmlns:a16="http://schemas.microsoft.com/office/drawing/2014/main" id="{F108AA0E-14C5-2842-9CCA-BFF431AC6BAC}"/>
              </a:ext>
            </a:extLst>
          </p:cNvPr>
          <p:cNvSpPr>
            <a:spLocks noGrp="1"/>
          </p:cNvSpPr>
          <p:nvPr>
            <p:ph type="dt" sz="half" idx="2"/>
          </p:nvPr>
        </p:nvSpPr>
        <p:spPr>
          <a:xfrm>
            <a:off x="9671792" y="6501343"/>
            <a:ext cx="1305600" cy="338364"/>
          </a:xfrm>
          <a:prstGeom prst="rect">
            <a:avLst/>
          </a:prstGeom>
        </p:spPr>
        <p:txBody>
          <a:bodyPr vert="horz" lIns="91440" tIns="45720" rIns="91440" bIns="45720" rtlCol="0" anchor="ctr"/>
          <a:lstStyle>
            <a:lvl1pPr algn="l">
              <a:defRPr sz="933">
                <a:solidFill>
                  <a:schemeClr val="bg1">
                    <a:lumMod val="75000"/>
                  </a:schemeClr>
                </a:solidFill>
              </a:defRPr>
            </a:lvl1pPr>
          </a:lstStyle>
          <a:p>
            <a:fld id="{5093AF71-7180-FA4B-ACEE-1A9FD4A8FCB5}" type="datetime1">
              <a:rPr lang="sv-SE" smtClean="0"/>
              <a:t>2026-05-19</a:t>
            </a:fld>
            <a:endParaRPr lang="sv-SE"/>
          </a:p>
        </p:txBody>
      </p:sp>
      <p:sp>
        <p:nvSpPr>
          <p:cNvPr id="11" name="Platshållare för bildnummer 2">
            <a:extLst>
              <a:ext uri="{FF2B5EF4-FFF2-40B4-BE49-F238E27FC236}">
                <a16:creationId xmlns:a16="http://schemas.microsoft.com/office/drawing/2014/main" id="{EE653A06-FE9B-D144-A2B3-5D0FC42441F5}"/>
              </a:ext>
            </a:extLst>
          </p:cNvPr>
          <p:cNvSpPr>
            <a:spLocks noGrp="1"/>
          </p:cNvSpPr>
          <p:nvPr>
            <p:ph type="sldNum" sz="quarter" idx="4"/>
          </p:nvPr>
        </p:nvSpPr>
        <p:spPr>
          <a:xfrm>
            <a:off x="11046320" y="6501343"/>
            <a:ext cx="288032" cy="321141"/>
          </a:xfrm>
          <a:prstGeom prst="rect">
            <a:avLst/>
          </a:prstGeom>
        </p:spPr>
        <p:txBody>
          <a:bodyPr vert="horz" lIns="0" tIns="0" rIns="0" bIns="0" rtlCol="0" anchor="ctr"/>
          <a:lstStyle>
            <a:lvl1pPr algn="r">
              <a:defRPr sz="933">
                <a:solidFill>
                  <a:schemeClr val="bg1">
                    <a:lumMod val="75000"/>
                  </a:schemeClr>
                </a:solidFill>
              </a:defRPr>
            </a:lvl1pPr>
          </a:lstStyle>
          <a:p>
            <a:pPr>
              <a:defRPr/>
            </a:pPr>
            <a:fld id="{9426A61E-93B8-384D-8975-0A89DB09A550}" type="slidenum">
              <a:rPr lang="sv-SE" smtClean="0"/>
              <a:pPr>
                <a:defRPr/>
              </a:pPr>
              <a:t>‹#›</a:t>
            </a:fld>
            <a:endParaRPr lang="sv-SE"/>
          </a:p>
        </p:txBody>
      </p:sp>
      <p:sp>
        <p:nvSpPr>
          <p:cNvPr id="12" name="Platshållare för sidfot 5">
            <a:extLst>
              <a:ext uri="{FF2B5EF4-FFF2-40B4-BE49-F238E27FC236}">
                <a16:creationId xmlns:a16="http://schemas.microsoft.com/office/drawing/2014/main" id="{716B5C57-230F-CE46-95C8-7212DDFFF298}"/>
              </a:ext>
            </a:extLst>
          </p:cNvPr>
          <p:cNvSpPr>
            <a:spLocks noGrp="1"/>
          </p:cNvSpPr>
          <p:nvPr>
            <p:ph type="ftr" sz="quarter" idx="3"/>
          </p:nvPr>
        </p:nvSpPr>
        <p:spPr>
          <a:xfrm>
            <a:off x="2927649" y="6609241"/>
            <a:ext cx="5088379" cy="143696"/>
          </a:xfrm>
          <a:prstGeom prst="rect">
            <a:avLst/>
          </a:prstGeom>
        </p:spPr>
        <p:txBody>
          <a:bodyPr lIns="0" tIns="0" rIns="0" bIns="0" anchor="t" anchorCtr="0">
            <a:noAutofit/>
          </a:bodyPr>
          <a:lstStyle>
            <a:lvl1pPr algn="l">
              <a:lnSpc>
                <a:spcPct val="100000"/>
              </a:lnSpc>
              <a:defRPr lang="sv-SE" sz="933" b="1" i="0" cap="none" spc="67" baseline="0">
                <a:solidFill>
                  <a:schemeClr val="bg1">
                    <a:lumMod val="75000"/>
                  </a:schemeClr>
                </a:solidFill>
                <a:latin typeface="Arial" panose="020B0604020202020204" pitchFamily="34" charset="0"/>
                <a:ea typeface="ＭＳ Ｐゴシック" pitchFamily="-65" charset="-128"/>
                <a:cs typeface="Arial" panose="020B0604020202020204" pitchFamily="34" charset="0"/>
              </a:defRPr>
            </a:lvl1pPr>
          </a:lstStyle>
          <a:p>
            <a:pPr eaLnBrk="0" hangingPunct="0"/>
            <a:r>
              <a:rPr lang="en-GB" dirty="0"/>
              <a:t>|      NAMN PÅ VERKSAMHET – ÄNDRAS I SIDFOTSLÄGET</a:t>
            </a:r>
          </a:p>
        </p:txBody>
      </p:sp>
    </p:spTree>
    <p:extLst>
      <p:ext uri="{BB962C8B-B14F-4D97-AF65-F5344CB8AC3E}">
        <p14:creationId xmlns:p14="http://schemas.microsoft.com/office/powerpoint/2010/main" val="97164650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Rubrik och två innehållsdelar">
    <p:spTree>
      <p:nvGrpSpPr>
        <p:cNvPr id="1" name=""/>
        <p:cNvGrpSpPr/>
        <p:nvPr/>
      </p:nvGrpSpPr>
      <p:grpSpPr>
        <a:xfrm>
          <a:off x="0" y="0"/>
          <a:ext cx="0" cy="0"/>
          <a:chOff x="0" y="0"/>
          <a:chExt cx="0" cy="0"/>
        </a:xfrm>
      </p:grpSpPr>
      <p:sp>
        <p:nvSpPr>
          <p:cNvPr id="7" name="Platshållare för innehåll 2"/>
          <p:cNvSpPr>
            <a:spLocks noGrp="1"/>
          </p:cNvSpPr>
          <p:nvPr>
            <p:ph sz="quarter" idx="12" hasCustomPrompt="1"/>
          </p:nvPr>
        </p:nvSpPr>
        <p:spPr>
          <a:xfrm>
            <a:off x="912000" y="1920000"/>
            <a:ext cx="5088000" cy="3919987"/>
          </a:xfrm>
        </p:spPr>
        <p:txBody>
          <a:bodyPr/>
          <a:lstStyle>
            <a:lvl1pPr marL="287986" indent="-287986">
              <a:defRPr sz="2400"/>
            </a:lvl1pPr>
            <a:lvl2pPr marL="575972" indent="-287986">
              <a:defRPr sz="2133"/>
            </a:lvl2pPr>
            <a:lvl3pPr marL="863957" indent="-287986">
              <a:defRPr sz="2133"/>
            </a:lvl3pPr>
            <a:lvl4pPr marL="1151942" indent="-287986">
              <a:defRPr sz="2133"/>
            </a:lvl4pPr>
            <a:lvl5pPr marL="1439928" indent="-287986">
              <a:defRPr sz="2133"/>
            </a:lvl5pPr>
          </a:lstStyle>
          <a:p>
            <a:pPr lvl="0"/>
            <a:r>
              <a:rPr lang="sv-SE"/>
              <a:t>Skriv in din text eller klicka på ikonerna nedan för att infoga objekt</a:t>
            </a:r>
          </a:p>
          <a:p>
            <a:pPr lvl="1"/>
            <a:r>
              <a:rPr lang="sv-SE"/>
              <a:t>Nivå två</a:t>
            </a:r>
          </a:p>
          <a:p>
            <a:pPr lvl="2"/>
            <a:r>
              <a:rPr lang="sv-SE"/>
              <a:t>Nivå tre</a:t>
            </a:r>
          </a:p>
          <a:p>
            <a:pPr lvl="3"/>
            <a:r>
              <a:rPr lang="sv-SE"/>
              <a:t>Nivå fyra</a:t>
            </a:r>
          </a:p>
          <a:p>
            <a:pPr lvl="4"/>
            <a:r>
              <a:rPr lang="sv-SE"/>
              <a:t>Nivå fem</a:t>
            </a:r>
          </a:p>
        </p:txBody>
      </p:sp>
      <p:sp>
        <p:nvSpPr>
          <p:cNvPr id="8" name="Platshållare för innehåll 3"/>
          <p:cNvSpPr>
            <a:spLocks noGrp="1"/>
          </p:cNvSpPr>
          <p:nvPr>
            <p:ph sz="quarter" idx="13" hasCustomPrompt="1"/>
          </p:nvPr>
        </p:nvSpPr>
        <p:spPr>
          <a:xfrm>
            <a:off x="6288021" y="1920000"/>
            <a:ext cx="5088000" cy="3919987"/>
          </a:xfrm>
        </p:spPr>
        <p:txBody>
          <a:bodyPr/>
          <a:lstStyle>
            <a:lvl1pPr marL="287986" indent="-287986">
              <a:defRPr sz="2400"/>
            </a:lvl1pPr>
            <a:lvl2pPr marL="575972" indent="-287986">
              <a:defRPr sz="2133"/>
            </a:lvl2pPr>
            <a:lvl3pPr marL="863957" indent="-287986">
              <a:defRPr sz="2133"/>
            </a:lvl3pPr>
            <a:lvl4pPr marL="1151942" indent="-287986">
              <a:defRPr sz="2133"/>
            </a:lvl4pPr>
            <a:lvl5pPr marL="1439928" indent="-287986">
              <a:defRPr sz="2133"/>
            </a:lvl5pPr>
          </a:lstStyle>
          <a:p>
            <a:pPr lvl="0"/>
            <a:r>
              <a:rPr lang="sv-SE"/>
              <a:t>Skriv in din text eller klicka på ikonerna nedan för att infoga objekt</a:t>
            </a:r>
          </a:p>
          <a:p>
            <a:pPr lvl="1"/>
            <a:r>
              <a:rPr lang="sv-SE"/>
              <a:t>Nivå två</a:t>
            </a:r>
          </a:p>
          <a:p>
            <a:pPr lvl="2"/>
            <a:r>
              <a:rPr lang="sv-SE"/>
              <a:t>Nivå tre</a:t>
            </a:r>
          </a:p>
          <a:p>
            <a:pPr lvl="3"/>
            <a:r>
              <a:rPr lang="sv-SE"/>
              <a:t>Nivå fyra</a:t>
            </a:r>
          </a:p>
          <a:p>
            <a:pPr lvl="4"/>
            <a:r>
              <a:rPr lang="sv-SE"/>
              <a:t>Nivå fem</a:t>
            </a:r>
          </a:p>
        </p:txBody>
      </p:sp>
      <p:sp>
        <p:nvSpPr>
          <p:cNvPr id="9" name="Rubrik 5">
            <a:extLst>
              <a:ext uri="{FF2B5EF4-FFF2-40B4-BE49-F238E27FC236}">
                <a16:creationId xmlns:a16="http://schemas.microsoft.com/office/drawing/2014/main" id="{E9A697CC-9259-9E4A-A6D3-210CEB8670A4}"/>
              </a:ext>
            </a:extLst>
          </p:cNvPr>
          <p:cNvSpPr>
            <a:spLocks noGrp="1"/>
          </p:cNvSpPr>
          <p:nvPr>
            <p:ph type="title"/>
          </p:nvPr>
        </p:nvSpPr>
        <p:spPr>
          <a:xfrm>
            <a:off x="912000" y="672002"/>
            <a:ext cx="10441800" cy="759209"/>
          </a:xfrm>
        </p:spPr>
        <p:txBody>
          <a:bodyPr anchor="t" anchorCtr="0"/>
          <a:lstStyle/>
          <a:p>
            <a:r>
              <a:rPr lang="sv-SE"/>
              <a:t>Klicka här för att ändra mall för rubrikformat</a:t>
            </a:r>
          </a:p>
        </p:txBody>
      </p:sp>
      <p:sp>
        <p:nvSpPr>
          <p:cNvPr id="11" name="Date Placeholder 1">
            <a:extLst>
              <a:ext uri="{FF2B5EF4-FFF2-40B4-BE49-F238E27FC236}">
                <a16:creationId xmlns:a16="http://schemas.microsoft.com/office/drawing/2014/main" id="{F6B3AF8E-D2B5-A241-B11A-DCDDD1D886B9}"/>
              </a:ext>
            </a:extLst>
          </p:cNvPr>
          <p:cNvSpPr>
            <a:spLocks noGrp="1"/>
          </p:cNvSpPr>
          <p:nvPr>
            <p:ph type="dt" sz="half" idx="2"/>
          </p:nvPr>
        </p:nvSpPr>
        <p:spPr>
          <a:xfrm>
            <a:off x="9671792" y="6501343"/>
            <a:ext cx="1305600" cy="338364"/>
          </a:xfrm>
          <a:prstGeom prst="rect">
            <a:avLst/>
          </a:prstGeom>
        </p:spPr>
        <p:txBody>
          <a:bodyPr vert="horz" lIns="91440" tIns="45720" rIns="91440" bIns="45720" rtlCol="0" anchor="ctr"/>
          <a:lstStyle>
            <a:lvl1pPr algn="l">
              <a:defRPr sz="933">
                <a:solidFill>
                  <a:schemeClr val="bg1">
                    <a:lumMod val="75000"/>
                  </a:schemeClr>
                </a:solidFill>
              </a:defRPr>
            </a:lvl1pPr>
          </a:lstStyle>
          <a:p>
            <a:fld id="{5D1FFB54-6F8B-F04A-B494-5732BFC5823D}" type="datetime1">
              <a:rPr lang="sv-SE" smtClean="0"/>
              <a:t>2026-05-19</a:t>
            </a:fld>
            <a:endParaRPr lang="sv-SE"/>
          </a:p>
        </p:txBody>
      </p:sp>
      <p:sp>
        <p:nvSpPr>
          <p:cNvPr id="12" name="Platshållare för bildnummer 2">
            <a:extLst>
              <a:ext uri="{FF2B5EF4-FFF2-40B4-BE49-F238E27FC236}">
                <a16:creationId xmlns:a16="http://schemas.microsoft.com/office/drawing/2014/main" id="{7D49230A-F99B-E045-82CC-AA2C2818BD4F}"/>
              </a:ext>
            </a:extLst>
          </p:cNvPr>
          <p:cNvSpPr>
            <a:spLocks noGrp="1"/>
          </p:cNvSpPr>
          <p:nvPr>
            <p:ph type="sldNum" sz="quarter" idx="4"/>
          </p:nvPr>
        </p:nvSpPr>
        <p:spPr>
          <a:xfrm>
            <a:off x="11046320" y="6501343"/>
            <a:ext cx="288032" cy="321141"/>
          </a:xfrm>
          <a:prstGeom prst="rect">
            <a:avLst/>
          </a:prstGeom>
        </p:spPr>
        <p:txBody>
          <a:bodyPr vert="horz" lIns="0" tIns="0" rIns="0" bIns="0" rtlCol="0" anchor="ctr"/>
          <a:lstStyle>
            <a:lvl1pPr algn="r">
              <a:defRPr sz="933">
                <a:solidFill>
                  <a:schemeClr val="bg1">
                    <a:lumMod val="75000"/>
                  </a:schemeClr>
                </a:solidFill>
              </a:defRPr>
            </a:lvl1pPr>
          </a:lstStyle>
          <a:p>
            <a:pPr>
              <a:defRPr/>
            </a:pPr>
            <a:fld id="{9426A61E-93B8-384D-8975-0A89DB09A550}" type="slidenum">
              <a:rPr lang="sv-SE" smtClean="0"/>
              <a:pPr>
                <a:defRPr/>
              </a:pPr>
              <a:t>‹#›</a:t>
            </a:fld>
            <a:endParaRPr lang="sv-SE"/>
          </a:p>
        </p:txBody>
      </p:sp>
      <p:sp>
        <p:nvSpPr>
          <p:cNvPr id="13" name="Platshållare för sidfot 5">
            <a:extLst>
              <a:ext uri="{FF2B5EF4-FFF2-40B4-BE49-F238E27FC236}">
                <a16:creationId xmlns:a16="http://schemas.microsoft.com/office/drawing/2014/main" id="{912625BD-D8FC-2244-8248-31FA4E282C4A}"/>
              </a:ext>
            </a:extLst>
          </p:cNvPr>
          <p:cNvSpPr>
            <a:spLocks noGrp="1"/>
          </p:cNvSpPr>
          <p:nvPr>
            <p:ph type="ftr" sz="quarter" idx="3"/>
          </p:nvPr>
        </p:nvSpPr>
        <p:spPr>
          <a:xfrm>
            <a:off x="2927649" y="6609241"/>
            <a:ext cx="5088379" cy="143696"/>
          </a:xfrm>
          <a:prstGeom prst="rect">
            <a:avLst/>
          </a:prstGeom>
        </p:spPr>
        <p:txBody>
          <a:bodyPr lIns="0" tIns="0" rIns="0" bIns="0" anchor="t" anchorCtr="0">
            <a:noAutofit/>
          </a:bodyPr>
          <a:lstStyle>
            <a:lvl1pPr algn="l">
              <a:lnSpc>
                <a:spcPct val="100000"/>
              </a:lnSpc>
              <a:defRPr lang="sv-SE" sz="933" b="1" i="0" cap="none" spc="67" baseline="0">
                <a:solidFill>
                  <a:schemeClr val="bg1">
                    <a:lumMod val="75000"/>
                  </a:schemeClr>
                </a:solidFill>
                <a:latin typeface="Arial" panose="020B0604020202020204" pitchFamily="34" charset="0"/>
                <a:ea typeface="ＭＳ Ｐゴシック" pitchFamily="-65" charset="-128"/>
                <a:cs typeface="Arial" panose="020B0604020202020204" pitchFamily="34" charset="0"/>
              </a:defRPr>
            </a:lvl1pPr>
          </a:lstStyle>
          <a:p>
            <a:pPr eaLnBrk="0" hangingPunct="0"/>
            <a:r>
              <a:rPr lang="en-GB" dirty="0"/>
              <a:t>|      NAMN PÅ VERKSAMHET – ÄNDRAS I SIDFOTSLÄGET</a:t>
            </a:r>
          </a:p>
        </p:txBody>
      </p:sp>
    </p:spTree>
    <p:extLst>
      <p:ext uri="{BB962C8B-B14F-4D97-AF65-F5344CB8AC3E}">
        <p14:creationId xmlns:p14="http://schemas.microsoft.com/office/powerpoint/2010/main" val="3826756117"/>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xt och två bilder (alt 1)">
    <p:spTree>
      <p:nvGrpSpPr>
        <p:cNvPr id="1" name=""/>
        <p:cNvGrpSpPr/>
        <p:nvPr/>
      </p:nvGrpSpPr>
      <p:grpSpPr>
        <a:xfrm>
          <a:off x="0" y="0"/>
          <a:ext cx="0" cy="0"/>
          <a:chOff x="0" y="0"/>
          <a:chExt cx="0" cy="0"/>
        </a:xfrm>
      </p:grpSpPr>
      <p:sp>
        <p:nvSpPr>
          <p:cNvPr id="15" name="Platshållare för bild 7"/>
          <p:cNvSpPr>
            <a:spLocks noGrp="1"/>
          </p:cNvSpPr>
          <p:nvPr>
            <p:ph type="pic" sz="quarter" idx="17" hasCustomPrompt="1"/>
          </p:nvPr>
        </p:nvSpPr>
        <p:spPr>
          <a:xfrm>
            <a:off x="2" y="-511"/>
            <a:ext cx="3989441" cy="3260507"/>
          </a:xfrm>
          <a:custGeom>
            <a:avLst/>
            <a:gdLst>
              <a:gd name="connsiteX0" fmla="*/ 0 w 2992081"/>
              <a:gd name="connsiteY0" fmla="*/ 0 h 2504044"/>
              <a:gd name="connsiteX1" fmla="*/ 2992081 w 2992081"/>
              <a:gd name="connsiteY1" fmla="*/ 0 h 2504044"/>
              <a:gd name="connsiteX2" fmla="*/ 2992081 w 2992081"/>
              <a:gd name="connsiteY2" fmla="*/ 2504044 h 2504044"/>
              <a:gd name="connsiteX3" fmla="*/ 0 w 2992081"/>
              <a:gd name="connsiteY3" fmla="*/ 2504044 h 2504044"/>
              <a:gd name="connsiteX4" fmla="*/ 0 w 2992081"/>
              <a:gd name="connsiteY4" fmla="*/ 0 h 2504044"/>
              <a:gd name="connsiteX0" fmla="*/ 0 w 2992081"/>
              <a:gd name="connsiteY0" fmla="*/ 0 h 2504044"/>
              <a:gd name="connsiteX1" fmla="*/ 2719707 w 2992081"/>
              <a:gd name="connsiteY1" fmla="*/ 19456 h 2504044"/>
              <a:gd name="connsiteX2" fmla="*/ 2992081 w 2992081"/>
              <a:gd name="connsiteY2" fmla="*/ 2504044 h 2504044"/>
              <a:gd name="connsiteX3" fmla="*/ 0 w 2992081"/>
              <a:gd name="connsiteY3" fmla="*/ 2504044 h 2504044"/>
              <a:gd name="connsiteX4" fmla="*/ 0 w 2992081"/>
              <a:gd name="connsiteY4" fmla="*/ 0 h 2504044"/>
              <a:gd name="connsiteX0" fmla="*/ 0 w 2992081"/>
              <a:gd name="connsiteY0" fmla="*/ 0 h 2504044"/>
              <a:gd name="connsiteX1" fmla="*/ 2719707 w 2992081"/>
              <a:gd name="connsiteY1" fmla="*/ 9728 h 2504044"/>
              <a:gd name="connsiteX2" fmla="*/ 2992081 w 2992081"/>
              <a:gd name="connsiteY2" fmla="*/ 2504044 h 2504044"/>
              <a:gd name="connsiteX3" fmla="*/ 0 w 2992081"/>
              <a:gd name="connsiteY3" fmla="*/ 2504044 h 2504044"/>
              <a:gd name="connsiteX4" fmla="*/ 0 w 2992081"/>
              <a:gd name="connsiteY4" fmla="*/ 0 h 2504044"/>
              <a:gd name="connsiteX0" fmla="*/ 0 w 2992081"/>
              <a:gd name="connsiteY0" fmla="*/ 0 h 2504044"/>
              <a:gd name="connsiteX1" fmla="*/ 2729435 w 2992081"/>
              <a:gd name="connsiteY1" fmla="*/ 0 h 2504044"/>
              <a:gd name="connsiteX2" fmla="*/ 2992081 w 2992081"/>
              <a:gd name="connsiteY2" fmla="*/ 2504044 h 2504044"/>
              <a:gd name="connsiteX3" fmla="*/ 0 w 2992081"/>
              <a:gd name="connsiteY3" fmla="*/ 2504044 h 2504044"/>
              <a:gd name="connsiteX4" fmla="*/ 0 w 2992081"/>
              <a:gd name="connsiteY4" fmla="*/ 0 h 2504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2081" h="2504044">
                <a:moveTo>
                  <a:pt x="0" y="0"/>
                </a:moveTo>
                <a:lnTo>
                  <a:pt x="2729435" y="0"/>
                </a:lnTo>
                <a:lnTo>
                  <a:pt x="2992081" y="2504044"/>
                </a:lnTo>
                <a:lnTo>
                  <a:pt x="0" y="2504044"/>
                </a:lnTo>
                <a:lnTo>
                  <a:pt x="0" y="0"/>
                </a:lnTo>
                <a:close/>
              </a:path>
            </a:pathLst>
          </a:custGeom>
          <a:solidFill>
            <a:schemeClr val="bg1">
              <a:lumMod val="75000"/>
            </a:schemeClr>
          </a:solidFill>
        </p:spPr>
        <p:txBody>
          <a:bodyPr vert="horz" lIns="0" tIns="0" rIns="0" bIns="0" rtlCol="0" anchor="ctr">
            <a:normAutofit/>
          </a:bodyPr>
          <a:lstStyle>
            <a:lvl1pPr marL="0" marR="0" indent="0" algn="ctr" defTabSz="609570" rtl="0" eaLnBrk="0" fontAlgn="base" latinLnBrk="0" hangingPunct="0">
              <a:lnSpc>
                <a:spcPct val="110000"/>
              </a:lnSpc>
              <a:spcBef>
                <a:spcPts val="1067"/>
              </a:spcBef>
              <a:spcAft>
                <a:spcPct val="0"/>
              </a:spcAft>
              <a:buClrTx/>
              <a:buSzTx/>
              <a:buFont typeface="Arial" charset="0"/>
              <a:buNone/>
              <a:tabLst/>
              <a:defRPr lang="sv-SE" sz="2133" noProof="0"/>
            </a:lvl1pPr>
          </a:lstStyle>
          <a:p>
            <a:pPr marL="0" marR="0" lvl="0" indent="0" algn="ctr" defTabSz="609570" rtl="0" eaLnBrk="0" fontAlgn="base" latinLnBrk="0" hangingPunct="0">
              <a:lnSpc>
                <a:spcPct val="110000"/>
              </a:lnSpc>
              <a:spcBef>
                <a:spcPts val="1067"/>
              </a:spcBef>
              <a:spcAft>
                <a:spcPct val="0"/>
              </a:spcAft>
              <a:buClrTx/>
              <a:buSzTx/>
              <a:buFont typeface="Arial" charset="0"/>
              <a:buNone/>
              <a:tabLst/>
              <a:defRPr/>
            </a:pPr>
            <a:r>
              <a:rPr lang="sv-SE" noProof="0"/>
              <a:t>Klicka på ikonen</a:t>
            </a:r>
            <a:br>
              <a:rPr lang="sv-SE" noProof="0"/>
            </a:br>
            <a:br>
              <a:rPr lang="sv-SE" noProof="0"/>
            </a:br>
            <a:r>
              <a:rPr lang="sv-SE" noProof="0"/>
              <a:t>för att lägga till en bild</a:t>
            </a:r>
          </a:p>
        </p:txBody>
      </p:sp>
      <p:sp>
        <p:nvSpPr>
          <p:cNvPr id="7" name="Platshållare för innehåll 2"/>
          <p:cNvSpPr>
            <a:spLocks noGrp="1"/>
          </p:cNvSpPr>
          <p:nvPr>
            <p:ph sz="quarter" idx="12" hasCustomPrompt="1"/>
          </p:nvPr>
        </p:nvSpPr>
        <p:spPr>
          <a:xfrm>
            <a:off x="4746561" y="1920000"/>
            <a:ext cx="6912000" cy="3985949"/>
          </a:xfrm>
        </p:spPr>
        <p:txBody>
          <a:bodyPr/>
          <a:lstStyle>
            <a:lvl1pPr marL="287986" indent="-287986">
              <a:defRPr sz="2400"/>
            </a:lvl1pPr>
            <a:lvl2pPr marL="575972" indent="-287986">
              <a:defRPr sz="2133"/>
            </a:lvl2pPr>
            <a:lvl3pPr marL="863957" indent="-287986">
              <a:defRPr sz="2133"/>
            </a:lvl3pPr>
            <a:lvl4pPr marL="1151942" indent="-287986">
              <a:defRPr sz="2133"/>
            </a:lvl4pPr>
            <a:lvl5pPr marL="1439928" indent="-287986">
              <a:defRPr sz="2133"/>
            </a:lvl5pPr>
          </a:lstStyle>
          <a:p>
            <a:pPr lvl="0"/>
            <a:r>
              <a:rPr lang="sv-SE"/>
              <a:t>Skriv in din text</a:t>
            </a:r>
          </a:p>
          <a:p>
            <a:pPr lvl="1"/>
            <a:r>
              <a:rPr lang="sv-SE"/>
              <a:t>Nivå två</a:t>
            </a:r>
          </a:p>
          <a:p>
            <a:pPr lvl="2"/>
            <a:r>
              <a:rPr lang="sv-SE"/>
              <a:t>Nivå tre</a:t>
            </a:r>
          </a:p>
          <a:p>
            <a:pPr lvl="3"/>
            <a:r>
              <a:rPr lang="sv-SE"/>
              <a:t>Nivå fyra</a:t>
            </a:r>
          </a:p>
          <a:p>
            <a:pPr lvl="4"/>
            <a:r>
              <a:rPr lang="sv-SE"/>
              <a:t>Nivå fem</a:t>
            </a:r>
          </a:p>
        </p:txBody>
      </p:sp>
      <p:sp>
        <p:nvSpPr>
          <p:cNvPr id="12" name="Platshållare för bild 7">
            <a:extLst>
              <a:ext uri="{FF2B5EF4-FFF2-40B4-BE49-F238E27FC236}">
                <a16:creationId xmlns:a16="http://schemas.microsoft.com/office/drawing/2014/main" id="{CDA96045-4293-124F-BA2E-05F28A48A705}"/>
              </a:ext>
            </a:extLst>
          </p:cNvPr>
          <p:cNvSpPr>
            <a:spLocks noGrp="1"/>
          </p:cNvSpPr>
          <p:nvPr>
            <p:ph type="pic" sz="quarter" idx="21" hasCustomPrompt="1"/>
          </p:nvPr>
        </p:nvSpPr>
        <p:spPr>
          <a:xfrm>
            <a:off x="0" y="3429000"/>
            <a:ext cx="4443399" cy="3072000"/>
          </a:xfrm>
          <a:custGeom>
            <a:avLst/>
            <a:gdLst>
              <a:gd name="connsiteX0" fmla="*/ 0 w 2992081"/>
              <a:gd name="connsiteY0" fmla="*/ 0 h 2329782"/>
              <a:gd name="connsiteX1" fmla="*/ 2992081 w 2992081"/>
              <a:gd name="connsiteY1" fmla="*/ 0 h 2329782"/>
              <a:gd name="connsiteX2" fmla="*/ 2992081 w 2992081"/>
              <a:gd name="connsiteY2" fmla="*/ 2329782 h 2329782"/>
              <a:gd name="connsiteX3" fmla="*/ 0 w 2992081"/>
              <a:gd name="connsiteY3" fmla="*/ 2329782 h 2329782"/>
              <a:gd name="connsiteX4" fmla="*/ 0 w 2992081"/>
              <a:gd name="connsiteY4" fmla="*/ 0 h 2329782"/>
              <a:gd name="connsiteX0" fmla="*/ 0 w 3449281"/>
              <a:gd name="connsiteY0" fmla="*/ 0 h 2329782"/>
              <a:gd name="connsiteX1" fmla="*/ 2992081 w 3449281"/>
              <a:gd name="connsiteY1" fmla="*/ 0 h 2329782"/>
              <a:gd name="connsiteX2" fmla="*/ 3449281 w 3449281"/>
              <a:gd name="connsiteY2" fmla="*/ 2329782 h 2329782"/>
              <a:gd name="connsiteX3" fmla="*/ 0 w 3449281"/>
              <a:gd name="connsiteY3" fmla="*/ 2329782 h 2329782"/>
              <a:gd name="connsiteX4" fmla="*/ 0 w 3449281"/>
              <a:gd name="connsiteY4" fmla="*/ 0 h 2329782"/>
              <a:gd name="connsiteX0" fmla="*/ 0 w 3400643"/>
              <a:gd name="connsiteY0" fmla="*/ 0 h 2329782"/>
              <a:gd name="connsiteX1" fmla="*/ 2992081 w 3400643"/>
              <a:gd name="connsiteY1" fmla="*/ 0 h 2329782"/>
              <a:gd name="connsiteX2" fmla="*/ 3400643 w 3400643"/>
              <a:gd name="connsiteY2" fmla="*/ 2329782 h 2329782"/>
              <a:gd name="connsiteX3" fmla="*/ 0 w 3400643"/>
              <a:gd name="connsiteY3" fmla="*/ 2329782 h 2329782"/>
              <a:gd name="connsiteX4" fmla="*/ 0 w 3400643"/>
              <a:gd name="connsiteY4" fmla="*/ 0 h 2329782"/>
              <a:gd name="connsiteX0" fmla="*/ 0 w 3371460"/>
              <a:gd name="connsiteY0" fmla="*/ 0 h 2329782"/>
              <a:gd name="connsiteX1" fmla="*/ 2992081 w 3371460"/>
              <a:gd name="connsiteY1" fmla="*/ 0 h 2329782"/>
              <a:gd name="connsiteX2" fmla="*/ 3371460 w 3371460"/>
              <a:gd name="connsiteY2" fmla="*/ 2329782 h 2329782"/>
              <a:gd name="connsiteX3" fmla="*/ 0 w 3371460"/>
              <a:gd name="connsiteY3" fmla="*/ 2329782 h 2329782"/>
              <a:gd name="connsiteX4" fmla="*/ 0 w 3371460"/>
              <a:gd name="connsiteY4" fmla="*/ 0 h 2329782"/>
              <a:gd name="connsiteX0" fmla="*/ 0 w 3332549"/>
              <a:gd name="connsiteY0" fmla="*/ 0 h 2329782"/>
              <a:gd name="connsiteX1" fmla="*/ 2992081 w 3332549"/>
              <a:gd name="connsiteY1" fmla="*/ 0 h 2329782"/>
              <a:gd name="connsiteX2" fmla="*/ 3332549 w 3332549"/>
              <a:gd name="connsiteY2" fmla="*/ 2329782 h 2329782"/>
              <a:gd name="connsiteX3" fmla="*/ 0 w 3332549"/>
              <a:gd name="connsiteY3" fmla="*/ 2329782 h 2329782"/>
              <a:gd name="connsiteX4" fmla="*/ 0 w 3332549"/>
              <a:gd name="connsiteY4" fmla="*/ 0 h 2329782"/>
              <a:gd name="connsiteX0" fmla="*/ 0 w 3332549"/>
              <a:gd name="connsiteY0" fmla="*/ 0 h 2329782"/>
              <a:gd name="connsiteX1" fmla="*/ 3021264 w 3332549"/>
              <a:gd name="connsiteY1" fmla="*/ 0 h 2329782"/>
              <a:gd name="connsiteX2" fmla="*/ 3332549 w 3332549"/>
              <a:gd name="connsiteY2" fmla="*/ 2329782 h 2329782"/>
              <a:gd name="connsiteX3" fmla="*/ 0 w 3332549"/>
              <a:gd name="connsiteY3" fmla="*/ 2329782 h 2329782"/>
              <a:gd name="connsiteX4" fmla="*/ 0 w 3332549"/>
              <a:gd name="connsiteY4" fmla="*/ 0 h 2329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2549" h="2329782">
                <a:moveTo>
                  <a:pt x="0" y="0"/>
                </a:moveTo>
                <a:lnTo>
                  <a:pt x="3021264" y="0"/>
                </a:lnTo>
                <a:lnTo>
                  <a:pt x="3332549" y="2329782"/>
                </a:lnTo>
                <a:lnTo>
                  <a:pt x="0" y="2329782"/>
                </a:lnTo>
                <a:lnTo>
                  <a:pt x="0" y="0"/>
                </a:lnTo>
                <a:close/>
              </a:path>
            </a:pathLst>
          </a:custGeom>
          <a:solidFill>
            <a:schemeClr val="bg1">
              <a:lumMod val="75000"/>
            </a:schemeClr>
          </a:solidFill>
        </p:spPr>
        <p:txBody>
          <a:bodyPr vert="horz" lIns="0" tIns="0" rIns="0" bIns="0" rtlCol="0" anchor="ctr">
            <a:normAutofit/>
          </a:bodyPr>
          <a:lstStyle>
            <a:lvl1pPr marL="0" marR="0" indent="0" algn="ctr" defTabSz="609570" rtl="0" eaLnBrk="0" fontAlgn="base" latinLnBrk="0" hangingPunct="0">
              <a:lnSpc>
                <a:spcPct val="110000"/>
              </a:lnSpc>
              <a:spcBef>
                <a:spcPts val="1067"/>
              </a:spcBef>
              <a:spcAft>
                <a:spcPct val="0"/>
              </a:spcAft>
              <a:buClrTx/>
              <a:buSzTx/>
              <a:buFont typeface="Arial" charset="0"/>
              <a:buNone/>
              <a:tabLst/>
              <a:defRPr lang="sv-SE" sz="2133" noProof="0"/>
            </a:lvl1pPr>
          </a:lstStyle>
          <a:p>
            <a:pPr marL="0" marR="0" lvl="0" indent="0" algn="ctr" defTabSz="609570" rtl="0" eaLnBrk="0" fontAlgn="base" latinLnBrk="0" hangingPunct="0">
              <a:lnSpc>
                <a:spcPct val="110000"/>
              </a:lnSpc>
              <a:spcBef>
                <a:spcPts val="1067"/>
              </a:spcBef>
              <a:spcAft>
                <a:spcPct val="0"/>
              </a:spcAft>
              <a:buClrTx/>
              <a:buSzTx/>
              <a:buFont typeface="Arial" charset="0"/>
              <a:buNone/>
              <a:tabLst/>
              <a:defRPr/>
            </a:pPr>
            <a:r>
              <a:rPr lang="sv-SE" noProof="0"/>
              <a:t>Klicka på ikonen</a:t>
            </a:r>
            <a:br>
              <a:rPr lang="sv-SE" noProof="0"/>
            </a:br>
            <a:br>
              <a:rPr lang="sv-SE" noProof="0"/>
            </a:br>
            <a:r>
              <a:rPr lang="sv-SE" noProof="0"/>
              <a:t>för att lägga till en bild</a:t>
            </a:r>
          </a:p>
        </p:txBody>
      </p:sp>
      <p:sp>
        <p:nvSpPr>
          <p:cNvPr id="9" name="Rubrik 5">
            <a:extLst>
              <a:ext uri="{FF2B5EF4-FFF2-40B4-BE49-F238E27FC236}">
                <a16:creationId xmlns:a16="http://schemas.microsoft.com/office/drawing/2014/main" id="{25204F60-9D72-B54D-8C7F-43065DDAB216}"/>
              </a:ext>
            </a:extLst>
          </p:cNvPr>
          <p:cNvSpPr>
            <a:spLocks noGrp="1"/>
          </p:cNvSpPr>
          <p:nvPr>
            <p:ph type="title"/>
          </p:nvPr>
        </p:nvSpPr>
        <p:spPr>
          <a:xfrm>
            <a:off x="4746562" y="672002"/>
            <a:ext cx="6607239" cy="759209"/>
          </a:xfrm>
        </p:spPr>
        <p:txBody>
          <a:bodyPr anchor="t" anchorCtr="0"/>
          <a:lstStyle/>
          <a:p>
            <a:r>
              <a:rPr lang="sv-SE"/>
              <a:t>Klicka här för att ändra mall för rubrikformat</a:t>
            </a:r>
          </a:p>
        </p:txBody>
      </p:sp>
      <p:sp>
        <p:nvSpPr>
          <p:cNvPr id="11" name="Date Placeholder 1">
            <a:extLst>
              <a:ext uri="{FF2B5EF4-FFF2-40B4-BE49-F238E27FC236}">
                <a16:creationId xmlns:a16="http://schemas.microsoft.com/office/drawing/2014/main" id="{49C77E02-AA91-4D47-BF2A-E9A908F2A873}"/>
              </a:ext>
            </a:extLst>
          </p:cNvPr>
          <p:cNvSpPr>
            <a:spLocks noGrp="1"/>
          </p:cNvSpPr>
          <p:nvPr>
            <p:ph type="dt" sz="half" idx="2"/>
          </p:nvPr>
        </p:nvSpPr>
        <p:spPr>
          <a:xfrm>
            <a:off x="9671792" y="6501343"/>
            <a:ext cx="1305600" cy="338364"/>
          </a:xfrm>
          <a:prstGeom prst="rect">
            <a:avLst/>
          </a:prstGeom>
        </p:spPr>
        <p:txBody>
          <a:bodyPr vert="horz" lIns="91440" tIns="45720" rIns="91440" bIns="45720" rtlCol="0" anchor="ctr"/>
          <a:lstStyle>
            <a:lvl1pPr algn="l">
              <a:defRPr sz="933">
                <a:solidFill>
                  <a:schemeClr val="bg1">
                    <a:lumMod val="75000"/>
                  </a:schemeClr>
                </a:solidFill>
              </a:defRPr>
            </a:lvl1pPr>
          </a:lstStyle>
          <a:p>
            <a:fld id="{AFBD665D-4684-DD4C-A41B-2304756DC705}" type="datetime1">
              <a:rPr lang="sv-SE" smtClean="0"/>
              <a:t>2026-05-19</a:t>
            </a:fld>
            <a:endParaRPr lang="sv-SE"/>
          </a:p>
        </p:txBody>
      </p:sp>
      <p:sp>
        <p:nvSpPr>
          <p:cNvPr id="13" name="Platshållare för bildnummer 2">
            <a:extLst>
              <a:ext uri="{FF2B5EF4-FFF2-40B4-BE49-F238E27FC236}">
                <a16:creationId xmlns:a16="http://schemas.microsoft.com/office/drawing/2014/main" id="{6FBA017C-1594-7A4F-A530-2B54F23BE1F4}"/>
              </a:ext>
            </a:extLst>
          </p:cNvPr>
          <p:cNvSpPr>
            <a:spLocks noGrp="1"/>
          </p:cNvSpPr>
          <p:nvPr>
            <p:ph type="sldNum" sz="quarter" idx="4"/>
          </p:nvPr>
        </p:nvSpPr>
        <p:spPr>
          <a:xfrm>
            <a:off x="11046320" y="6501343"/>
            <a:ext cx="288032" cy="321141"/>
          </a:xfrm>
          <a:prstGeom prst="rect">
            <a:avLst/>
          </a:prstGeom>
        </p:spPr>
        <p:txBody>
          <a:bodyPr vert="horz" lIns="0" tIns="0" rIns="0" bIns="0" rtlCol="0" anchor="ctr"/>
          <a:lstStyle>
            <a:lvl1pPr algn="r">
              <a:defRPr sz="933">
                <a:solidFill>
                  <a:schemeClr val="bg1">
                    <a:lumMod val="75000"/>
                  </a:schemeClr>
                </a:solidFill>
              </a:defRPr>
            </a:lvl1pPr>
          </a:lstStyle>
          <a:p>
            <a:pPr>
              <a:defRPr/>
            </a:pPr>
            <a:fld id="{9426A61E-93B8-384D-8975-0A89DB09A550}" type="slidenum">
              <a:rPr lang="sv-SE" smtClean="0"/>
              <a:pPr>
                <a:defRPr/>
              </a:pPr>
              <a:t>‹#›</a:t>
            </a:fld>
            <a:endParaRPr lang="sv-SE"/>
          </a:p>
        </p:txBody>
      </p:sp>
      <p:sp>
        <p:nvSpPr>
          <p:cNvPr id="14" name="Platshållare för sidfot 5">
            <a:extLst>
              <a:ext uri="{FF2B5EF4-FFF2-40B4-BE49-F238E27FC236}">
                <a16:creationId xmlns:a16="http://schemas.microsoft.com/office/drawing/2014/main" id="{B635EB42-CBAB-C24B-83BE-42894CB6D977}"/>
              </a:ext>
            </a:extLst>
          </p:cNvPr>
          <p:cNvSpPr>
            <a:spLocks noGrp="1"/>
          </p:cNvSpPr>
          <p:nvPr>
            <p:ph type="ftr" sz="quarter" idx="3"/>
          </p:nvPr>
        </p:nvSpPr>
        <p:spPr>
          <a:xfrm>
            <a:off x="2927649" y="6609241"/>
            <a:ext cx="5088379" cy="143696"/>
          </a:xfrm>
          <a:prstGeom prst="rect">
            <a:avLst/>
          </a:prstGeom>
        </p:spPr>
        <p:txBody>
          <a:bodyPr lIns="0" tIns="0" rIns="0" bIns="0" anchor="t" anchorCtr="0">
            <a:noAutofit/>
          </a:bodyPr>
          <a:lstStyle>
            <a:lvl1pPr algn="l">
              <a:lnSpc>
                <a:spcPct val="100000"/>
              </a:lnSpc>
              <a:defRPr lang="sv-SE" sz="933" b="1" i="0" cap="none" spc="67" baseline="0">
                <a:solidFill>
                  <a:schemeClr val="bg1">
                    <a:lumMod val="75000"/>
                  </a:schemeClr>
                </a:solidFill>
                <a:latin typeface="Arial" panose="020B0604020202020204" pitchFamily="34" charset="0"/>
                <a:ea typeface="ＭＳ Ｐゴシック" pitchFamily="-65" charset="-128"/>
                <a:cs typeface="Arial" panose="020B0604020202020204" pitchFamily="34" charset="0"/>
              </a:defRPr>
            </a:lvl1pPr>
          </a:lstStyle>
          <a:p>
            <a:pPr eaLnBrk="0" hangingPunct="0"/>
            <a:r>
              <a:rPr lang="en-GB" dirty="0"/>
              <a:t>|      NAMN PÅ VERKSAMHET – ÄNDRAS I SIDFOTSLÄGET</a:t>
            </a:r>
          </a:p>
        </p:txBody>
      </p:sp>
    </p:spTree>
    <p:extLst>
      <p:ext uri="{BB962C8B-B14F-4D97-AF65-F5344CB8AC3E}">
        <p14:creationId xmlns:p14="http://schemas.microsoft.com/office/powerpoint/2010/main" val="2828298927"/>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ext och bild (alt 1)">
    <p:spTree>
      <p:nvGrpSpPr>
        <p:cNvPr id="1" name=""/>
        <p:cNvGrpSpPr/>
        <p:nvPr/>
      </p:nvGrpSpPr>
      <p:grpSpPr>
        <a:xfrm>
          <a:off x="0" y="0"/>
          <a:ext cx="0" cy="0"/>
          <a:chOff x="0" y="0"/>
          <a:chExt cx="0" cy="0"/>
        </a:xfrm>
      </p:grpSpPr>
      <p:sp>
        <p:nvSpPr>
          <p:cNvPr id="15" name="Platshållare för bild 7"/>
          <p:cNvSpPr>
            <a:spLocks noGrp="1"/>
          </p:cNvSpPr>
          <p:nvPr>
            <p:ph type="pic" sz="quarter" idx="17" hasCustomPrompt="1"/>
          </p:nvPr>
        </p:nvSpPr>
        <p:spPr>
          <a:xfrm>
            <a:off x="0" y="0"/>
            <a:ext cx="3988800" cy="6501341"/>
          </a:xfrm>
          <a:prstGeom prst="rect">
            <a:avLst/>
          </a:prstGeom>
          <a:solidFill>
            <a:schemeClr val="bg1">
              <a:lumMod val="75000"/>
            </a:schemeClr>
          </a:solidFill>
        </p:spPr>
        <p:txBody>
          <a:bodyPr vert="horz" lIns="0" tIns="0" rIns="0" bIns="0" rtlCol="0" anchor="ctr">
            <a:normAutofit/>
          </a:bodyPr>
          <a:lstStyle>
            <a:lvl1pPr marL="0" marR="0" indent="0" algn="ctr" defTabSz="609570" rtl="0" eaLnBrk="0" fontAlgn="base" latinLnBrk="0" hangingPunct="0">
              <a:lnSpc>
                <a:spcPct val="110000"/>
              </a:lnSpc>
              <a:spcBef>
                <a:spcPts val="1067"/>
              </a:spcBef>
              <a:spcAft>
                <a:spcPct val="0"/>
              </a:spcAft>
              <a:buClrTx/>
              <a:buSzTx/>
              <a:buFont typeface="Arial" charset="0"/>
              <a:buNone/>
              <a:tabLst/>
              <a:defRPr lang="sv-SE" sz="2133" noProof="0"/>
            </a:lvl1pPr>
          </a:lstStyle>
          <a:p>
            <a:pPr marL="0" marR="0" lvl="0" indent="0" algn="ctr" defTabSz="609570" rtl="0" eaLnBrk="0" fontAlgn="base" latinLnBrk="0" hangingPunct="0">
              <a:lnSpc>
                <a:spcPct val="110000"/>
              </a:lnSpc>
              <a:spcBef>
                <a:spcPts val="1067"/>
              </a:spcBef>
              <a:spcAft>
                <a:spcPct val="0"/>
              </a:spcAft>
              <a:buClrTx/>
              <a:buSzTx/>
              <a:buFont typeface="Arial" charset="0"/>
              <a:buNone/>
              <a:tabLst/>
              <a:defRPr/>
            </a:pPr>
            <a:r>
              <a:rPr lang="sv-SE" noProof="0"/>
              <a:t>Klicka på ikonen</a:t>
            </a:r>
            <a:br>
              <a:rPr lang="sv-SE" noProof="0"/>
            </a:br>
            <a:br>
              <a:rPr lang="sv-SE" noProof="0"/>
            </a:br>
            <a:r>
              <a:rPr lang="sv-SE" noProof="0"/>
              <a:t>för att lägga till en bild</a:t>
            </a:r>
          </a:p>
        </p:txBody>
      </p:sp>
      <p:sp>
        <p:nvSpPr>
          <p:cNvPr id="7" name="Platshållare för innehåll 2"/>
          <p:cNvSpPr>
            <a:spLocks noGrp="1"/>
          </p:cNvSpPr>
          <p:nvPr>
            <p:ph sz="quarter" idx="12" hasCustomPrompt="1"/>
          </p:nvPr>
        </p:nvSpPr>
        <p:spPr>
          <a:xfrm>
            <a:off x="4463819" y="1920001"/>
            <a:ext cx="6912000" cy="3923419"/>
          </a:xfrm>
        </p:spPr>
        <p:txBody>
          <a:bodyPr/>
          <a:lstStyle>
            <a:lvl1pPr marL="287986" indent="-287986">
              <a:defRPr sz="2400"/>
            </a:lvl1pPr>
            <a:lvl2pPr marL="575972" indent="-287986">
              <a:defRPr sz="2133"/>
            </a:lvl2pPr>
            <a:lvl3pPr marL="863957" indent="-287986">
              <a:defRPr sz="2133"/>
            </a:lvl3pPr>
            <a:lvl4pPr marL="1151942" indent="-287986">
              <a:defRPr sz="2133"/>
            </a:lvl4pPr>
            <a:lvl5pPr marL="1439928" indent="-287986">
              <a:defRPr sz="2133"/>
            </a:lvl5pPr>
          </a:lstStyle>
          <a:p>
            <a:pPr lvl="0"/>
            <a:r>
              <a:rPr lang="sv-SE"/>
              <a:t>Skriv in din text</a:t>
            </a:r>
          </a:p>
          <a:p>
            <a:pPr lvl="1"/>
            <a:r>
              <a:rPr lang="sv-SE"/>
              <a:t>Nivå två</a:t>
            </a:r>
          </a:p>
          <a:p>
            <a:pPr lvl="2"/>
            <a:r>
              <a:rPr lang="sv-SE"/>
              <a:t>Nivå tre</a:t>
            </a:r>
          </a:p>
          <a:p>
            <a:pPr lvl="3"/>
            <a:r>
              <a:rPr lang="sv-SE"/>
              <a:t>Nivå fyra</a:t>
            </a:r>
          </a:p>
          <a:p>
            <a:pPr lvl="4"/>
            <a:r>
              <a:rPr lang="sv-SE"/>
              <a:t>Nivå fem</a:t>
            </a:r>
          </a:p>
        </p:txBody>
      </p:sp>
      <p:sp>
        <p:nvSpPr>
          <p:cNvPr id="8" name="Rubrik 5">
            <a:extLst>
              <a:ext uri="{FF2B5EF4-FFF2-40B4-BE49-F238E27FC236}">
                <a16:creationId xmlns:a16="http://schemas.microsoft.com/office/drawing/2014/main" id="{4A046CDC-B1E2-0B4F-AE67-FFD8B9756832}"/>
              </a:ext>
            </a:extLst>
          </p:cNvPr>
          <p:cNvSpPr>
            <a:spLocks noGrp="1"/>
          </p:cNvSpPr>
          <p:nvPr>
            <p:ph type="title"/>
          </p:nvPr>
        </p:nvSpPr>
        <p:spPr>
          <a:xfrm>
            <a:off x="4441800" y="672002"/>
            <a:ext cx="6912000" cy="759209"/>
          </a:xfrm>
        </p:spPr>
        <p:txBody>
          <a:bodyPr anchor="t" anchorCtr="0"/>
          <a:lstStyle/>
          <a:p>
            <a:r>
              <a:rPr lang="sv-SE"/>
              <a:t>Klicka här för att ändra mall för rubrikformat</a:t>
            </a:r>
          </a:p>
        </p:txBody>
      </p:sp>
      <p:sp>
        <p:nvSpPr>
          <p:cNvPr id="10" name="Date Placeholder 1">
            <a:extLst>
              <a:ext uri="{FF2B5EF4-FFF2-40B4-BE49-F238E27FC236}">
                <a16:creationId xmlns:a16="http://schemas.microsoft.com/office/drawing/2014/main" id="{EBB0BAA9-EBA9-E540-B053-A835BD3752FE}"/>
              </a:ext>
            </a:extLst>
          </p:cNvPr>
          <p:cNvSpPr>
            <a:spLocks noGrp="1"/>
          </p:cNvSpPr>
          <p:nvPr>
            <p:ph type="dt" sz="half" idx="2"/>
          </p:nvPr>
        </p:nvSpPr>
        <p:spPr>
          <a:xfrm>
            <a:off x="9671792" y="6501343"/>
            <a:ext cx="1305600" cy="338364"/>
          </a:xfrm>
          <a:prstGeom prst="rect">
            <a:avLst/>
          </a:prstGeom>
        </p:spPr>
        <p:txBody>
          <a:bodyPr vert="horz" lIns="91440" tIns="45720" rIns="91440" bIns="45720" rtlCol="0" anchor="ctr"/>
          <a:lstStyle>
            <a:lvl1pPr algn="l">
              <a:defRPr sz="933">
                <a:solidFill>
                  <a:schemeClr val="bg1">
                    <a:lumMod val="75000"/>
                  </a:schemeClr>
                </a:solidFill>
              </a:defRPr>
            </a:lvl1pPr>
          </a:lstStyle>
          <a:p>
            <a:fld id="{B73264E4-0830-9B4D-8190-AEA9A7AF9CEB}" type="datetime1">
              <a:rPr lang="sv-SE" smtClean="0"/>
              <a:t>2026-05-19</a:t>
            </a:fld>
            <a:endParaRPr lang="sv-SE"/>
          </a:p>
        </p:txBody>
      </p:sp>
      <p:sp>
        <p:nvSpPr>
          <p:cNvPr id="11" name="Platshållare för bildnummer 2">
            <a:extLst>
              <a:ext uri="{FF2B5EF4-FFF2-40B4-BE49-F238E27FC236}">
                <a16:creationId xmlns:a16="http://schemas.microsoft.com/office/drawing/2014/main" id="{9D5672E7-96B0-2944-8386-4313182227B0}"/>
              </a:ext>
            </a:extLst>
          </p:cNvPr>
          <p:cNvSpPr>
            <a:spLocks noGrp="1"/>
          </p:cNvSpPr>
          <p:nvPr>
            <p:ph type="sldNum" sz="quarter" idx="4"/>
          </p:nvPr>
        </p:nvSpPr>
        <p:spPr>
          <a:xfrm>
            <a:off x="11046320" y="6501343"/>
            <a:ext cx="288032" cy="321141"/>
          </a:xfrm>
          <a:prstGeom prst="rect">
            <a:avLst/>
          </a:prstGeom>
        </p:spPr>
        <p:txBody>
          <a:bodyPr vert="horz" lIns="0" tIns="0" rIns="0" bIns="0" rtlCol="0" anchor="ctr"/>
          <a:lstStyle>
            <a:lvl1pPr algn="r">
              <a:defRPr sz="933">
                <a:solidFill>
                  <a:schemeClr val="bg1">
                    <a:lumMod val="75000"/>
                  </a:schemeClr>
                </a:solidFill>
              </a:defRPr>
            </a:lvl1pPr>
          </a:lstStyle>
          <a:p>
            <a:pPr>
              <a:defRPr/>
            </a:pPr>
            <a:fld id="{9426A61E-93B8-384D-8975-0A89DB09A550}" type="slidenum">
              <a:rPr lang="sv-SE" smtClean="0"/>
              <a:pPr>
                <a:defRPr/>
              </a:pPr>
              <a:t>‹#›</a:t>
            </a:fld>
            <a:endParaRPr lang="sv-SE"/>
          </a:p>
        </p:txBody>
      </p:sp>
      <p:sp>
        <p:nvSpPr>
          <p:cNvPr id="12" name="Platshållare för sidfot 5">
            <a:extLst>
              <a:ext uri="{FF2B5EF4-FFF2-40B4-BE49-F238E27FC236}">
                <a16:creationId xmlns:a16="http://schemas.microsoft.com/office/drawing/2014/main" id="{23727E8C-D30E-0C4F-BAC8-123FEF6AB592}"/>
              </a:ext>
            </a:extLst>
          </p:cNvPr>
          <p:cNvSpPr>
            <a:spLocks noGrp="1"/>
          </p:cNvSpPr>
          <p:nvPr>
            <p:ph type="ftr" sz="quarter" idx="3"/>
          </p:nvPr>
        </p:nvSpPr>
        <p:spPr>
          <a:xfrm>
            <a:off x="2927649" y="6609241"/>
            <a:ext cx="5088379" cy="143696"/>
          </a:xfrm>
          <a:prstGeom prst="rect">
            <a:avLst/>
          </a:prstGeom>
        </p:spPr>
        <p:txBody>
          <a:bodyPr lIns="0" tIns="0" rIns="0" bIns="0" anchor="t" anchorCtr="0">
            <a:noAutofit/>
          </a:bodyPr>
          <a:lstStyle>
            <a:lvl1pPr algn="l">
              <a:lnSpc>
                <a:spcPct val="100000"/>
              </a:lnSpc>
              <a:defRPr lang="sv-SE" sz="933" b="1" i="0" cap="none" spc="67" baseline="0">
                <a:solidFill>
                  <a:schemeClr val="bg1">
                    <a:lumMod val="75000"/>
                  </a:schemeClr>
                </a:solidFill>
                <a:latin typeface="Arial" panose="020B0604020202020204" pitchFamily="34" charset="0"/>
                <a:ea typeface="ＭＳ Ｐゴシック" pitchFamily="-65" charset="-128"/>
                <a:cs typeface="Arial" panose="020B0604020202020204" pitchFamily="34" charset="0"/>
              </a:defRPr>
            </a:lvl1pPr>
          </a:lstStyle>
          <a:p>
            <a:pPr eaLnBrk="0" hangingPunct="0"/>
            <a:r>
              <a:rPr lang="en-GB" dirty="0"/>
              <a:t>|      NAMN PÅ VERKSAMHET – ÄNDRAS I SIDFOTSLÄGET</a:t>
            </a:r>
          </a:p>
        </p:txBody>
      </p:sp>
    </p:spTree>
    <p:extLst>
      <p:ext uri="{BB962C8B-B14F-4D97-AF65-F5344CB8AC3E}">
        <p14:creationId xmlns:p14="http://schemas.microsoft.com/office/powerpoint/2010/main" val="2549869672"/>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ext och bild (alt 2)">
    <p:spTree>
      <p:nvGrpSpPr>
        <p:cNvPr id="1" name=""/>
        <p:cNvGrpSpPr/>
        <p:nvPr/>
      </p:nvGrpSpPr>
      <p:grpSpPr>
        <a:xfrm>
          <a:off x="0" y="0"/>
          <a:ext cx="0" cy="0"/>
          <a:chOff x="0" y="0"/>
          <a:chExt cx="0" cy="0"/>
        </a:xfrm>
      </p:grpSpPr>
      <p:sp>
        <p:nvSpPr>
          <p:cNvPr id="15" name="Platshållare för bild 7"/>
          <p:cNvSpPr>
            <a:spLocks noGrp="1"/>
          </p:cNvSpPr>
          <p:nvPr>
            <p:ph type="pic" sz="quarter" idx="17" hasCustomPrompt="1"/>
          </p:nvPr>
        </p:nvSpPr>
        <p:spPr>
          <a:xfrm>
            <a:off x="2" y="0"/>
            <a:ext cx="6096001" cy="6499200"/>
          </a:xfrm>
          <a:prstGeom prst="rect">
            <a:avLst/>
          </a:prstGeom>
          <a:solidFill>
            <a:schemeClr val="bg1">
              <a:lumMod val="75000"/>
            </a:schemeClr>
          </a:solidFill>
        </p:spPr>
        <p:txBody>
          <a:bodyPr vert="horz" lIns="0" tIns="0" rIns="0" bIns="0" rtlCol="0" anchor="ctr">
            <a:normAutofit/>
          </a:bodyPr>
          <a:lstStyle>
            <a:lvl1pPr marL="239989" indent="-239989" algn="ctr">
              <a:buNone/>
              <a:defRPr lang="sv-SE" sz="2133" noProof="0" dirty="0" smtClean="0"/>
            </a:lvl1pPr>
          </a:lstStyle>
          <a:p>
            <a:pPr marL="0" marR="0" lvl="0" indent="0" algn="ctr" latinLnBrk="0">
              <a:buClrTx/>
              <a:buSzTx/>
              <a:tabLst/>
            </a:pPr>
            <a:r>
              <a:rPr lang="sv-SE" noProof="0"/>
              <a:t>Klicka på ikonen</a:t>
            </a:r>
            <a:br>
              <a:rPr lang="sv-SE" noProof="0"/>
            </a:br>
            <a:br>
              <a:rPr lang="sv-SE" noProof="0"/>
            </a:br>
            <a:r>
              <a:rPr lang="sv-SE" noProof="0"/>
              <a:t>för att lägga till en bild</a:t>
            </a:r>
          </a:p>
        </p:txBody>
      </p:sp>
      <p:sp>
        <p:nvSpPr>
          <p:cNvPr id="7" name="Platshållare för innehåll 2"/>
          <p:cNvSpPr>
            <a:spLocks noGrp="1"/>
          </p:cNvSpPr>
          <p:nvPr>
            <p:ph sz="quarter" idx="12" hasCustomPrompt="1"/>
          </p:nvPr>
        </p:nvSpPr>
        <p:spPr>
          <a:xfrm>
            <a:off x="6576597" y="1920000"/>
            <a:ext cx="4896000" cy="3985949"/>
          </a:xfrm>
        </p:spPr>
        <p:txBody>
          <a:bodyPr/>
          <a:lstStyle>
            <a:lvl1pPr marL="287986" indent="-287986">
              <a:defRPr sz="2400"/>
            </a:lvl1pPr>
            <a:lvl2pPr marL="575972" indent="-287986">
              <a:defRPr sz="2133"/>
            </a:lvl2pPr>
            <a:lvl3pPr marL="863957" indent="-287986">
              <a:defRPr sz="2133"/>
            </a:lvl3pPr>
            <a:lvl4pPr marL="1151942" indent="-287986">
              <a:defRPr sz="2133"/>
            </a:lvl4pPr>
            <a:lvl5pPr marL="1439928" indent="-287986">
              <a:defRPr sz="2133"/>
            </a:lvl5pPr>
          </a:lstStyle>
          <a:p>
            <a:pPr lvl="0"/>
            <a:r>
              <a:rPr lang="sv-SE"/>
              <a:t>Skriv in din text</a:t>
            </a:r>
          </a:p>
          <a:p>
            <a:pPr lvl="1"/>
            <a:r>
              <a:rPr lang="sv-SE"/>
              <a:t>Nivå två</a:t>
            </a:r>
          </a:p>
          <a:p>
            <a:pPr lvl="2"/>
            <a:r>
              <a:rPr lang="sv-SE"/>
              <a:t>Nivå tre</a:t>
            </a:r>
          </a:p>
          <a:p>
            <a:pPr lvl="3"/>
            <a:r>
              <a:rPr lang="sv-SE"/>
              <a:t>Nivå fyra</a:t>
            </a:r>
          </a:p>
          <a:p>
            <a:pPr lvl="4"/>
            <a:r>
              <a:rPr lang="sv-SE"/>
              <a:t>Nivå fem</a:t>
            </a:r>
          </a:p>
        </p:txBody>
      </p:sp>
      <p:sp>
        <p:nvSpPr>
          <p:cNvPr id="8" name="Rubrik 5">
            <a:extLst>
              <a:ext uri="{FF2B5EF4-FFF2-40B4-BE49-F238E27FC236}">
                <a16:creationId xmlns:a16="http://schemas.microsoft.com/office/drawing/2014/main" id="{E269CEC0-D993-D844-9A1F-87AB9ECBCF23}"/>
              </a:ext>
            </a:extLst>
          </p:cNvPr>
          <p:cNvSpPr>
            <a:spLocks noGrp="1"/>
          </p:cNvSpPr>
          <p:nvPr>
            <p:ph type="title"/>
          </p:nvPr>
        </p:nvSpPr>
        <p:spPr>
          <a:xfrm>
            <a:off x="6576597" y="672002"/>
            <a:ext cx="4777203" cy="759209"/>
          </a:xfrm>
        </p:spPr>
        <p:txBody>
          <a:bodyPr anchor="t" anchorCtr="0"/>
          <a:lstStyle/>
          <a:p>
            <a:r>
              <a:rPr lang="sv-SE"/>
              <a:t>Klicka här för att ändra mall för rubrikformat</a:t>
            </a:r>
          </a:p>
        </p:txBody>
      </p:sp>
      <p:sp>
        <p:nvSpPr>
          <p:cNvPr id="10" name="Date Placeholder 1">
            <a:extLst>
              <a:ext uri="{FF2B5EF4-FFF2-40B4-BE49-F238E27FC236}">
                <a16:creationId xmlns:a16="http://schemas.microsoft.com/office/drawing/2014/main" id="{C0D453E1-E629-4141-909E-7B732D0371E0}"/>
              </a:ext>
            </a:extLst>
          </p:cNvPr>
          <p:cNvSpPr>
            <a:spLocks noGrp="1"/>
          </p:cNvSpPr>
          <p:nvPr>
            <p:ph type="dt" sz="half" idx="2"/>
          </p:nvPr>
        </p:nvSpPr>
        <p:spPr>
          <a:xfrm>
            <a:off x="9671792" y="6501343"/>
            <a:ext cx="1305600" cy="338364"/>
          </a:xfrm>
          <a:prstGeom prst="rect">
            <a:avLst/>
          </a:prstGeom>
        </p:spPr>
        <p:txBody>
          <a:bodyPr vert="horz" lIns="91440" tIns="45720" rIns="91440" bIns="45720" rtlCol="0" anchor="ctr"/>
          <a:lstStyle>
            <a:lvl1pPr algn="l">
              <a:defRPr sz="933">
                <a:solidFill>
                  <a:schemeClr val="bg1">
                    <a:lumMod val="75000"/>
                  </a:schemeClr>
                </a:solidFill>
              </a:defRPr>
            </a:lvl1pPr>
          </a:lstStyle>
          <a:p>
            <a:fld id="{9D97D037-5BF6-394A-BA59-4E1E5B6177B2}" type="datetime1">
              <a:rPr lang="sv-SE" smtClean="0"/>
              <a:t>2026-05-19</a:t>
            </a:fld>
            <a:endParaRPr lang="sv-SE"/>
          </a:p>
        </p:txBody>
      </p:sp>
      <p:sp>
        <p:nvSpPr>
          <p:cNvPr id="11" name="Platshållare för bildnummer 2">
            <a:extLst>
              <a:ext uri="{FF2B5EF4-FFF2-40B4-BE49-F238E27FC236}">
                <a16:creationId xmlns:a16="http://schemas.microsoft.com/office/drawing/2014/main" id="{42A596D9-421F-1F48-B47F-D71F4BB333C7}"/>
              </a:ext>
            </a:extLst>
          </p:cNvPr>
          <p:cNvSpPr>
            <a:spLocks noGrp="1"/>
          </p:cNvSpPr>
          <p:nvPr>
            <p:ph type="sldNum" sz="quarter" idx="4"/>
          </p:nvPr>
        </p:nvSpPr>
        <p:spPr>
          <a:xfrm>
            <a:off x="11046320" y="6501343"/>
            <a:ext cx="288032" cy="321141"/>
          </a:xfrm>
          <a:prstGeom prst="rect">
            <a:avLst/>
          </a:prstGeom>
        </p:spPr>
        <p:txBody>
          <a:bodyPr vert="horz" lIns="0" tIns="0" rIns="0" bIns="0" rtlCol="0" anchor="ctr"/>
          <a:lstStyle>
            <a:lvl1pPr algn="r">
              <a:defRPr sz="933">
                <a:solidFill>
                  <a:schemeClr val="bg1">
                    <a:lumMod val="75000"/>
                  </a:schemeClr>
                </a:solidFill>
              </a:defRPr>
            </a:lvl1pPr>
          </a:lstStyle>
          <a:p>
            <a:pPr>
              <a:defRPr/>
            </a:pPr>
            <a:fld id="{9426A61E-93B8-384D-8975-0A89DB09A550}" type="slidenum">
              <a:rPr lang="sv-SE" smtClean="0"/>
              <a:pPr>
                <a:defRPr/>
              </a:pPr>
              <a:t>‹#›</a:t>
            </a:fld>
            <a:endParaRPr lang="sv-SE"/>
          </a:p>
        </p:txBody>
      </p:sp>
      <p:sp>
        <p:nvSpPr>
          <p:cNvPr id="12" name="Platshållare för sidfot 5">
            <a:extLst>
              <a:ext uri="{FF2B5EF4-FFF2-40B4-BE49-F238E27FC236}">
                <a16:creationId xmlns:a16="http://schemas.microsoft.com/office/drawing/2014/main" id="{891ACDCE-664E-FC4B-85C9-4954C74D6804}"/>
              </a:ext>
            </a:extLst>
          </p:cNvPr>
          <p:cNvSpPr>
            <a:spLocks noGrp="1"/>
          </p:cNvSpPr>
          <p:nvPr>
            <p:ph type="ftr" sz="quarter" idx="3"/>
          </p:nvPr>
        </p:nvSpPr>
        <p:spPr>
          <a:xfrm>
            <a:off x="2927649" y="6609241"/>
            <a:ext cx="5088379" cy="143696"/>
          </a:xfrm>
          <a:prstGeom prst="rect">
            <a:avLst/>
          </a:prstGeom>
        </p:spPr>
        <p:txBody>
          <a:bodyPr lIns="0" tIns="0" rIns="0" bIns="0" anchor="t" anchorCtr="0">
            <a:noAutofit/>
          </a:bodyPr>
          <a:lstStyle>
            <a:lvl1pPr algn="l">
              <a:lnSpc>
                <a:spcPct val="100000"/>
              </a:lnSpc>
              <a:defRPr lang="sv-SE" sz="933" b="1" i="0" cap="none" spc="67" baseline="0">
                <a:solidFill>
                  <a:schemeClr val="bg1">
                    <a:lumMod val="75000"/>
                  </a:schemeClr>
                </a:solidFill>
                <a:latin typeface="Arial" panose="020B0604020202020204" pitchFamily="34" charset="0"/>
                <a:ea typeface="ＭＳ Ｐゴシック" pitchFamily="-65" charset="-128"/>
                <a:cs typeface="Arial" panose="020B0604020202020204" pitchFamily="34" charset="0"/>
              </a:defRPr>
            </a:lvl1pPr>
          </a:lstStyle>
          <a:p>
            <a:pPr eaLnBrk="0" hangingPunct="0"/>
            <a:r>
              <a:rPr lang="en-GB" dirty="0"/>
              <a:t>|      NAMN PÅ VERKSAMHET – ÄNDRAS I SIDFOTSLÄGET</a:t>
            </a:r>
          </a:p>
        </p:txBody>
      </p:sp>
    </p:spTree>
    <p:extLst>
      <p:ext uri="{BB962C8B-B14F-4D97-AF65-F5344CB8AC3E}">
        <p14:creationId xmlns:p14="http://schemas.microsoft.com/office/powerpoint/2010/main" val="974432149"/>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och bild (alt 3)">
    <p:spTree>
      <p:nvGrpSpPr>
        <p:cNvPr id="1" name=""/>
        <p:cNvGrpSpPr/>
        <p:nvPr/>
      </p:nvGrpSpPr>
      <p:grpSpPr>
        <a:xfrm>
          <a:off x="0" y="0"/>
          <a:ext cx="0" cy="0"/>
          <a:chOff x="0" y="0"/>
          <a:chExt cx="0" cy="0"/>
        </a:xfrm>
      </p:grpSpPr>
      <p:sp>
        <p:nvSpPr>
          <p:cNvPr id="10" name="Platshållare för bild 7">
            <a:extLst>
              <a:ext uri="{FF2B5EF4-FFF2-40B4-BE49-F238E27FC236}">
                <a16:creationId xmlns:a16="http://schemas.microsoft.com/office/drawing/2014/main" id="{61B5B853-6050-104B-B64B-70CD31ABC800}"/>
              </a:ext>
            </a:extLst>
          </p:cNvPr>
          <p:cNvSpPr>
            <a:spLocks noGrp="1"/>
          </p:cNvSpPr>
          <p:nvPr>
            <p:ph type="pic" sz="quarter" idx="19" hasCustomPrompt="1"/>
          </p:nvPr>
        </p:nvSpPr>
        <p:spPr>
          <a:xfrm>
            <a:off x="8416" y="2"/>
            <a:ext cx="5838464" cy="6501591"/>
          </a:xfrm>
          <a:custGeom>
            <a:avLst/>
            <a:gdLst>
              <a:gd name="connsiteX0" fmla="*/ 0 w 4118677"/>
              <a:gd name="connsiteY0" fmla="*/ 0 h 4901532"/>
              <a:gd name="connsiteX1" fmla="*/ 4118677 w 4118677"/>
              <a:gd name="connsiteY1" fmla="*/ 0 h 4901532"/>
              <a:gd name="connsiteX2" fmla="*/ 4118677 w 4118677"/>
              <a:gd name="connsiteY2" fmla="*/ 4901532 h 4901532"/>
              <a:gd name="connsiteX3" fmla="*/ 0 w 4118677"/>
              <a:gd name="connsiteY3" fmla="*/ 4901532 h 4901532"/>
              <a:gd name="connsiteX4" fmla="*/ 0 w 4118677"/>
              <a:gd name="connsiteY4" fmla="*/ 0 h 4901532"/>
              <a:gd name="connsiteX0" fmla="*/ 0 w 5077039"/>
              <a:gd name="connsiteY0" fmla="*/ 0 h 4901532"/>
              <a:gd name="connsiteX1" fmla="*/ 5077039 w 5077039"/>
              <a:gd name="connsiteY1" fmla="*/ 8792 h 4901532"/>
              <a:gd name="connsiteX2" fmla="*/ 4118677 w 5077039"/>
              <a:gd name="connsiteY2" fmla="*/ 4901532 h 4901532"/>
              <a:gd name="connsiteX3" fmla="*/ 0 w 5077039"/>
              <a:gd name="connsiteY3" fmla="*/ 4901532 h 4901532"/>
              <a:gd name="connsiteX4" fmla="*/ 0 w 5077039"/>
              <a:gd name="connsiteY4" fmla="*/ 0 h 4901532"/>
              <a:gd name="connsiteX0" fmla="*/ 0 w 5085831"/>
              <a:gd name="connsiteY0" fmla="*/ 0 h 4901532"/>
              <a:gd name="connsiteX1" fmla="*/ 5085831 w 5085831"/>
              <a:gd name="connsiteY1" fmla="*/ 0 h 4901532"/>
              <a:gd name="connsiteX2" fmla="*/ 4118677 w 5085831"/>
              <a:gd name="connsiteY2" fmla="*/ 4901532 h 4901532"/>
              <a:gd name="connsiteX3" fmla="*/ 0 w 5085831"/>
              <a:gd name="connsiteY3" fmla="*/ 4901532 h 4901532"/>
              <a:gd name="connsiteX4" fmla="*/ 0 w 5085831"/>
              <a:gd name="connsiteY4" fmla="*/ 0 h 4901532"/>
              <a:gd name="connsiteX0" fmla="*/ 0 w 5121576"/>
              <a:gd name="connsiteY0" fmla="*/ 0 h 4901532"/>
              <a:gd name="connsiteX1" fmla="*/ 5121576 w 5121576"/>
              <a:gd name="connsiteY1" fmla="*/ 0 h 4901532"/>
              <a:gd name="connsiteX2" fmla="*/ 4118677 w 5121576"/>
              <a:gd name="connsiteY2" fmla="*/ 4901532 h 4901532"/>
              <a:gd name="connsiteX3" fmla="*/ 0 w 5121576"/>
              <a:gd name="connsiteY3" fmla="*/ 4901532 h 4901532"/>
              <a:gd name="connsiteX4" fmla="*/ 0 w 5121576"/>
              <a:gd name="connsiteY4" fmla="*/ 0 h 4901532"/>
              <a:gd name="connsiteX0" fmla="*/ 0 w 5710525"/>
              <a:gd name="connsiteY0" fmla="*/ 0 h 4901532"/>
              <a:gd name="connsiteX1" fmla="*/ 5121576 w 5710525"/>
              <a:gd name="connsiteY1" fmla="*/ 0 h 4901532"/>
              <a:gd name="connsiteX2" fmla="*/ 5710525 w 5710525"/>
              <a:gd name="connsiteY2" fmla="*/ 4901532 h 4901532"/>
              <a:gd name="connsiteX3" fmla="*/ 0 w 5710525"/>
              <a:gd name="connsiteY3" fmla="*/ 4901532 h 4901532"/>
              <a:gd name="connsiteX4" fmla="*/ 0 w 5710525"/>
              <a:gd name="connsiteY4" fmla="*/ 0 h 4901532"/>
              <a:gd name="connsiteX0" fmla="*/ 0 w 5719669"/>
              <a:gd name="connsiteY0" fmla="*/ 0 h 4901532"/>
              <a:gd name="connsiteX1" fmla="*/ 5719669 w 5719669"/>
              <a:gd name="connsiteY1" fmla="*/ 9053 h 4901532"/>
              <a:gd name="connsiteX2" fmla="*/ 5710525 w 5719669"/>
              <a:gd name="connsiteY2" fmla="*/ 4901532 h 4901532"/>
              <a:gd name="connsiteX3" fmla="*/ 0 w 5719669"/>
              <a:gd name="connsiteY3" fmla="*/ 4901532 h 4901532"/>
              <a:gd name="connsiteX4" fmla="*/ 0 w 5719669"/>
              <a:gd name="connsiteY4" fmla="*/ 0 h 4901532"/>
              <a:gd name="connsiteX0" fmla="*/ 0 w 5719669"/>
              <a:gd name="connsiteY0" fmla="*/ 0 h 4919639"/>
              <a:gd name="connsiteX1" fmla="*/ 5719669 w 5719669"/>
              <a:gd name="connsiteY1" fmla="*/ 9053 h 4919639"/>
              <a:gd name="connsiteX2" fmla="*/ 5710525 w 5719669"/>
              <a:gd name="connsiteY2" fmla="*/ 4901532 h 4919639"/>
              <a:gd name="connsiteX3" fmla="*/ 1573445 w 5719669"/>
              <a:gd name="connsiteY3" fmla="*/ 4919639 h 4919639"/>
              <a:gd name="connsiteX4" fmla="*/ 0 w 5719669"/>
              <a:gd name="connsiteY4" fmla="*/ 0 h 4919639"/>
              <a:gd name="connsiteX0" fmla="*/ 0 w 5139979"/>
              <a:gd name="connsiteY0" fmla="*/ 9054 h 4910586"/>
              <a:gd name="connsiteX1" fmla="*/ 5139979 w 5139979"/>
              <a:gd name="connsiteY1" fmla="*/ 0 h 4910586"/>
              <a:gd name="connsiteX2" fmla="*/ 5130835 w 5139979"/>
              <a:gd name="connsiteY2" fmla="*/ 4892479 h 4910586"/>
              <a:gd name="connsiteX3" fmla="*/ 993755 w 5139979"/>
              <a:gd name="connsiteY3" fmla="*/ 4910586 h 4910586"/>
              <a:gd name="connsiteX4" fmla="*/ 0 w 5139979"/>
              <a:gd name="connsiteY4" fmla="*/ 9054 h 4910586"/>
              <a:gd name="connsiteX0" fmla="*/ 0 w 5139979"/>
              <a:gd name="connsiteY0" fmla="*/ 9054 h 4901532"/>
              <a:gd name="connsiteX1" fmla="*/ 5139979 w 5139979"/>
              <a:gd name="connsiteY1" fmla="*/ 0 h 4901532"/>
              <a:gd name="connsiteX2" fmla="*/ 5130835 w 5139979"/>
              <a:gd name="connsiteY2" fmla="*/ 4892479 h 4901532"/>
              <a:gd name="connsiteX3" fmla="*/ 993755 w 5139979"/>
              <a:gd name="connsiteY3" fmla="*/ 4901532 h 4901532"/>
              <a:gd name="connsiteX4" fmla="*/ 0 w 5139979"/>
              <a:gd name="connsiteY4" fmla="*/ 9054 h 4901532"/>
              <a:gd name="connsiteX0" fmla="*/ 0 w 5126312"/>
              <a:gd name="connsiteY0" fmla="*/ 2331 h 4901532"/>
              <a:gd name="connsiteX1" fmla="*/ 5126312 w 5126312"/>
              <a:gd name="connsiteY1" fmla="*/ 0 h 4901532"/>
              <a:gd name="connsiteX2" fmla="*/ 5117168 w 5126312"/>
              <a:gd name="connsiteY2" fmla="*/ 4892479 h 4901532"/>
              <a:gd name="connsiteX3" fmla="*/ 980088 w 5126312"/>
              <a:gd name="connsiteY3" fmla="*/ 4901532 h 4901532"/>
              <a:gd name="connsiteX4" fmla="*/ 0 w 5126312"/>
              <a:gd name="connsiteY4" fmla="*/ 2331 h 4901532"/>
              <a:gd name="connsiteX0" fmla="*/ 0 w 5139979"/>
              <a:gd name="connsiteY0" fmla="*/ 0 h 4912648"/>
              <a:gd name="connsiteX1" fmla="*/ 5139979 w 5139979"/>
              <a:gd name="connsiteY1" fmla="*/ 11116 h 4912648"/>
              <a:gd name="connsiteX2" fmla="*/ 5130835 w 5139979"/>
              <a:gd name="connsiteY2" fmla="*/ 4903595 h 4912648"/>
              <a:gd name="connsiteX3" fmla="*/ 993755 w 5139979"/>
              <a:gd name="connsiteY3" fmla="*/ 4912648 h 4912648"/>
              <a:gd name="connsiteX4" fmla="*/ 0 w 5139979"/>
              <a:gd name="connsiteY4" fmla="*/ 0 h 4912648"/>
              <a:gd name="connsiteX0" fmla="*/ 0 w 5126312"/>
              <a:gd name="connsiteY0" fmla="*/ 83013 h 4901532"/>
              <a:gd name="connsiteX1" fmla="*/ 5126312 w 5126312"/>
              <a:gd name="connsiteY1" fmla="*/ 0 h 4901532"/>
              <a:gd name="connsiteX2" fmla="*/ 5117168 w 5126312"/>
              <a:gd name="connsiteY2" fmla="*/ 4892479 h 4901532"/>
              <a:gd name="connsiteX3" fmla="*/ 980088 w 5126312"/>
              <a:gd name="connsiteY3" fmla="*/ 4901532 h 4901532"/>
              <a:gd name="connsiteX4" fmla="*/ 0 w 5126312"/>
              <a:gd name="connsiteY4" fmla="*/ 83013 h 4901532"/>
              <a:gd name="connsiteX0" fmla="*/ 0 w 5119478"/>
              <a:gd name="connsiteY0" fmla="*/ 0 h 4905924"/>
              <a:gd name="connsiteX1" fmla="*/ 5119478 w 5119478"/>
              <a:gd name="connsiteY1" fmla="*/ 4392 h 4905924"/>
              <a:gd name="connsiteX2" fmla="*/ 5110334 w 5119478"/>
              <a:gd name="connsiteY2" fmla="*/ 4896871 h 4905924"/>
              <a:gd name="connsiteX3" fmla="*/ 973254 w 5119478"/>
              <a:gd name="connsiteY3" fmla="*/ 4905924 h 4905924"/>
              <a:gd name="connsiteX4" fmla="*/ 0 w 5119478"/>
              <a:gd name="connsiteY4" fmla="*/ 0 h 4905924"/>
              <a:gd name="connsiteX0" fmla="*/ 0 w 5129396"/>
              <a:gd name="connsiteY0" fmla="*/ 0 h 4905924"/>
              <a:gd name="connsiteX1" fmla="*/ 5119478 w 5129396"/>
              <a:gd name="connsiteY1" fmla="*/ 4392 h 4905924"/>
              <a:gd name="connsiteX2" fmla="*/ 5129396 w 5129396"/>
              <a:gd name="connsiteY2" fmla="*/ 4892181 h 4905924"/>
              <a:gd name="connsiteX3" fmla="*/ 973254 w 5129396"/>
              <a:gd name="connsiteY3" fmla="*/ 4905924 h 4905924"/>
              <a:gd name="connsiteX4" fmla="*/ 0 w 5129396"/>
              <a:gd name="connsiteY4" fmla="*/ 0 h 4905924"/>
              <a:gd name="connsiteX0" fmla="*/ 0 w 5124629"/>
              <a:gd name="connsiteY0" fmla="*/ 0 h 4905924"/>
              <a:gd name="connsiteX1" fmla="*/ 5119478 w 5124629"/>
              <a:gd name="connsiteY1" fmla="*/ 4392 h 4905924"/>
              <a:gd name="connsiteX2" fmla="*/ 5124629 w 5124629"/>
              <a:gd name="connsiteY2" fmla="*/ 4901559 h 4905924"/>
              <a:gd name="connsiteX3" fmla="*/ 973254 w 5124629"/>
              <a:gd name="connsiteY3" fmla="*/ 4905924 h 4905924"/>
              <a:gd name="connsiteX4" fmla="*/ 0 w 5124629"/>
              <a:gd name="connsiteY4" fmla="*/ 0 h 4905924"/>
              <a:gd name="connsiteX0" fmla="*/ 0 w 5129395"/>
              <a:gd name="connsiteY0" fmla="*/ 0 h 4910938"/>
              <a:gd name="connsiteX1" fmla="*/ 5119478 w 5129395"/>
              <a:gd name="connsiteY1" fmla="*/ 4392 h 4910938"/>
              <a:gd name="connsiteX2" fmla="*/ 5129395 w 5129395"/>
              <a:gd name="connsiteY2" fmla="*/ 4910938 h 4910938"/>
              <a:gd name="connsiteX3" fmla="*/ 973254 w 5129395"/>
              <a:gd name="connsiteY3" fmla="*/ 4905924 h 4910938"/>
              <a:gd name="connsiteX4" fmla="*/ 0 w 5129395"/>
              <a:gd name="connsiteY4" fmla="*/ 0 h 4910938"/>
              <a:gd name="connsiteX0" fmla="*/ 0 w 5120105"/>
              <a:gd name="connsiteY0" fmla="*/ 0 h 4915627"/>
              <a:gd name="connsiteX1" fmla="*/ 5119478 w 5120105"/>
              <a:gd name="connsiteY1" fmla="*/ 4392 h 4915627"/>
              <a:gd name="connsiteX2" fmla="*/ 5115098 w 5120105"/>
              <a:gd name="connsiteY2" fmla="*/ 4915627 h 4915627"/>
              <a:gd name="connsiteX3" fmla="*/ 973254 w 5120105"/>
              <a:gd name="connsiteY3" fmla="*/ 4905924 h 4915627"/>
              <a:gd name="connsiteX4" fmla="*/ 0 w 5120105"/>
              <a:gd name="connsiteY4" fmla="*/ 0 h 4915627"/>
              <a:gd name="connsiteX0" fmla="*/ 0 w 5124630"/>
              <a:gd name="connsiteY0" fmla="*/ 0 h 4915627"/>
              <a:gd name="connsiteX1" fmla="*/ 5119478 w 5124630"/>
              <a:gd name="connsiteY1" fmla="*/ 4392 h 4915627"/>
              <a:gd name="connsiteX2" fmla="*/ 5124630 w 5124630"/>
              <a:gd name="connsiteY2" fmla="*/ 4915627 h 4915627"/>
              <a:gd name="connsiteX3" fmla="*/ 973254 w 5124630"/>
              <a:gd name="connsiteY3" fmla="*/ 4905924 h 4915627"/>
              <a:gd name="connsiteX4" fmla="*/ 0 w 5124630"/>
              <a:gd name="connsiteY4" fmla="*/ 0 h 4915627"/>
              <a:gd name="connsiteX0" fmla="*/ 0 w 5120542"/>
              <a:gd name="connsiteY0" fmla="*/ 0 h 4907160"/>
              <a:gd name="connsiteX1" fmla="*/ 5119478 w 5120542"/>
              <a:gd name="connsiteY1" fmla="*/ 4392 h 4907160"/>
              <a:gd name="connsiteX2" fmla="*/ 5120328 w 5120542"/>
              <a:gd name="connsiteY2" fmla="*/ 4907160 h 4907160"/>
              <a:gd name="connsiteX3" fmla="*/ 973254 w 5120542"/>
              <a:gd name="connsiteY3" fmla="*/ 4905924 h 4907160"/>
              <a:gd name="connsiteX4" fmla="*/ 0 w 5120542"/>
              <a:gd name="connsiteY4" fmla="*/ 0 h 4907160"/>
              <a:gd name="connsiteX0" fmla="*/ 0 w 5120542"/>
              <a:gd name="connsiteY0" fmla="*/ 4074 h 4911234"/>
              <a:gd name="connsiteX1" fmla="*/ 5119478 w 5120542"/>
              <a:gd name="connsiteY1" fmla="*/ 0 h 4911234"/>
              <a:gd name="connsiteX2" fmla="*/ 5120328 w 5120542"/>
              <a:gd name="connsiteY2" fmla="*/ 4911234 h 4911234"/>
              <a:gd name="connsiteX3" fmla="*/ 973254 w 5120542"/>
              <a:gd name="connsiteY3" fmla="*/ 4909998 h 4911234"/>
              <a:gd name="connsiteX4" fmla="*/ 0 w 5120542"/>
              <a:gd name="connsiteY4" fmla="*/ 4074 h 4911234"/>
              <a:gd name="connsiteX0" fmla="*/ 0 w 5124845"/>
              <a:gd name="connsiteY0" fmla="*/ 0 h 4919860"/>
              <a:gd name="connsiteX1" fmla="*/ 5123781 w 5124845"/>
              <a:gd name="connsiteY1" fmla="*/ 8626 h 4919860"/>
              <a:gd name="connsiteX2" fmla="*/ 5124631 w 5124845"/>
              <a:gd name="connsiteY2" fmla="*/ 4919860 h 4919860"/>
              <a:gd name="connsiteX3" fmla="*/ 977557 w 5124845"/>
              <a:gd name="connsiteY3" fmla="*/ 4918624 h 4919860"/>
              <a:gd name="connsiteX4" fmla="*/ 0 w 5124845"/>
              <a:gd name="connsiteY4" fmla="*/ 0 h 4919860"/>
              <a:gd name="connsiteX0" fmla="*/ 0 w 5120543"/>
              <a:gd name="connsiteY0" fmla="*/ 0 h 4915626"/>
              <a:gd name="connsiteX1" fmla="*/ 5119479 w 5120543"/>
              <a:gd name="connsiteY1" fmla="*/ 4392 h 4915626"/>
              <a:gd name="connsiteX2" fmla="*/ 5120329 w 5120543"/>
              <a:gd name="connsiteY2" fmla="*/ 4915626 h 4915626"/>
              <a:gd name="connsiteX3" fmla="*/ 973255 w 5120543"/>
              <a:gd name="connsiteY3" fmla="*/ 4914390 h 4915626"/>
              <a:gd name="connsiteX4" fmla="*/ 0 w 5120543"/>
              <a:gd name="connsiteY4" fmla="*/ 0 h 4915626"/>
              <a:gd name="connsiteX0" fmla="*/ 0 w 5120543"/>
              <a:gd name="connsiteY0" fmla="*/ 0 h 4911392"/>
              <a:gd name="connsiteX1" fmla="*/ 5119479 w 5120543"/>
              <a:gd name="connsiteY1" fmla="*/ 158 h 4911392"/>
              <a:gd name="connsiteX2" fmla="*/ 5120329 w 5120543"/>
              <a:gd name="connsiteY2" fmla="*/ 4911392 h 4911392"/>
              <a:gd name="connsiteX3" fmla="*/ 973255 w 5120543"/>
              <a:gd name="connsiteY3" fmla="*/ 4910156 h 4911392"/>
              <a:gd name="connsiteX4" fmla="*/ 0 w 5120543"/>
              <a:gd name="connsiteY4" fmla="*/ 0 h 4911392"/>
              <a:gd name="connsiteX0" fmla="*/ 0 w 5120543"/>
              <a:gd name="connsiteY0" fmla="*/ 0 h 4931928"/>
              <a:gd name="connsiteX1" fmla="*/ 5119479 w 5120543"/>
              <a:gd name="connsiteY1" fmla="*/ 158 h 4931928"/>
              <a:gd name="connsiteX2" fmla="*/ 5120329 w 5120543"/>
              <a:gd name="connsiteY2" fmla="*/ 4911392 h 4931928"/>
              <a:gd name="connsiteX3" fmla="*/ 10719 w 5120543"/>
              <a:gd name="connsiteY3" fmla="*/ 4931928 h 4931928"/>
              <a:gd name="connsiteX4" fmla="*/ 0 w 5120543"/>
              <a:gd name="connsiteY4" fmla="*/ 0 h 4931928"/>
              <a:gd name="connsiteX0" fmla="*/ 0 w 5119489"/>
              <a:gd name="connsiteY0" fmla="*/ 0 h 4931928"/>
              <a:gd name="connsiteX1" fmla="*/ 5119479 w 5119489"/>
              <a:gd name="connsiteY1" fmla="*/ 158 h 4931928"/>
              <a:gd name="connsiteX2" fmla="*/ 4312685 w 5119489"/>
              <a:gd name="connsiteY2" fmla="*/ 4922278 h 4931928"/>
              <a:gd name="connsiteX3" fmla="*/ 10719 w 5119489"/>
              <a:gd name="connsiteY3" fmla="*/ 4931928 h 4931928"/>
              <a:gd name="connsiteX4" fmla="*/ 0 w 5119489"/>
              <a:gd name="connsiteY4" fmla="*/ 0 h 4931928"/>
              <a:gd name="connsiteX0" fmla="*/ 0 w 5119489"/>
              <a:gd name="connsiteY0" fmla="*/ 0 h 4931928"/>
              <a:gd name="connsiteX1" fmla="*/ 5119479 w 5119489"/>
              <a:gd name="connsiteY1" fmla="*/ 158 h 4931928"/>
              <a:gd name="connsiteX2" fmla="*/ 4312685 w 5119489"/>
              <a:gd name="connsiteY2" fmla="*/ 4922278 h 4931928"/>
              <a:gd name="connsiteX3" fmla="*/ 10719 w 5119489"/>
              <a:gd name="connsiteY3" fmla="*/ 4931928 h 4931928"/>
              <a:gd name="connsiteX4" fmla="*/ 0 w 5119489"/>
              <a:gd name="connsiteY4" fmla="*/ 0 h 4931928"/>
              <a:gd name="connsiteX0" fmla="*/ 0 w 5119479"/>
              <a:gd name="connsiteY0" fmla="*/ 0 h 4931928"/>
              <a:gd name="connsiteX1" fmla="*/ 5119479 w 5119479"/>
              <a:gd name="connsiteY1" fmla="*/ 158 h 4931928"/>
              <a:gd name="connsiteX2" fmla="*/ 4312685 w 5119479"/>
              <a:gd name="connsiteY2" fmla="*/ 4922278 h 4931928"/>
              <a:gd name="connsiteX3" fmla="*/ 10719 w 5119479"/>
              <a:gd name="connsiteY3" fmla="*/ 4931928 h 4931928"/>
              <a:gd name="connsiteX4" fmla="*/ 0 w 5119479"/>
              <a:gd name="connsiteY4" fmla="*/ 0 h 4931928"/>
              <a:gd name="connsiteX0" fmla="*/ 0 w 5119479"/>
              <a:gd name="connsiteY0" fmla="*/ 0 h 4922288"/>
              <a:gd name="connsiteX1" fmla="*/ 5119479 w 5119479"/>
              <a:gd name="connsiteY1" fmla="*/ 158 h 4922288"/>
              <a:gd name="connsiteX2" fmla="*/ 4312685 w 5119479"/>
              <a:gd name="connsiteY2" fmla="*/ 4922278 h 4922288"/>
              <a:gd name="connsiteX3" fmla="*/ 10719 w 5119479"/>
              <a:gd name="connsiteY3" fmla="*/ 4914173 h 4922288"/>
              <a:gd name="connsiteX4" fmla="*/ 0 w 5119479"/>
              <a:gd name="connsiteY4" fmla="*/ 0 h 4922288"/>
              <a:gd name="connsiteX0" fmla="*/ 0 w 4713455"/>
              <a:gd name="connsiteY0" fmla="*/ 0 h 4922288"/>
              <a:gd name="connsiteX1" fmla="*/ 4713455 w 4713455"/>
              <a:gd name="connsiteY1" fmla="*/ 158 h 4922288"/>
              <a:gd name="connsiteX2" fmla="*/ 4312685 w 4713455"/>
              <a:gd name="connsiteY2" fmla="*/ 4922278 h 4922288"/>
              <a:gd name="connsiteX3" fmla="*/ 10719 w 4713455"/>
              <a:gd name="connsiteY3" fmla="*/ 4914173 h 4922288"/>
              <a:gd name="connsiteX4" fmla="*/ 0 w 4713455"/>
              <a:gd name="connsiteY4" fmla="*/ 0 h 4922288"/>
              <a:gd name="connsiteX0" fmla="*/ 0 w 4713455"/>
              <a:gd name="connsiteY0" fmla="*/ 0 h 4922288"/>
              <a:gd name="connsiteX1" fmla="*/ 4713455 w 4713455"/>
              <a:gd name="connsiteY1" fmla="*/ 158 h 4922288"/>
              <a:gd name="connsiteX2" fmla="*/ 4078093 w 4713455"/>
              <a:gd name="connsiteY2" fmla="*/ 4922278 h 4922288"/>
              <a:gd name="connsiteX3" fmla="*/ 10719 w 4713455"/>
              <a:gd name="connsiteY3" fmla="*/ 4914173 h 4922288"/>
              <a:gd name="connsiteX4" fmla="*/ 0 w 4713455"/>
              <a:gd name="connsiteY4" fmla="*/ 0 h 4922288"/>
              <a:gd name="connsiteX0" fmla="*/ 0 w 4713455"/>
              <a:gd name="connsiteY0" fmla="*/ 0 h 4914173"/>
              <a:gd name="connsiteX1" fmla="*/ 4713455 w 4713455"/>
              <a:gd name="connsiteY1" fmla="*/ 158 h 4914173"/>
              <a:gd name="connsiteX2" fmla="*/ 4088160 w 4713455"/>
              <a:gd name="connsiteY2" fmla="*/ 4908210 h 4914173"/>
              <a:gd name="connsiteX3" fmla="*/ 10719 w 4713455"/>
              <a:gd name="connsiteY3" fmla="*/ 4914173 h 4914173"/>
              <a:gd name="connsiteX4" fmla="*/ 0 w 4713455"/>
              <a:gd name="connsiteY4" fmla="*/ 0 h 4914173"/>
              <a:gd name="connsiteX0" fmla="*/ 0 w 4713455"/>
              <a:gd name="connsiteY0" fmla="*/ 0 h 4909484"/>
              <a:gd name="connsiteX1" fmla="*/ 4713455 w 4713455"/>
              <a:gd name="connsiteY1" fmla="*/ 158 h 4909484"/>
              <a:gd name="connsiteX2" fmla="*/ 4088160 w 4713455"/>
              <a:gd name="connsiteY2" fmla="*/ 4908210 h 4909484"/>
              <a:gd name="connsiteX3" fmla="*/ 35886 w 4713455"/>
              <a:gd name="connsiteY3" fmla="*/ 4909484 h 4909484"/>
              <a:gd name="connsiteX4" fmla="*/ 0 w 4713455"/>
              <a:gd name="connsiteY4" fmla="*/ 0 h 4909484"/>
              <a:gd name="connsiteX0" fmla="*/ 0 w 4713455"/>
              <a:gd name="connsiteY0" fmla="*/ 0 h 4908220"/>
              <a:gd name="connsiteX1" fmla="*/ 4713455 w 4713455"/>
              <a:gd name="connsiteY1" fmla="*/ 158 h 4908220"/>
              <a:gd name="connsiteX2" fmla="*/ 4088160 w 4713455"/>
              <a:gd name="connsiteY2" fmla="*/ 4908210 h 4908220"/>
              <a:gd name="connsiteX3" fmla="*/ 30853 w 4713455"/>
              <a:gd name="connsiteY3" fmla="*/ 4890727 h 4908220"/>
              <a:gd name="connsiteX4" fmla="*/ 0 w 4713455"/>
              <a:gd name="connsiteY4" fmla="*/ 0 h 4908220"/>
              <a:gd name="connsiteX0" fmla="*/ 0 w 4713455"/>
              <a:gd name="connsiteY0" fmla="*/ 0 h 4908220"/>
              <a:gd name="connsiteX1" fmla="*/ 4713455 w 4713455"/>
              <a:gd name="connsiteY1" fmla="*/ 158 h 4908220"/>
              <a:gd name="connsiteX2" fmla="*/ 4088160 w 4713455"/>
              <a:gd name="connsiteY2" fmla="*/ 4908210 h 4908220"/>
              <a:gd name="connsiteX3" fmla="*/ 30853 w 4713455"/>
              <a:gd name="connsiteY3" fmla="*/ 4904795 h 4908220"/>
              <a:gd name="connsiteX4" fmla="*/ 0 w 4713455"/>
              <a:gd name="connsiteY4" fmla="*/ 0 h 4908220"/>
              <a:gd name="connsiteX0" fmla="*/ 0 w 4713455"/>
              <a:gd name="connsiteY0" fmla="*/ 0 h 4904795"/>
              <a:gd name="connsiteX1" fmla="*/ 4713455 w 4713455"/>
              <a:gd name="connsiteY1" fmla="*/ 158 h 4904795"/>
              <a:gd name="connsiteX2" fmla="*/ 4088160 w 4713455"/>
              <a:gd name="connsiteY2" fmla="*/ 4903521 h 4904795"/>
              <a:gd name="connsiteX3" fmla="*/ 30853 w 4713455"/>
              <a:gd name="connsiteY3" fmla="*/ 4904795 h 4904795"/>
              <a:gd name="connsiteX4" fmla="*/ 0 w 4713455"/>
              <a:gd name="connsiteY4" fmla="*/ 0 h 4904795"/>
              <a:gd name="connsiteX0" fmla="*/ 0 w 4713455"/>
              <a:gd name="connsiteY0" fmla="*/ 0 h 4903531"/>
              <a:gd name="connsiteX1" fmla="*/ 4713455 w 4713455"/>
              <a:gd name="connsiteY1" fmla="*/ 158 h 4903531"/>
              <a:gd name="connsiteX2" fmla="*/ 4088160 w 4713455"/>
              <a:gd name="connsiteY2" fmla="*/ 4903521 h 4903531"/>
              <a:gd name="connsiteX3" fmla="*/ 17708 w 4713455"/>
              <a:gd name="connsiteY3" fmla="*/ 4900712 h 4903531"/>
              <a:gd name="connsiteX4" fmla="*/ 0 w 4713455"/>
              <a:gd name="connsiteY4" fmla="*/ 0 h 4903531"/>
              <a:gd name="connsiteX0" fmla="*/ 0 w 4700309"/>
              <a:gd name="connsiteY0" fmla="*/ 3980 h 4903429"/>
              <a:gd name="connsiteX1" fmla="*/ 4700309 w 4700309"/>
              <a:gd name="connsiteY1" fmla="*/ 56 h 4903429"/>
              <a:gd name="connsiteX2" fmla="*/ 4075014 w 4700309"/>
              <a:gd name="connsiteY2" fmla="*/ 4903419 h 4903429"/>
              <a:gd name="connsiteX3" fmla="*/ 4562 w 4700309"/>
              <a:gd name="connsiteY3" fmla="*/ 4900610 h 4903429"/>
              <a:gd name="connsiteX4" fmla="*/ 0 w 4700309"/>
              <a:gd name="connsiteY4" fmla="*/ 3980 h 4903429"/>
              <a:gd name="connsiteX0" fmla="*/ 0 w 4700309"/>
              <a:gd name="connsiteY0" fmla="*/ 3980 h 4909855"/>
              <a:gd name="connsiteX1" fmla="*/ 4700309 w 4700309"/>
              <a:gd name="connsiteY1" fmla="*/ 56 h 4909855"/>
              <a:gd name="connsiteX2" fmla="*/ 4075014 w 4700309"/>
              <a:gd name="connsiteY2" fmla="*/ 4903419 h 4909855"/>
              <a:gd name="connsiteX3" fmla="*/ 4562 w 4700309"/>
              <a:gd name="connsiteY3" fmla="*/ 4909855 h 4909855"/>
              <a:gd name="connsiteX4" fmla="*/ 0 w 4700309"/>
              <a:gd name="connsiteY4" fmla="*/ 3980 h 4909855"/>
              <a:gd name="connsiteX0" fmla="*/ 0 w 4700309"/>
              <a:gd name="connsiteY0" fmla="*/ 3980 h 4905233"/>
              <a:gd name="connsiteX1" fmla="*/ 4700309 w 4700309"/>
              <a:gd name="connsiteY1" fmla="*/ 56 h 4905233"/>
              <a:gd name="connsiteX2" fmla="*/ 4075014 w 4700309"/>
              <a:gd name="connsiteY2" fmla="*/ 4903419 h 4905233"/>
              <a:gd name="connsiteX3" fmla="*/ 4562 w 4700309"/>
              <a:gd name="connsiteY3" fmla="*/ 4905233 h 4905233"/>
              <a:gd name="connsiteX4" fmla="*/ 0 w 4700309"/>
              <a:gd name="connsiteY4" fmla="*/ 3980 h 49052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00309" h="4905233">
                <a:moveTo>
                  <a:pt x="0" y="3980"/>
                </a:moveTo>
                <a:lnTo>
                  <a:pt x="4700309" y="56"/>
                </a:lnTo>
                <a:cubicBezTo>
                  <a:pt x="4670424" y="-19058"/>
                  <a:pt x="4082772" y="4911647"/>
                  <a:pt x="4075014" y="4903419"/>
                </a:cubicBezTo>
                <a:lnTo>
                  <a:pt x="4562" y="4905233"/>
                </a:lnTo>
                <a:cubicBezTo>
                  <a:pt x="-1341" y="3271662"/>
                  <a:pt x="5903" y="1637551"/>
                  <a:pt x="0" y="3980"/>
                </a:cubicBezTo>
                <a:close/>
              </a:path>
            </a:pathLst>
          </a:custGeom>
          <a:solidFill>
            <a:schemeClr val="bg1">
              <a:lumMod val="75000"/>
            </a:schemeClr>
          </a:solidFill>
        </p:spPr>
        <p:txBody>
          <a:bodyPr vert="horz" lIns="0" tIns="0" rIns="0" bIns="0" rtlCol="0" anchor="ctr">
            <a:normAutofit/>
          </a:bodyPr>
          <a:lstStyle>
            <a:lvl1pPr marL="239989" indent="-239989" algn="ctr">
              <a:buNone/>
              <a:defRPr lang="sv-SE" sz="2133" noProof="0" dirty="0" smtClean="0"/>
            </a:lvl1pPr>
          </a:lstStyle>
          <a:p>
            <a:pPr marL="0" marR="0" lvl="0" indent="0" algn="ctr" latinLnBrk="0">
              <a:buClrTx/>
              <a:buSzTx/>
              <a:tabLst/>
            </a:pPr>
            <a:r>
              <a:rPr lang="sv-SE" noProof="0"/>
              <a:t>Klicka på ikonen</a:t>
            </a:r>
            <a:br>
              <a:rPr lang="sv-SE" noProof="0"/>
            </a:br>
            <a:br>
              <a:rPr lang="sv-SE" noProof="0"/>
            </a:br>
            <a:r>
              <a:rPr lang="sv-SE" noProof="0"/>
              <a:t>för att lägga till en bild</a:t>
            </a:r>
          </a:p>
        </p:txBody>
      </p:sp>
      <p:sp>
        <p:nvSpPr>
          <p:cNvPr id="9" name="Platshållare för innehåll 2">
            <a:extLst>
              <a:ext uri="{FF2B5EF4-FFF2-40B4-BE49-F238E27FC236}">
                <a16:creationId xmlns:a16="http://schemas.microsoft.com/office/drawing/2014/main" id="{1270153B-94A6-E744-8BC9-650BC793BEC4}"/>
              </a:ext>
            </a:extLst>
          </p:cNvPr>
          <p:cNvSpPr>
            <a:spLocks noGrp="1"/>
          </p:cNvSpPr>
          <p:nvPr>
            <p:ph sz="quarter" idx="18" hasCustomPrompt="1"/>
          </p:nvPr>
        </p:nvSpPr>
        <p:spPr>
          <a:xfrm>
            <a:off x="6122805" y="1920001"/>
            <a:ext cx="5184576" cy="3923419"/>
          </a:xfrm>
        </p:spPr>
        <p:txBody>
          <a:bodyPr/>
          <a:lstStyle>
            <a:lvl1pPr marL="287986" indent="-287986">
              <a:defRPr/>
            </a:lvl1pPr>
            <a:lvl2pPr marL="575972" indent="-287986">
              <a:defRPr/>
            </a:lvl2pPr>
            <a:lvl3pPr marL="863957" indent="-287986">
              <a:defRPr/>
            </a:lvl3pPr>
            <a:lvl4pPr marL="1151942" indent="-287986">
              <a:defRPr/>
            </a:lvl4pPr>
            <a:lvl5pPr marL="1439928" indent="-287986">
              <a:defRPr/>
            </a:lvl5pPr>
          </a:lstStyle>
          <a:p>
            <a:pPr lvl="0"/>
            <a:r>
              <a:rPr lang="sv-SE"/>
              <a:t>Skriv in din text</a:t>
            </a:r>
          </a:p>
          <a:p>
            <a:pPr lvl="1"/>
            <a:r>
              <a:rPr lang="sv-SE"/>
              <a:t>Nivå två</a:t>
            </a:r>
          </a:p>
          <a:p>
            <a:pPr lvl="2"/>
            <a:r>
              <a:rPr lang="sv-SE"/>
              <a:t>Nivå tre</a:t>
            </a:r>
          </a:p>
          <a:p>
            <a:pPr lvl="3"/>
            <a:r>
              <a:rPr lang="sv-SE"/>
              <a:t>Nivå fyra</a:t>
            </a:r>
          </a:p>
          <a:p>
            <a:pPr lvl="4"/>
            <a:r>
              <a:rPr lang="sv-SE"/>
              <a:t>Nivå fem</a:t>
            </a:r>
          </a:p>
        </p:txBody>
      </p:sp>
      <p:sp>
        <p:nvSpPr>
          <p:cNvPr id="11" name="Rubrik 5">
            <a:extLst>
              <a:ext uri="{FF2B5EF4-FFF2-40B4-BE49-F238E27FC236}">
                <a16:creationId xmlns:a16="http://schemas.microsoft.com/office/drawing/2014/main" id="{AF8162BA-40E2-2747-A300-C724B1637D16}"/>
              </a:ext>
            </a:extLst>
          </p:cNvPr>
          <p:cNvSpPr>
            <a:spLocks noGrp="1"/>
          </p:cNvSpPr>
          <p:nvPr>
            <p:ph type="title"/>
          </p:nvPr>
        </p:nvSpPr>
        <p:spPr>
          <a:xfrm>
            <a:off x="6096000" y="672002"/>
            <a:ext cx="5257800" cy="759209"/>
          </a:xfrm>
        </p:spPr>
        <p:txBody>
          <a:bodyPr anchor="t" anchorCtr="0"/>
          <a:lstStyle/>
          <a:p>
            <a:r>
              <a:rPr lang="sv-SE"/>
              <a:t>Klicka här för att ändra mall för rubrikformat</a:t>
            </a:r>
          </a:p>
        </p:txBody>
      </p:sp>
      <p:sp>
        <p:nvSpPr>
          <p:cNvPr id="8" name="Date Placeholder 1">
            <a:extLst>
              <a:ext uri="{FF2B5EF4-FFF2-40B4-BE49-F238E27FC236}">
                <a16:creationId xmlns:a16="http://schemas.microsoft.com/office/drawing/2014/main" id="{3330C737-2AD8-D847-9994-6095B822D92E}"/>
              </a:ext>
            </a:extLst>
          </p:cNvPr>
          <p:cNvSpPr>
            <a:spLocks noGrp="1"/>
          </p:cNvSpPr>
          <p:nvPr>
            <p:ph type="dt" sz="half" idx="2"/>
          </p:nvPr>
        </p:nvSpPr>
        <p:spPr>
          <a:xfrm>
            <a:off x="9671792" y="6501343"/>
            <a:ext cx="1305600" cy="338364"/>
          </a:xfrm>
          <a:prstGeom prst="rect">
            <a:avLst/>
          </a:prstGeom>
        </p:spPr>
        <p:txBody>
          <a:bodyPr vert="horz" lIns="91440" tIns="45720" rIns="91440" bIns="45720" rtlCol="0" anchor="ctr"/>
          <a:lstStyle>
            <a:lvl1pPr algn="l">
              <a:defRPr sz="933">
                <a:solidFill>
                  <a:schemeClr val="bg1">
                    <a:lumMod val="75000"/>
                  </a:schemeClr>
                </a:solidFill>
              </a:defRPr>
            </a:lvl1pPr>
          </a:lstStyle>
          <a:p>
            <a:fld id="{A5AC3AD2-8A7D-2344-ACE1-D958CD9ADF16}" type="datetime1">
              <a:rPr lang="sv-SE" smtClean="0"/>
              <a:t>2026-05-19</a:t>
            </a:fld>
            <a:endParaRPr lang="sv-SE"/>
          </a:p>
        </p:txBody>
      </p:sp>
      <p:sp>
        <p:nvSpPr>
          <p:cNvPr id="13" name="Platshållare för bildnummer 2">
            <a:extLst>
              <a:ext uri="{FF2B5EF4-FFF2-40B4-BE49-F238E27FC236}">
                <a16:creationId xmlns:a16="http://schemas.microsoft.com/office/drawing/2014/main" id="{3BE6C32A-60F3-444F-88DD-33C694F9DE8C}"/>
              </a:ext>
            </a:extLst>
          </p:cNvPr>
          <p:cNvSpPr>
            <a:spLocks noGrp="1"/>
          </p:cNvSpPr>
          <p:nvPr>
            <p:ph type="sldNum" sz="quarter" idx="4"/>
          </p:nvPr>
        </p:nvSpPr>
        <p:spPr>
          <a:xfrm>
            <a:off x="11046320" y="6501343"/>
            <a:ext cx="288032" cy="321141"/>
          </a:xfrm>
          <a:prstGeom prst="rect">
            <a:avLst/>
          </a:prstGeom>
        </p:spPr>
        <p:txBody>
          <a:bodyPr vert="horz" lIns="0" tIns="0" rIns="0" bIns="0" rtlCol="0" anchor="ctr"/>
          <a:lstStyle>
            <a:lvl1pPr algn="r">
              <a:defRPr sz="933">
                <a:solidFill>
                  <a:schemeClr val="bg1">
                    <a:lumMod val="75000"/>
                  </a:schemeClr>
                </a:solidFill>
              </a:defRPr>
            </a:lvl1pPr>
          </a:lstStyle>
          <a:p>
            <a:pPr>
              <a:defRPr/>
            </a:pPr>
            <a:fld id="{9426A61E-93B8-384D-8975-0A89DB09A550}" type="slidenum">
              <a:rPr lang="sv-SE" smtClean="0"/>
              <a:pPr>
                <a:defRPr/>
              </a:pPr>
              <a:t>‹#›</a:t>
            </a:fld>
            <a:endParaRPr lang="sv-SE"/>
          </a:p>
        </p:txBody>
      </p:sp>
      <p:sp>
        <p:nvSpPr>
          <p:cNvPr id="14" name="Platshållare för sidfot 5">
            <a:extLst>
              <a:ext uri="{FF2B5EF4-FFF2-40B4-BE49-F238E27FC236}">
                <a16:creationId xmlns:a16="http://schemas.microsoft.com/office/drawing/2014/main" id="{9C2887F6-112D-864E-A9CC-C3BADE81D59D}"/>
              </a:ext>
            </a:extLst>
          </p:cNvPr>
          <p:cNvSpPr>
            <a:spLocks noGrp="1"/>
          </p:cNvSpPr>
          <p:nvPr>
            <p:ph type="ftr" sz="quarter" idx="3"/>
          </p:nvPr>
        </p:nvSpPr>
        <p:spPr>
          <a:xfrm>
            <a:off x="2927649" y="6609241"/>
            <a:ext cx="5088379" cy="143696"/>
          </a:xfrm>
          <a:prstGeom prst="rect">
            <a:avLst/>
          </a:prstGeom>
        </p:spPr>
        <p:txBody>
          <a:bodyPr lIns="0" tIns="0" rIns="0" bIns="0" anchor="t" anchorCtr="0">
            <a:noAutofit/>
          </a:bodyPr>
          <a:lstStyle>
            <a:lvl1pPr algn="l">
              <a:lnSpc>
                <a:spcPct val="100000"/>
              </a:lnSpc>
              <a:defRPr lang="sv-SE" sz="933" b="1" i="0" cap="none" spc="67" baseline="0">
                <a:solidFill>
                  <a:schemeClr val="bg1">
                    <a:lumMod val="75000"/>
                  </a:schemeClr>
                </a:solidFill>
                <a:latin typeface="Arial" panose="020B0604020202020204" pitchFamily="34" charset="0"/>
                <a:ea typeface="ＭＳ Ｐゴシック" pitchFamily="-65" charset="-128"/>
                <a:cs typeface="Arial" panose="020B0604020202020204" pitchFamily="34" charset="0"/>
              </a:defRPr>
            </a:lvl1pPr>
          </a:lstStyle>
          <a:p>
            <a:pPr eaLnBrk="0" hangingPunct="0"/>
            <a:r>
              <a:rPr lang="en-GB" dirty="0"/>
              <a:t>|      NAMN PÅ VERKSAMHET – ÄNDRAS I SIDFOTSLÄGET</a:t>
            </a:r>
          </a:p>
        </p:txBody>
      </p:sp>
    </p:spTree>
    <p:extLst>
      <p:ext uri="{BB962C8B-B14F-4D97-AF65-F5344CB8AC3E}">
        <p14:creationId xmlns:p14="http://schemas.microsoft.com/office/powerpoint/2010/main" val="228094775"/>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560759-7F1D-2D60-030C-01589FF764EF}"/>
              </a:ext>
            </a:extLst>
          </p:cNvPr>
          <p:cNvSpPr>
            <a:spLocks noGrp="1"/>
          </p:cNvSpPr>
          <p:nvPr>
            <p:ph type="title"/>
          </p:nvPr>
        </p:nvSpPr>
        <p:spPr/>
        <p:txBody>
          <a:bodyPr/>
          <a:lstStyle/>
          <a:p>
            <a:r>
              <a:rPr lang="en-GB"/>
              <a:t>Click to edit Master title style</a:t>
            </a:r>
            <a:endParaRPr lang="sv-SE"/>
          </a:p>
        </p:txBody>
      </p:sp>
      <p:sp>
        <p:nvSpPr>
          <p:cNvPr id="3" name="Content Placeholder 2">
            <a:extLst>
              <a:ext uri="{FF2B5EF4-FFF2-40B4-BE49-F238E27FC236}">
                <a16:creationId xmlns:a16="http://schemas.microsoft.com/office/drawing/2014/main" id="{F3F5F58A-7499-40D0-B872-D6CD895953CE}"/>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a:p>
        </p:txBody>
      </p:sp>
      <p:sp>
        <p:nvSpPr>
          <p:cNvPr id="4" name="Date Placeholder 3">
            <a:extLst>
              <a:ext uri="{FF2B5EF4-FFF2-40B4-BE49-F238E27FC236}">
                <a16:creationId xmlns:a16="http://schemas.microsoft.com/office/drawing/2014/main" id="{C780FF12-6E99-ED98-859A-A4347B794D6C}"/>
              </a:ext>
            </a:extLst>
          </p:cNvPr>
          <p:cNvSpPr>
            <a:spLocks noGrp="1"/>
          </p:cNvSpPr>
          <p:nvPr>
            <p:ph type="dt" sz="half" idx="10"/>
          </p:nvPr>
        </p:nvSpPr>
        <p:spPr/>
        <p:txBody>
          <a:bodyPr/>
          <a:lstStyle/>
          <a:p>
            <a:fld id="{8F4B85C1-319B-D545-84DE-20E442B8A13F}" type="datetimeFigureOut">
              <a:rPr lang="sv-SE" smtClean="0"/>
              <a:t>2026-05-19</a:t>
            </a:fld>
            <a:endParaRPr lang="sv-SE"/>
          </a:p>
        </p:txBody>
      </p:sp>
      <p:sp>
        <p:nvSpPr>
          <p:cNvPr id="5" name="Footer Placeholder 4">
            <a:extLst>
              <a:ext uri="{FF2B5EF4-FFF2-40B4-BE49-F238E27FC236}">
                <a16:creationId xmlns:a16="http://schemas.microsoft.com/office/drawing/2014/main" id="{17FE52FA-E798-7D7B-1920-2D1DF53BFDC8}"/>
              </a:ext>
            </a:extLst>
          </p:cNvPr>
          <p:cNvSpPr>
            <a:spLocks noGrp="1"/>
          </p:cNvSpPr>
          <p:nvPr>
            <p:ph type="ftr" sz="quarter" idx="11"/>
          </p:nvPr>
        </p:nvSpPr>
        <p:spPr/>
        <p:txBody>
          <a:bodyPr/>
          <a:lstStyle/>
          <a:p>
            <a:endParaRPr lang="sv-SE"/>
          </a:p>
        </p:txBody>
      </p:sp>
      <p:sp>
        <p:nvSpPr>
          <p:cNvPr id="6" name="Slide Number Placeholder 5">
            <a:extLst>
              <a:ext uri="{FF2B5EF4-FFF2-40B4-BE49-F238E27FC236}">
                <a16:creationId xmlns:a16="http://schemas.microsoft.com/office/drawing/2014/main" id="{5133267C-10AF-7AF8-FDCE-050995BB18EA}"/>
              </a:ext>
            </a:extLst>
          </p:cNvPr>
          <p:cNvSpPr>
            <a:spLocks noGrp="1"/>
          </p:cNvSpPr>
          <p:nvPr>
            <p:ph type="sldNum" sz="quarter" idx="12"/>
          </p:nvPr>
        </p:nvSpPr>
        <p:spPr/>
        <p:txBody>
          <a:bodyPr/>
          <a:lstStyle/>
          <a:p>
            <a:fld id="{1C38DE7C-7FF6-9E44-8B67-5FB1531858FB}" type="slidenum">
              <a:rPr lang="sv-SE" smtClean="0"/>
              <a:t>‹#›</a:t>
            </a:fld>
            <a:endParaRPr lang="sv-SE"/>
          </a:p>
        </p:txBody>
      </p:sp>
    </p:spTree>
    <p:extLst>
      <p:ext uri="{BB962C8B-B14F-4D97-AF65-F5344CB8AC3E}">
        <p14:creationId xmlns:p14="http://schemas.microsoft.com/office/powerpoint/2010/main" val="12314540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ext och tre bilder">
    <p:spTree>
      <p:nvGrpSpPr>
        <p:cNvPr id="1" name=""/>
        <p:cNvGrpSpPr/>
        <p:nvPr/>
      </p:nvGrpSpPr>
      <p:grpSpPr>
        <a:xfrm>
          <a:off x="0" y="0"/>
          <a:ext cx="0" cy="0"/>
          <a:chOff x="0" y="0"/>
          <a:chExt cx="0" cy="0"/>
        </a:xfrm>
      </p:grpSpPr>
      <p:sp>
        <p:nvSpPr>
          <p:cNvPr id="9" name="Platshållare för innehåll 2"/>
          <p:cNvSpPr>
            <a:spLocks noGrp="1"/>
          </p:cNvSpPr>
          <p:nvPr>
            <p:ph sz="quarter" idx="12" hasCustomPrompt="1"/>
          </p:nvPr>
        </p:nvSpPr>
        <p:spPr>
          <a:xfrm>
            <a:off x="912000" y="1920000"/>
            <a:ext cx="6816000" cy="3985949"/>
          </a:xfrm>
        </p:spPr>
        <p:txBody>
          <a:bodyPr/>
          <a:lstStyle>
            <a:lvl1pPr marL="287986" indent="-287986">
              <a:defRPr/>
            </a:lvl1pPr>
            <a:lvl2pPr marL="575972" indent="-287986">
              <a:defRPr/>
            </a:lvl2pPr>
            <a:lvl3pPr marL="863957" indent="-287986">
              <a:defRPr/>
            </a:lvl3pPr>
            <a:lvl4pPr marL="1151942" indent="-287986">
              <a:defRPr/>
            </a:lvl4pPr>
            <a:lvl5pPr marL="1439928" indent="-287986">
              <a:defRPr/>
            </a:lvl5pPr>
          </a:lstStyle>
          <a:p>
            <a:pPr lvl="0"/>
            <a:r>
              <a:rPr lang="sv-SE"/>
              <a:t>Skriv in din text</a:t>
            </a:r>
          </a:p>
          <a:p>
            <a:pPr lvl="1"/>
            <a:r>
              <a:rPr lang="sv-SE"/>
              <a:t>Nivå två</a:t>
            </a:r>
          </a:p>
          <a:p>
            <a:pPr lvl="2"/>
            <a:r>
              <a:rPr lang="sv-SE"/>
              <a:t>Nivå tre</a:t>
            </a:r>
          </a:p>
          <a:p>
            <a:pPr lvl="3"/>
            <a:r>
              <a:rPr lang="sv-SE"/>
              <a:t>Nivå fyra</a:t>
            </a:r>
          </a:p>
          <a:p>
            <a:pPr lvl="4"/>
            <a:r>
              <a:rPr lang="sv-SE"/>
              <a:t>Nivå fem</a:t>
            </a:r>
          </a:p>
        </p:txBody>
      </p:sp>
      <p:sp>
        <p:nvSpPr>
          <p:cNvPr id="8" name="Platshållare för bild 7"/>
          <p:cNvSpPr>
            <a:spLocks noGrp="1"/>
          </p:cNvSpPr>
          <p:nvPr>
            <p:ph type="pic" sz="quarter" idx="17" hasCustomPrompt="1"/>
          </p:nvPr>
        </p:nvSpPr>
        <p:spPr>
          <a:xfrm>
            <a:off x="8202561" y="3885"/>
            <a:ext cx="3989441" cy="1859657"/>
          </a:xfrm>
          <a:custGeom>
            <a:avLst/>
            <a:gdLst>
              <a:gd name="connsiteX0" fmla="*/ 0 w 2992081"/>
              <a:gd name="connsiteY0" fmla="*/ 0 h 1656000"/>
              <a:gd name="connsiteX1" fmla="*/ 2992081 w 2992081"/>
              <a:gd name="connsiteY1" fmla="*/ 0 h 1656000"/>
              <a:gd name="connsiteX2" fmla="*/ 2992081 w 2992081"/>
              <a:gd name="connsiteY2" fmla="*/ 1656000 h 1656000"/>
              <a:gd name="connsiteX3" fmla="*/ 0 w 2992081"/>
              <a:gd name="connsiteY3" fmla="*/ 1656000 h 1656000"/>
              <a:gd name="connsiteX4" fmla="*/ 0 w 2992081"/>
              <a:gd name="connsiteY4" fmla="*/ 0 h 1656000"/>
              <a:gd name="connsiteX0" fmla="*/ 200025 w 2992081"/>
              <a:gd name="connsiteY0" fmla="*/ 0 h 1656000"/>
              <a:gd name="connsiteX1" fmla="*/ 2992081 w 2992081"/>
              <a:gd name="connsiteY1" fmla="*/ 0 h 1656000"/>
              <a:gd name="connsiteX2" fmla="*/ 2992081 w 2992081"/>
              <a:gd name="connsiteY2" fmla="*/ 1656000 h 1656000"/>
              <a:gd name="connsiteX3" fmla="*/ 0 w 2992081"/>
              <a:gd name="connsiteY3" fmla="*/ 1656000 h 1656000"/>
              <a:gd name="connsiteX4" fmla="*/ 200025 w 2992081"/>
              <a:gd name="connsiteY4" fmla="*/ 0 h 1656000"/>
              <a:gd name="connsiteX0" fmla="*/ 163739 w 2992081"/>
              <a:gd name="connsiteY0" fmla="*/ 261257 h 1656000"/>
              <a:gd name="connsiteX1" fmla="*/ 2992081 w 2992081"/>
              <a:gd name="connsiteY1" fmla="*/ 0 h 1656000"/>
              <a:gd name="connsiteX2" fmla="*/ 2992081 w 2992081"/>
              <a:gd name="connsiteY2" fmla="*/ 1656000 h 1656000"/>
              <a:gd name="connsiteX3" fmla="*/ 0 w 2992081"/>
              <a:gd name="connsiteY3" fmla="*/ 1656000 h 1656000"/>
              <a:gd name="connsiteX4" fmla="*/ 163739 w 2992081"/>
              <a:gd name="connsiteY4" fmla="*/ 261257 h 1656000"/>
              <a:gd name="connsiteX0" fmla="*/ 163739 w 2992081"/>
              <a:gd name="connsiteY0" fmla="*/ 0 h 1394743"/>
              <a:gd name="connsiteX1" fmla="*/ 2992081 w 2992081"/>
              <a:gd name="connsiteY1" fmla="*/ 0 h 1394743"/>
              <a:gd name="connsiteX2" fmla="*/ 2992081 w 2992081"/>
              <a:gd name="connsiteY2" fmla="*/ 1394743 h 1394743"/>
              <a:gd name="connsiteX3" fmla="*/ 0 w 2992081"/>
              <a:gd name="connsiteY3" fmla="*/ 1394743 h 1394743"/>
              <a:gd name="connsiteX4" fmla="*/ 163739 w 2992081"/>
              <a:gd name="connsiteY4" fmla="*/ 0 h 1394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2081" h="1394743">
                <a:moveTo>
                  <a:pt x="163739" y="0"/>
                </a:moveTo>
                <a:lnTo>
                  <a:pt x="2992081" y="0"/>
                </a:lnTo>
                <a:lnTo>
                  <a:pt x="2992081" y="1394743"/>
                </a:lnTo>
                <a:lnTo>
                  <a:pt x="0" y="1394743"/>
                </a:lnTo>
                <a:lnTo>
                  <a:pt x="163739" y="0"/>
                </a:lnTo>
                <a:close/>
              </a:path>
            </a:pathLst>
          </a:custGeom>
          <a:solidFill>
            <a:schemeClr val="bg1">
              <a:lumMod val="75000"/>
            </a:schemeClr>
          </a:solidFill>
        </p:spPr>
        <p:txBody>
          <a:bodyPr vert="horz" lIns="0" tIns="0" rIns="0" bIns="0" rtlCol="0" anchor="ctr">
            <a:normAutofit/>
          </a:bodyPr>
          <a:lstStyle>
            <a:lvl1pPr marL="239989" indent="-239989" algn="ctr">
              <a:buNone/>
              <a:defRPr lang="sv-SE" sz="2133" noProof="0" dirty="0" smtClean="0"/>
            </a:lvl1pPr>
          </a:lstStyle>
          <a:p>
            <a:pPr marL="0" marR="0" lvl="0" indent="0" algn="ctr" latinLnBrk="0">
              <a:buClrTx/>
              <a:buSzTx/>
              <a:tabLst/>
            </a:pPr>
            <a:r>
              <a:rPr lang="sv-SE" noProof="0"/>
              <a:t>Klicka på ikonen</a:t>
            </a:r>
            <a:br>
              <a:rPr lang="sv-SE" noProof="0"/>
            </a:br>
            <a:br>
              <a:rPr lang="sv-SE" noProof="0"/>
            </a:br>
            <a:r>
              <a:rPr lang="sv-SE" noProof="0"/>
              <a:t>för att lägga till en bild</a:t>
            </a:r>
          </a:p>
        </p:txBody>
      </p:sp>
      <p:sp>
        <p:nvSpPr>
          <p:cNvPr id="7" name="Platshållare för bild 7"/>
          <p:cNvSpPr>
            <a:spLocks noGrp="1"/>
          </p:cNvSpPr>
          <p:nvPr>
            <p:ph type="pic" sz="quarter" idx="22" hasCustomPrompt="1"/>
          </p:nvPr>
        </p:nvSpPr>
        <p:spPr>
          <a:xfrm>
            <a:off x="7898315" y="1964005"/>
            <a:ext cx="4293688" cy="2208000"/>
          </a:xfrm>
          <a:custGeom>
            <a:avLst/>
            <a:gdLst>
              <a:gd name="connsiteX0" fmla="*/ 0 w 2992081"/>
              <a:gd name="connsiteY0" fmla="*/ 0 h 1656000"/>
              <a:gd name="connsiteX1" fmla="*/ 2992081 w 2992081"/>
              <a:gd name="connsiteY1" fmla="*/ 0 h 1656000"/>
              <a:gd name="connsiteX2" fmla="*/ 2992081 w 2992081"/>
              <a:gd name="connsiteY2" fmla="*/ 1656000 h 1656000"/>
              <a:gd name="connsiteX3" fmla="*/ 0 w 2992081"/>
              <a:gd name="connsiteY3" fmla="*/ 1656000 h 1656000"/>
              <a:gd name="connsiteX4" fmla="*/ 0 w 2992081"/>
              <a:gd name="connsiteY4" fmla="*/ 0 h 1656000"/>
              <a:gd name="connsiteX0" fmla="*/ 221456 w 3213537"/>
              <a:gd name="connsiteY0" fmla="*/ 0 h 1670288"/>
              <a:gd name="connsiteX1" fmla="*/ 3213537 w 3213537"/>
              <a:gd name="connsiteY1" fmla="*/ 0 h 1670288"/>
              <a:gd name="connsiteX2" fmla="*/ 3213537 w 3213537"/>
              <a:gd name="connsiteY2" fmla="*/ 1656000 h 1670288"/>
              <a:gd name="connsiteX3" fmla="*/ 0 w 3213537"/>
              <a:gd name="connsiteY3" fmla="*/ 1670288 h 1670288"/>
              <a:gd name="connsiteX4" fmla="*/ 221456 w 3213537"/>
              <a:gd name="connsiteY4" fmla="*/ 0 h 1670288"/>
              <a:gd name="connsiteX0" fmla="*/ 221456 w 3213537"/>
              <a:gd name="connsiteY0" fmla="*/ 0 h 1663145"/>
              <a:gd name="connsiteX1" fmla="*/ 3213537 w 3213537"/>
              <a:gd name="connsiteY1" fmla="*/ 0 h 1663145"/>
              <a:gd name="connsiteX2" fmla="*/ 3213537 w 3213537"/>
              <a:gd name="connsiteY2" fmla="*/ 1656000 h 1663145"/>
              <a:gd name="connsiteX3" fmla="*/ 0 w 3213537"/>
              <a:gd name="connsiteY3" fmla="*/ 1663145 h 1663145"/>
              <a:gd name="connsiteX4" fmla="*/ 221456 w 3213537"/>
              <a:gd name="connsiteY4" fmla="*/ 0 h 1663145"/>
              <a:gd name="connsiteX0" fmla="*/ 214312 w 3206393"/>
              <a:gd name="connsiteY0" fmla="*/ 0 h 1656000"/>
              <a:gd name="connsiteX1" fmla="*/ 3206393 w 3206393"/>
              <a:gd name="connsiteY1" fmla="*/ 0 h 1656000"/>
              <a:gd name="connsiteX2" fmla="*/ 3206393 w 3206393"/>
              <a:gd name="connsiteY2" fmla="*/ 1656000 h 1656000"/>
              <a:gd name="connsiteX3" fmla="*/ 0 w 3206393"/>
              <a:gd name="connsiteY3" fmla="*/ 1641714 h 1656000"/>
              <a:gd name="connsiteX4" fmla="*/ 214312 w 3206393"/>
              <a:gd name="connsiteY4" fmla="*/ 0 h 1656000"/>
              <a:gd name="connsiteX0" fmla="*/ 214312 w 3206393"/>
              <a:gd name="connsiteY0" fmla="*/ 0 h 1656000"/>
              <a:gd name="connsiteX1" fmla="*/ 3206393 w 3206393"/>
              <a:gd name="connsiteY1" fmla="*/ 0 h 1656000"/>
              <a:gd name="connsiteX2" fmla="*/ 3206393 w 3206393"/>
              <a:gd name="connsiteY2" fmla="*/ 1656000 h 1656000"/>
              <a:gd name="connsiteX3" fmla="*/ 0 w 3206393"/>
              <a:gd name="connsiteY3" fmla="*/ 1648858 h 1656000"/>
              <a:gd name="connsiteX4" fmla="*/ 214312 w 3206393"/>
              <a:gd name="connsiteY4" fmla="*/ 0 h 1656000"/>
              <a:gd name="connsiteX0" fmla="*/ 235743 w 3227824"/>
              <a:gd name="connsiteY0" fmla="*/ 0 h 1663145"/>
              <a:gd name="connsiteX1" fmla="*/ 3227824 w 3227824"/>
              <a:gd name="connsiteY1" fmla="*/ 0 h 1663145"/>
              <a:gd name="connsiteX2" fmla="*/ 3227824 w 3227824"/>
              <a:gd name="connsiteY2" fmla="*/ 1656000 h 1663145"/>
              <a:gd name="connsiteX3" fmla="*/ 0 w 3227824"/>
              <a:gd name="connsiteY3" fmla="*/ 1663145 h 1663145"/>
              <a:gd name="connsiteX4" fmla="*/ 235743 w 3227824"/>
              <a:gd name="connsiteY4" fmla="*/ 0 h 1663145"/>
              <a:gd name="connsiteX0" fmla="*/ 224408 w 3227824"/>
              <a:gd name="connsiteY0" fmla="*/ 0 h 1663145"/>
              <a:gd name="connsiteX1" fmla="*/ 3227824 w 3227824"/>
              <a:gd name="connsiteY1" fmla="*/ 0 h 1663145"/>
              <a:gd name="connsiteX2" fmla="*/ 3227824 w 3227824"/>
              <a:gd name="connsiteY2" fmla="*/ 1656000 h 1663145"/>
              <a:gd name="connsiteX3" fmla="*/ 0 w 3227824"/>
              <a:gd name="connsiteY3" fmla="*/ 1663145 h 1663145"/>
              <a:gd name="connsiteX4" fmla="*/ 224408 w 3227824"/>
              <a:gd name="connsiteY4" fmla="*/ 0 h 1663145"/>
              <a:gd name="connsiteX0" fmla="*/ 216851 w 3220267"/>
              <a:gd name="connsiteY0" fmla="*/ 0 h 1659366"/>
              <a:gd name="connsiteX1" fmla="*/ 3220267 w 3220267"/>
              <a:gd name="connsiteY1" fmla="*/ 0 h 1659366"/>
              <a:gd name="connsiteX2" fmla="*/ 3220267 w 3220267"/>
              <a:gd name="connsiteY2" fmla="*/ 1656000 h 1659366"/>
              <a:gd name="connsiteX3" fmla="*/ 0 w 3220267"/>
              <a:gd name="connsiteY3" fmla="*/ 1659366 h 1659366"/>
              <a:gd name="connsiteX4" fmla="*/ 216851 w 3220267"/>
              <a:gd name="connsiteY4" fmla="*/ 0 h 1659366"/>
              <a:gd name="connsiteX0" fmla="*/ 216851 w 3220267"/>
              <a:gd name="connsiteY0" fmla="*/ 0 h 1656000"/>
              <a:gd name="connsiteX1" fmla="*/ 3220267 w 3220267"/>
              <a:gd name="connsiteY1" fmla="*/ 0 h 1656000"/>
              <a:gd name="connsiteX2" fmla="*/ 3220267 w 3220267"/>
              <a:gd name="connsiteY2" fmla="*/ 1656000 h 1656000"/>
              <a:gd name="connsiteX3" fmla="*/ 0 w 3220267"/>
              <a:gd name="connsiteY3" fmla="*/ 1648031 h 1656000"/>
              <a:gd name="connsiteX4" fmla="*/ 216851 w 3220267"/>
              <a:gd name="connsiteY4" fmla="*/ 0 h 1656000"/>
              <a:gd name="connsiteX0" fmla="*/ 247079 w 3250495"/>
              <a:gd name="connsiteY0" fmla="*/ 0 h 1742493"/>
              <a:gd name="connsiteX1" fmla="*/ 3250495 w 3250495"/>
              <a:gd name="connsiteY1" fmla="*/ 0 h 1742493"/>
              <a:gd name="connsiteX2" fmla="*/ 3250495 w 3250495"/>
              <a:gd name="connsiteY2" fmla="*/ 1656000 h 1742493"/>
              <a:gd name="connsiteX3" fmla="*/ 0 w 3250495"/>
              <a:gd name="connsiteY3" fmla="*/ 1742493 h 1742493"/>
              <a:gd name="connsiteX4" fmla="*/ 247079 w 3250495"/>
              <a:gd name="connsiteY4" fmla="*/ 0 h 1742493"/>
              <a:gd name="connsiteX0" fmla="*/ 213072 w 3216488"/>
              <a:gd name="connsiteY0" fmla="*/ 0 h 1656000"/>
              <a:gd name="connsiteX1" fmla="*/ 3216488 w 3216488"/>
              <a:gd name="connsiteY1" fmla="*/ 0 h 1656000"/>
              <a:gd name="connsiteX2" fmla="*/ 3216488 w 3216488"/>
              <a:gd name="connsiteY2" fmla="*/ 1656000 h 1656000"/>
              <a:gd name="connsiteX3" fmla="*/ 0 w 3216488"/>
              <a:gd name="connsiteY3" fmla="*/ 1636695 h 1656000"/>
              <a:gd name="connsiteX4" fmla="*/ 213072 w 3216488"/>
              <a:gd name="connsiteY4" fmla="*/ 0 h 1656000"/>
              <a:gd name="connsiteX0" fmla="*/ 216850 w 3220266"/>
              <a:gd name="connsiteY0" fmla="*/ 0 h 1656000"/>
              <a:gd name="connsiteX1" fmla="*/ 3220266 w 3220266"/>
              <a:gd name="connsiteY1" fmla="*/ 0 h 1656000"/>
              <a:gd name="connsiteX2" fmla="*/ 3220266 w 3220266"/>
              <a:gd name="connsiteY2" fmla="*/ 1656000 h 1656000"/>
              <a:gd name="connsiteX3" fmla="*/ 0 w 3220266"/>
              <a:gd name="connsiteY3" fmla="*/ 1655587 h 1656000"/>
              <a:gd name="connsiteX4" fmla="*/ 216850 w 3220266"/>
              <a:gd name="connsiteY4" fmla="*/ 0 h 165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0266" h="1656000">
                <a:moveTo>
                  <a:pt x="216850" y="0"/>
                </a:moveTo>
                <a:lnTo>
                  <a:pt x="3220266" y="0"/>
                </a:lnTo>
                <a:lnTo>
                  <a:pt x="3220266" y="1656000"/>
                </a:lnTo>
                <a:lnTo>
                  <a:pt x="0" y="1655587"/>
                </a:lnTo>
                <a:lnTo>
                  <a:pt x="216850" y="0"/>
                </a:lnTo>
                <a:close/>
              </a:path>
            </a:pathLst>
          </a:custGeom>
          <a:solidFill>
            <a:schemeClr val="bg1">
              <a:lumMod val="75000"/>
            </a:schemeClr>
          </a:solidFill>
        </p:spPr>
        <p:txBody>
          <a:bodyPr vert="horz" lIns="0" tIns="0" rIns="0" bIns="0" rtlCol="0" anchor="ctr">
            <a:normAutofit/>
          </a:bodyPr>
          <a:lstStyle>
            <a:lvl1pPr marL="239989" indent="-239989" algn="ctr">
              <a:buNone/>
              <a:defRPr lang="sv-SE" sz="2133" noProof="0"/>
            </a:lvl1pPr>
          </a:lstStyle>
          <a:p>
            <a:pPr marL="0" marR="0" lvl="0" indent="0" algn="ctr" latinLnBrk="0">
              <a:buClrTx/>
              <a:buSzTx/>
              <a:tabLst/>
            </a:pPr>
            <a:r>
              <a:rPr lang="sv-SE" noProof="0"/>
              <a:t>Klicka på ikonen</a:t>
            </a:r>
            <a:br>
              <a:rPr lang="sv-SE" noProof="0"/>
            </a:br>
            <a:br>
              <a:rPr lang="sv-SE" noProof="0"/>
            </a:br>
            <a:r>
              <a:rPr lang="sv-SE" noProof="0"/>
              <a:t>för att lägga till en bild</a:t>
            </a:r>
          </a:p>
        </p:txBody>
      </p:sp>
      <p:sp>
        <p:nvSpPr>
          <p:cNvPr id="10" name="Platshållare för bild 7">
            <a:extLst>
              <a:ext uri="{FF2B5EF4-FFF2-40B4-BE49-F238E27FC236}">
                <a16:creationId xmlns:a16="http://schemas.microsoft.com/office/drawing/2014/main" id="{75A4FAA9-F64E-D542-B83E-45FB509AE0CD}"/>
              </a:ext>
            </a:extLst>
          </p:cNvPr>
          <p:cNvSpPr>
            <a:spLocks noGrp="1"/>
          </p:cNvSpPr>
          <p:nvPr>
            <p:ph type="pic" sz="quarter" idx="21" hasCustomPrompt="1"/>
          </p:nvPr>
        </p:nvSpPr>
        <p:spPr>
          <a:xfrm>
            <a:off x="7573737" y="4291202"/>
            <a:ext cx="4618896" cy="2213377"/>
          </a:xfrm>
          <a:custGeom>
            <a:avLst/>
            <a:gdLst>
              <a:gd name="connsiteX0" fmla="*/ 0 w 2992081"/>
              <a:gd name="connsiteY0" fmla="*/ 0 h 1656000"/>
              <a:gd name="connsiteX1" fmla="*/ 2992081 w 2992081"/>
              <a:gd name="connsiteY1" fmla="*/ 0 h 1656000"/>
              <a:gd name="connsiteX2" fmla="*/ 2992081 w 2992081"/>
              <a:gd name="connsiteY2" fmla="*/ 1656000 h 1656000"/>
              <a:gd name="connsiteX3" fmla="*/ 0 w 2992081"/>
              <a:gd name="connsiteY3" fmla="*/ 1656000 h 1656000"/>
              <a:gd name="connsiteX4" fmla="*/ 0 w 2992081"/>
              <a:gd name="connsiteY4" fmla="*/ 0 h 1656000"/>
              <a:gd name="connsiteX0" fmla="*/ 471488 w 3463569"/>
              <a:gd name="connsiteY0" fmla="*/ 0 h 1670287"/>
              <a:gd name="connsiteX1" fmla="*/ 3463569 w 3463569"/>
              <a:gd name="connsiteY1" fmla="*/ 0 h 1670287"/>
              <a:gd name="connsiteX2" fmla="*/ 3463569 w 3463569"/>
              <a:gd name="connsiteY2" fmla="*/ 1656000 h 1670287"/>
              <a:gd name="connsiteX3" fmla="*/ 0 w 3463569"/>
              <a:gd name="connsiteY3" fmla="*/ 1670287 h 1670287"/>
              <a:gd name="connsiteX4" fmla="*/ 471488 w 3463569"/>
              <a:gd name="connsiteY4" fmla="*/ 0 h 1670287"/>
              <a:gd name="connsiteX0" fmla="*/ 228601 w 3463569"/>
              <a:gd name="connsiteY0" fmla="*/ 0 h 1677431"/>
              <a:gd name="connsiteX1" fmla="*/ 3463569 w 3463569"/>
              <a:gd name="connsiteY1" fmla="*/ 7144 h 1677431"/>
              <a:gd name="connsiteX2" fmla="*/ 3463569 w 3463569"/>
              <a:gd name="connsiteY2" fmla="*/ 1663144 h 1677431"/>
              <a:gd name="connsiteX3" fmla="*/ 0 w 3463569"/>
              <a:gd name="connsiteY3" fmla="*/ 1677431 h 1677431"/>
              <a:gd name="connsiteX4" fmla="*/ 228601 w 3463569"/>
              <a:gd name="connsiteY4" fmla="*/ 0 h 1677431"/>
              <a:gd name="connsiteX0" fmla="*/ 235745 w 3463569"/>
              <a:gd name="connsiteY0" fmla="*/ 7144 h 1670287"/>
              <a:gd name="connsiteX1" fmla="*/ 3463569 w 3463569"/>
              <a:gd name="connsiteY1" fmla="*/ 0 h 1670287"/>
              <a:gd name="connsiteX2" fmla="*/ 3463569 w 3463569"/>
              <a:gd name="connsiteY2" fmla="*/ 1656000 h 1670287"/>
              <a:gd name="connsiteX3" fmla="*/ 0 w 3463569"/>
              <a:gd name="connsiteY3" fmla="*/ 1670287 h 1670287"/>
              <a:gd name="connsiteX4" fmla="*/ 235745 w 3463569"/>
              <a:gd name="connsiteY4" fmla="*/ 7144 h 1670287"/>
              <a:gd name="connsiteX0" fmla="*/ 224410 w 3463569"/>
              <a:gd name="connsiteY0" fmla="*/ 0 h 1670700"/>
              <a:gd name="connsiteX1" fmla="*/ 3463569 w 3463569"/>
              <a:gd name="connsiteY1" fmla="*/ 413 h 1670700"/>
              <a:gd name="connsiteX2" fmla="*/ 3463569 w 3463569"/>
              <a:gd name="connsiteY2" fmla="*/ 1656413 h 1670700"/>
              <a:gd name="connsiteX3" fmla="*/ 0 w 3463569"/>
              <a:gd name="connsiteY3" fmla="*/ 1670700 h 1670700"/>
              <a:gd name="connsiteX4" fmla="*/ 224410 w 3463569"/>
              <a:gd name="connsiteY4" fmla="*/ 0 h 1670700"/>
              <a:gd name="connsiteX0" fmla="*/ 220632 w 3459791"/>
              <a:gd name="connsiteY0" fmla="*/ 0 h 1663143"/>
              <a:gd name="connsiteX1" fmla="*/ 3459791 w 3459791"/>
              <a:gd name="connsiteY1" fmla="*/ 413 h 1663143"/>
              <a:gd name="connsiteX2" fmla="*/ 3459791 w 3459791"/>
              <a:gd name="connsiteY2" fmla="*/ 1656413 h 1663143"/>
              <a:gd name="connsiteX3" fmla="*/ 0 w 3459791"/>
              <a:gd name="connsiteY3" fmla="*/ 1663143 h 1663143"/>
              <a:gd name="connsiteX4" fmla="*/ 220632 w 3459791"/>
              <a:gd name="connsiteY4" fmla="*/ 0 h 1663143"/>
              <a:gd name="connsiteX0" fmla="*/ 220632 w 3459791"/>
              <a:gd name="connsiteY0" fmla="*/ 0 h 1659364"/>
              <a:gd name="connsiteX1" fmla="*/ 3459791 w 3459791"/>
              <a:gd name="connsiteY1" fmla="*/ 413 h 1659364"/>
              <a:gd name="connsiteX2" fmla="*/ 3459791 w 3459791"/>
              <a:gd name="connsiteY2" fmla="*/ 1656413 h 1659364"/>
              <a:gd name="connsiteX3" fmla="*/ 0 w 3459791"/>
              <a:gd name="connsiteY3" fmla="*/ 1659364 h 1659364"/>
              <a:gd name="connsiteX4" fmla="*/ 220632 w 3459791"/>
              <a:gd name="connsiteY4" fmla="*/ 0 h 1659364"/>
              <a:gd name="connsiteX0" fmla="*/ 215716 w 3454875"/>
              <a:gd name="connsiteY0" fmla="*/ 0 h 1656413"/>
              <a:gd name="connsiteX1" fmla="*/ 3454875 w 3454875"/>
              <a:gd name="connsiteY1" fmla="*/ 413 h 1656413"/>
              <a:gd name="connsiteX2" fmla="*/ 3454875 w 3454875"/>
              <a:gd name="connsiteY2" fmla="*/ 1656413 h 1656413"/>
              <a:gd name="connsiteX3" fmla="*/ 0 w 3454875"/>
              <a:gd name="connsiteY3" fmla="*/ 1654447 h 1656413"/>
              <a:gd name="connsiteX4" fmla="*/ 215716 w 3454875"/>
              <a:gd name="connsiteY4" fmla="*/ 0 h 1656413"/>
              <a:gd name="connsiteX0" fmla="*/ 215716 w 3454875"/>
              <a:gd name="connsiteY0" fmla="*/ 0 h 1656413"/>
              <a:gd name="connsiteX1" fmla="*/ 3454875 w 3454875"/>
              <a:gd name="connsiteY1" fmla="*/ 413 h 1656413"/>
              <a:gd name="connsiteX2" fmla="*/ 3454875 w 3454875"/>
              <a:gd name="connsiteY2" fmla="*/ 1656413 h 1656413"/>
              <a:gd name="connsiteX3" fmla="*/ 0 w 3454875"/>
              <a:gd name="connsiteY3" fmla="*/ 1654447 h 1656413"/>
              <a:gd name="connsiteX4" fmla="*/ 215716 w 3454875"/>
              <a:gd name="connsiteY4" fmla="*/ 0 h 1656413"/>
              <a:gd name="connsiteX0" fmla="*/ 220632 w 3459791"/>
              <a:gd name="connsiteY0" fmla="*/ 0 h 1674117"/>
              <a:gd name="connsiteX1" fmla="*/ 3459791 w 3459791"/>
              <a:gd name="connsiteY1" fmla="*/ 413 h 1674117"/>
              <a:gd name="connsiteX2" fmla="*/ 3459791 w 3459791"/>
              <a:gd name="connsiteY2" fmla="*/ 1656413 h 1674117"/>
              <a:gd name="connsiteX3" fmla="*/ 0 w 3459791"/>
              <a:gd name="connsiteY3" fmla="*/ 1674117 h 1674117"/>
              <a:gd name="connsiteX4" fmla="*/ 220632 w 3459791"/>
              <a:gd name="connsiteY4" fmla="*/ 0 h 1674117"/>
              <a:gd name="connsiteX0" fmla="*/ 220632 w 3459791"/>
              <a:gd name="connsiteY0" fmla="*/ 0 h 1674117"/>
              <a:gd name="connsiteX1" fmla="*/ 3459791 w 3459791"/>
              <a:gd name="connsiteY1" fmla="*/ 413 h 1674117"/>
              <a:gd name="connsiteX2" fmla="*/ 3454875 w 3459791"/>
              <a:gd name="connsiteY2" fmla="*/ 1671164 h 1674117"/>
              <a:gd name="connsiteX3" fmla="*/ 0 w 3459791"/>
              <a:gd name="connsiteY3" fmla="*/ 1674117 h 1674117"/>
              <a:gd name="connsiteX4" fmla="*/ 220632 w 3459791"/>
              <a:gd name="connsiteY4" fmla="*/ 0 h 1674117"/>
              <a:gd name="connsiteX0" fmla="*/ 220632 w 3460264"/>
              <a:gd name="connsiteY0" fmla="*/ 0 h 1676081"/>
              <a:gd name="connsiteX1" fmla="*/ 3459791 w 3460264"/>
              <a:gd name="connsiteY1" fmla="*/ 413 h 1676081"/>
              <a:gd name="connsiteX2" fmla="*/ 3459791 w 3460264"/>
              <a:gd name="connsiteY2" fmla="*/ 1676081 h 1676081"/>
              <a:gd name="connsiteX3" fmla="*/ 0 w 3460264"/>
              <a:gd name="connsiteY3" fmla="*/ 1674117 h 1676081"/>
              <a:gd name="connsiteX4" fmla="*/ 220632 w 3460264"/>
              <a:gd name="connsiteY4" fmla="*/ 0 h 1676081"/>
              <a:gd name="connsiteX0" fmla="*/ 216724 w 3456356"/>
              <a:gd name="connsiteY0" fmla="*/ 0 h 1676081"/>
              <a:gd name="connsiteX1" fmla="*/ 3455883 w 3456356"/>
              <a:gd name="connsiteY1" fmla="*/ 413 h 1676081"/>
              <a:gd name="connsiteX2" fmla="*/ 3455883 w 3456356"/>
              <a:gd name="connsiteY2" fmla="*/ 1676081 h 1676081"/>
              <a:gd name="connsiteX3" fmla="*/ 0 w 3456356"/>
              <a:gd name="connsiteY3" fmla="*/ 1662392 h 1676081"/>
              <a:gd name="connsiteX4" fmla="*/ 216724 w 3456356"/>
              <a:gd name="connsiteY4" fmla="*/ 0 h 1676081"/>
              <a:gd name="connsiteX0" fmla="*/ 220631 w 3460263"/>
              <a:gd name="connsiteY0" fmla="*/ 0 h 1676081"/>
              <a:gd name="connsiteX1" fmla="*/ 3459790 w 3460263"/>
              <a:gd name="connsiteY1" fmla="*/ 413 h 1676081"/>
              <a:gd name="connsiteX2" fmla="*/ 3459790 w 3460263"/>
              <a:gd name="connsiteY2" fmla="*/ 1676081 h 1676081"/>
              <a:gd name="connsiteX3" fmla="*/ 0 w 3460263"/>
              <a:gd name="connsiteY3" fmla="*/ 1674118 h 1676081"/>
              <a:gd name="connsiteX4" fmla="*/ 220631 w 3460263"/>
              <a:gd name="connsiteY4" fmla="*/ 0 h 1676081"/>
              <a:gd name="connsiteX0" fmla="*/ 224539 w 3464171"/>
              <a:gd name="connsiteY0" fmla="*/ 0 h 1676081"/>
              <a:gd name="connsiteX1" fmla="*/ 3463698 w 3464171"/>
              <a:gd name="connsiteY1" fmla="*/ 413 h 1676081"/>
              <a:gd name="connsiteX2" fmla="*/ 3463698 w 3464171"/>
              <a:gd name="connsiteY2" fmla="*/ 1676081 h 1676081"/>
              <a:gd name="connsiteX3" fmla="*/ 0 w 3464171"/>
              <a:gd name="connsiteY3" fmla="*/ 1658484 h 1676081"/>
              <a:gd name="connsiteX4" fmla="*/ 224539 w 3464171"/>
              <a:gd name="connsiteY4" fmla="*/ 0 h 1676081"/>
              <a:gd name="connsiteX0" fmla="*/ 224539 w 3463698"/>
              <a:gd name="connsiteY0" fmla="*/ 0 h 1664355"/>
              <a:gd name="connsiteX1" fmla="*/ 3463698 w 3463698"/>
              <a:gd name="connsiteY1" fmla="*/ 413 h 1664355"/>
              <a:gd name="connsiteX2" fmla="*/ 3459791 w 3463698"/>
              <a:gd name="connsiteY2" fmla="*/ 1664355 h 1664355"/>
              <a:gd name="connsiteX3" fmla="*/ 0 w 3463698"/>
              <a:gd name="connsiteY3" fmla="*/ 1658484 h 1664355"/>
              <a:gd name="connsiteX4" fmla="*/ 224539 w 3463698"/>
              <a:gd name="connsiteY4" fmla="*/ 0 h 1664355"/>
              <a:gd name="connsiteX0" fmla="*/ 224539 w 3464172"/>
              <a:gd name="connsiteY0" fmla="*/ 0 h 1658484"/>
              <a:gd name="connsiteX1" fmla="*/ 3463698 w 3464172"/>
              <a:gd name="connsiteY1" fmla="*/ 413 h 1658484"/>
              <a:gd name="connsiteX2" fmla="*/ 3463699 w 3464172"/>
              <a:gd name="connsiteY2" fmla="*/ 1648721 h 1658484"/>
              <a:gd name="connsiteX3" fmla="*/ 0 w 3464172"/>
              <a:gd name="connsiteY3" fmla="*/ 1658484 h 1658484"/>
              <a:gd name="connsiteX4" fmla="*/ 224539 w 3464172"/>
              <a:gd name="connsiteY4" fmla="*/ 0 h 1658484"/>
              <a:gd name="connsiteX0" fmla="*/ 224539 w 3464172"/>
              <a:gd name="connsiteY0" fmla="*/ 0 h 1660446"/>
              <a:gd name="connsiteX1" fmla="*/ 3463698 w 3464172"/>
              <a:gd name="connsiteY1" fmla="*/ 413 h 1660446"/>
              <a:gd name="connsiteX2" fmla="*/ 3463699 w 3464172"/>
              <a:gd name="connsiteY2" fmla="*/ 1660446 h 1660446"/>
              <a:gd name="connsiteX3" fmla="*/ 0 w 3464172"/>
              <a:gd name="connsiteY3" fmla="*/ 1658484 h 1660446"/>
              <a:gd name="connsiteX4" fmla="*/ 224539 w 3464172"/>
              <a:gd name="connsiteY4" fmla="*/ 0 h 16604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4172" h="1660446">
                <a:moveTo>
                  <a:pt x="224539" y="0"/>
                </a:moveTo>
                <a:lnTo>
                  <a:pt x="3463698" y="413"/>
                </a:lnTo>
                <a:cubicBezTo>
                  <a:pt x="3462059" y="557330"/>
                  <a:pt x="3465338" y="1103529"/>
                  <a:pt x="3463699" y="1660446"/>
                </a:cubicBezTo>
                <a:lnTo>
                  <a:pt x="0" y="1658484"/>
                </a:lnTo>
                <a:lnTo>
                  <a:pt x="224539" y="0"/>
                </a:lnTo>
                <a:close/>
              </a:path>
            </a:pathLst>
          </a:custGeom>
          <a:solidFill>
            <a:schemeClr val="bg1">
              <a:lumMod val="75000"/>
            </a:schemeClr>
          </a:solidFill>
        </p:spPr>
        <p:txBody>
          <a:bodyPr vert="horz" lIns="0" tIns="0" rIns="0" bIns="0" rtlCol="0" anchor="ctr">
            <a:normAutofit/>
          </a:bodyPr>
          <a:lstStyle>
            <a:lvl1pPr marL="239989" indent="-239989" algn="ctr">
              <a:buNone/>
              <a:defRPr lang="sv-SE" sz="2133" noProof="0"/>
            </a:lvl1pPr>
          </a:lstStyle>
          <a:p>
            <a:pPr marL="0" marR="0" lvl="0" indent="0" algn="ctr" latinLnBrk="0">
              <a:buClrTx/>
              <a:buSzTx/>
              <a:tabLst/>
            </a:pPr>
            <a:r>
              <a:rPr lang="sv-SE" noProof="0"/>
              <a:t>Klicka på ikonen</a:t>
            </a:r>
            <a:br>
              <a:rPr lang="sv-SE" noProof="0"/>
            </a:br>
            <a:br>
              <a:rPr lang="sv-SE" noProof="0"/>
            </a:br>
            <a:r>
              <a:rPr lang="sv-SE" noProof="0"/>
              <a:t>för att lägga till en bild</a:t>
            </a:r>
          </a:p>
        </p:txBody>
      </p:sp>
      <p:sp>
        <p:nvSpPr>
          <p:cNvPr id="12" name="Rubrik 5">
            <a:extLst>
              <a:ext uri="{FF2B5EF4-FFF2-40B4-BE49-F238E27FC236}">
                <a16:creationId xmlns:a16="http://schemas.microsoft.com/office/drawing/2014/main" id="{D98FC7C0-00F4-724B-B760-FC9D0474167B}"/>
              </a:ext>
            </a:extLst>
          </p:cNvPr>
          <p:cNvSpPr>
            <a:spLocks noGrp="1"/>
          </p:cNvSpPr>
          <p:nvPr>
            <p:ph type="title"/>
          </p:nvPr>
        </p:nvSpPr>
        <p:spPr>
          <a:xfrm>
            <a:off x="912000" y="672002"/>
            <a:ext cx="6816000" cy="759209"/>
          </a:xfrm>
        </p:spPr>
        <p:txBody>
          <a:bodyPr anchor="t" anchorCtr="0"/>
          <a:lstStyle/>
          <a:p>
            <a:r>
              <a:rPr lang="sv-SE"/>
              <a:t>Klicka här för att ändra mall för rubrikformat</a:t>
            </a:r>
          </a:p>
        </p:txBody>
      </p:sp>
      <p:sp>
        <p:nvSpPr>
          <p:cNvPr id="13" name="Date Placeholder 1">
            <a:extLst>
              <a:ext uri="{FF2B5EF4-FFF2-40B4-BE49-F238E27FC236}">
                <a16:creationId xmlns:a16="http://schemas.microsoft.com/office/drawing/2014/main" id="{A5197A7D-0B91-C945-B84D-CE797748D6A1}"/>
              </a:ext>
            </a:extLst>
          </p:cNvPr>
          <p:cNvSpPr>
            <a:spLocks noGrp="1"/>
          </p:cNvSpPr>
          <p:nvPr>
            <p:ph type="dt" sz="half" idx="2"/>
          </p:nvPr>
        </p:nvSpPr>
        <p:spPr>
          <a:xfrm>
            <a:off x="9671792" y="6501343"/>
            <a:ext cx="1305600" cy="338364"/>
          </a:xfrm>
          <a:prstGeom prst="rect">
            <a:avLst/>
          </a:prstGeom>
        </p:spPr>
        <p:txBody>
          <a:bodyPr vert="horz" lIns="91440" tIns="45720" rIns="91440" bIns="45720" rtlCol="0" anchor="ctr"/>
          <a:lstStyle>
            <a:lvl1pPr algn="l">
              <a:defRPr sz="933">
                <a:solidFill>
                  <a:schemeClr val="bg1">
                    <a:lumMod val="75000"/>
                  </a:schemeClr>
                </a:solidFill>
              </a:defRPr>
            </a:lvl1pPr>
          </a:lstStyle>
          <a:p>
            <a:fld id="{E39FF12A-6D61-E94D-9FF8-5D6D7D9ABAF1}" type="datetime1">
              <a:rPr lang="sv-SE" smtClean="0"/>
              <a:t>2026-05-19</a:t>
            </a:fld>
            <a:endParaRPr lang="sv-SE"/>
          </a:p>
        </p:txBody>
      </p:sp>
      <p:sp>
        <p:nvSpPr>
          <p:cNvPr id="14" name="Platshållare för bildnummer 2">
            <a:extLst>
              <a:ext uri="{FF2B5EF4-FFF2-40B4-BE49-F238E27FC236}">
                <a16:creationId xmlns:a16="http://schemas.microsoft.com/office/drawing/2014/main" id="{88A00D6A-0F0A-8C4D-BE9D-66286BF2FC2A}"/>
              </a:ext>
            </a:extLst>
          </p:cNvPr>
          <p:cNvSpPr>
            <a:spLocks noGrp="1"/>
          </p:cNvSpPr>
          <p:nvPr>
            <p:ph type="sldNum" sz="quarter" idx="4"/>
          </p:nvPr>
        </p:nvSpPr>
        <p:spPr>
          <a:xfrm>
            <a:off x="11046320" y="6501343"/>
            <a:ext cx="288032" cy="321141"/>
          </a:xfrm>
          <a:prstGeom prst="rect">
            <a:avLst/>
          </a:prstGeom>
        </p:spPr>
        <p:txBody>
          <a:bodyPr vert="horz" lIns="0" tIns="0" rIns="0" bIns="0" rtlCol="0" anchor="ctr"/>
          <a:lstStyle>
            <a:lvl1pPr algn="r">
              <a:defRPr sz="933">
                <a:solidFill>
                  <a:schemeClr val="bg1">
                    <a:lumMod val="75000"/>
                  </a:schemeClr>
                </a:solidFill>
              </a:defRPr>
            </a:lvl1pPr>
          </a:lstStyle>
          <a:p>
            <a:pPr>
              <a:defRPr/>
            </a:pPr>
            <a:fld id="{9426A61E-93B8-384D-8975-0A89DB09A550}" type="slidenum">
              <a:rPr lang="sv-SE" smtClean="0"/>
              <a:pPr>
                <a:defRPr/>
              </a:pPr>
              <a:t>‹#›</a:t>
            </a:fld>
            <a:endParaRPr lang="sv-SE"/>
          </a:p>
        </p:txBody>
      </p:sp>
      <p:sp>
        <p:nvSpPr>
          <p:cNvPr id="15" name="Platshållare för sidfot 5">
            <a:extLst>
              <a:ext uri="{FF2B5EF4-FFF2-40B4-BE49-F238E27FC236}">
                <a16:creationId xmlns:a16="http://schemas.microsoft.com/office/drawing/2014/main" id="{81096CEB-93E2-EB4C-AC03-51C52EFAD334}"/>
              </a:ext>
            </a:extLst>
          </p:cNvPr>
          <p:cNvSpPr>
            <a:spLocks noGrp="1"/>
          </p:cNvSpPr>
          <p:nvPr>
            <p:ph type="ftr" sz="quarter" idx="3"/>
          </p:nvPr>
        </p:nvSpPr>
        <p:spPr>
          <a:xfrm>
            <a:off x="2927649" y="6609241"/>
            <a:ext cx="5088379" cy="143696"/>
          </a:xfrm>
          <a:prstGeom prst="rect">
            <a:avLst/>
          </a:prstGeom>
        </p:spPr>
        <p:txBody>
          <a:bodyPr lIns="0" tIns="0" rIns="0" bIns="0" anchor="t" anchorCtr="0">
            <a:noAutofit/>
          </a:bodyPr>
          <a:lstStyle>
            <a:lvl1pPr algn="l">
              <a:lnSpc>
                <a:spcPct val="100000"/>
              </a:lnSpc>
              <a:defRPr lang="sv-SE" sz="933" b="1" i="0" cap="none" spc="67" baseline="0">
                <a:solidFill>
                  <a:schemeClr val="bg1">
                    <a:lumMod val="75000"/>
                  </a:schemeClr>
                </a:solidFill>
                <a:latin typeface="Arial" panose="020B0604020202020204" pitchFamily="34" charset="0"/>
                <a:ea typeface="ＭＳ Ｐゴシック" pitchFamily="-65" charset="-128"/>
                <a:cs typeface="Arial" panose="020B0604020202020204" pitchFamily="34" charset="0"/>
              </a:defRPr>
            </a:lvl1pPr>
          </a:lstStyle>
          <a:p>
            <a:pPr eaLnBrk="0" hangingPunct="0"/>
            <a:r>
              <a:rPr lang="en-GB" dirty="0"/>
              <a:t>|      NAMN PÅ VERKSAMHET – ÄNDRAS I SIDFOTSLÄGET</a:t>
            </a:r>
          </a:p>
        </p:txBody>
      </p:sp>
    </p:spTree>
    <p:extLst>
      <p:ext uri="{BB962C8B-B14F-4D97-AF65-F5344CB8AC3E}">
        <p14:creationId xmlns:p14="http://schemas.microsoft.com/office/powerpoint/2010/main" val="3369948248"/>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ext och två bilder (alt 2)">
    <p:spTree>
      <p:nvGrpSpPr>
        <p:cNvPr id="1" name=""/>
        <p:cNvGrpSpPr/>
        <p:nvPr/>
      </p:nvGrpSpPr>
      <p:grpSpPr>
        <a:xfrm>
          <a:off x="0" y="0"/>
          <a:ext cx="0" cy="0"/>
          <a:chOff x="0" y="0"/>
          <a:chExt cx="0" cy="0"/>
        </a:xfrm>
      </p:grpSpPr>
      <p:sp>
        <p:nvSpPr>
          <p:cNvPr id="8" name="Platshållare för innehåll 2"/>
          <p:cNvSpPr>
            <a:spLocks noGrp="1"/>
          </p:cNvSpPr>
          <p:nvPr>
            <p:ph sz="quarter" idx="12" hasCustomPrompt="1"/>
          </p:nvPr>
        </p:nvSpPr>
        <p:spPr>
          <a:xfrm>
            <a:off x="912000" y="1920000"/>
            <a:ext cx="6816000" cy="3985949"/>
          </a:xfrm>
        </p:spPr>
        <p:txBody>
          <a:bodyPr/>
          <a:lstStyle>
            <a:lvl1pPr marL="287986" indent="-287986">
              <a:defRPr sz="2400"/>
            </a:lvl1pPr>
            <a:lvl2pPr marL="575972" indent="-287986">
              <a:defRPr sz="2133"/>
            </a:lvl2pPr>
            <a:lvl3pPr marL="863957" indent="-287986">
              <a:defRPr sz="2133"/>
            </a:lvl3pPr>
            <a:lvl4pPr marL="1151942" indent="-287986">
              <a:defRPr sz="2133"/>
            </a:lvl4pPr>
            <a:lvl5pPr marL="1439928" indent="-287986">
              <a:defRPr sz="2133"/>
            </a:lvl5pPr>
          </a:lstStyle>
          <a:p>
            <a:pPr lvl="0"/>
            <a:r>
              <a:rPr lang="sv-SE"/>
              <a:t>Skriv in din text</a:t>
            </a:r>
          </a:p>
          <a:p>
            <a:pPr lvl="1"/>
            <a:r>
              <a:rPr lang="sv-SE"/>
              <a:t>Nivå två</a:t>
            </a:r>
          </a:p>
          <a:p>
            <a:pPr lvl="2"/>
            <a:r>
              <a:rPr lang="sv-SE"/>
              <a:t>Nivå tre</a:t>
            </a:r>
          </a:p>
          <a:p>
            <a:pPr lvl="3"/>
            <a:r>
              <a:rPr lang="sv-SE"/>
              <a:t>Nivå fyra</a:t>
            </a:r>
          </a:p>
          <a:p>
            <a:pPr lvl="4"/>
            <a:r>
              <a:rPr lang="sv-SE"/>
              <a:t>Nivå fem</a:t>
            </a:r>
          </a:p>
        </p:txBody>
      </p:sp>
      <p:sp>
        <p:nvSpPr>
          <p:cNvPr id="14" name="Platshållare för bild 7"/>
          <p:cNvSpPr>
            <a:spLocks noGrp="1"/>
          </p:cNvSpPr>
          <p:nvPr>
            <p:ph type="pic" sz="quarter" idx="17" hasCustomPrompt="1"/>
          </p:nvPr>
        </p:nvSpPr>
        <p:spPr>
          <a:xfrm>
            <a:off x="7539694" y="-370959"/>
            <a:ext cx="4652308" cy="3369600"/>
          </a:xfrm>
          <a:custGeom>
            <a:avLst/>
            <a:gdLst>
              <a:gd name="connsiteX0" fmla="*/ 0 w 2992081"/>
              <a:gd name="connsiteY0" fmla="*/ 0 h 2527200"/>
              <a:gd name="connsiteX1" fmla="*/ 2992081 w 2992081"/>
              <a:gd name="connsiteY1" fmla="*/ 0 h 2527200"/>
              <a:gd name="connsiteX2" fmla="*/ 2992081 w 2992081"/>
              <a:gd name="connsiteY2" fmla="*/ 2527200 h 2527200"/>
              <a:gd name="connsiteX3" fmla="*/ 0 w 2992081"/>
              <a:gd name="connsiteY3" fmla="*/ 2527200 h 2527200"/>
              <a:gd name="connsiteX4" fmla="*/ 0 w 2992081"/>
              <a:gd name="connsiteY4" fmla="*/ 0 h 2527200"/>
              <a:gd name="connsiteX0" fmla="*/ 0 w 3489231"/>
              <a:gd name="connsiteY0" fmla="*/ 0 h 2527200"/>
              <a:gd name="connsiteX1" fmla="*/ 3489231 w 3489231"/>
              <a:gd name="connsiteY1" fmla="*/ 0 h 2527200"/>
              <a:gd name="connsiteX2" fmla="*/ 3489231 w 3489231"/>
              <a:gd name="connsiteY2" fmla="*/ 2527200 h 2527200"/>
              <a:gd name="connsiteX3" fmla="*/ 497150 w 3489231"/>
              <a:gd name="connsiteY3" fmla="*/ 2527200 h 2527200"/>
              <a:gd name="connsiteX4" fmla="*/ 0 w 3489231"/>
              <a:gd name="connsiteY4" fmla="*/ 0 h 2527200"/>
              <a:gd name="connsiteX0" fmla="*/ 0 w 3489231"/>
              <a:gd name="connsiteY0" fmla="*/ 0 h 2532366"/>
              <a:gd name="connsiteX1" fmla="*/ 3489231 w 3489231"/>
              <a:gd name="connsiteY1" fmla="*/ 0 h 2532366"/>
              <a:gd name="connsiteX2" fmla="*/ 3489231 w 3489231"/>
              <a:gd name="connsiteY2" fmla="*/ 2527200 h 2532366"/>
              <a:gd name="connsiteX3" fmla="*/ 352499 w 3489231"/>
              <a:gd name="connsiteY3" fmla="*/ 2532366 h 2532366"/>
              <a:gd name="connsiteX4" fmla="*/ 0 w 3489231"/>
              <a:gd name="connsiteY4" fmla="*/ 0 h 2532366"/>
              <a:gd name="connsiteX0" fmla="*/ 0 w 3489231"/>
              <a:gd name="connsiteY0" fmla="*/ 0 h 2527200"/>
              <a:gd name="connsiteX1" fmla="*/ 3489231 w 3489231"/>
              <a:gd name="connsiteY1" fmla="*/ 0 h 2527200"/>
              <a:gd name="connsiteX2" fmla="*/ 3489231 w 3489231"/>
              <a:gd name="connsiteY2" fmla="*/ 2527200 h 2527200"/>
              <a:gd name="connsiteX3" fmla="*/ 331835 w 3489231"/>
              <a:gd name="connsiteY3" fmla="*/ 2465206 h 2527200"/>
              <a:gd name="connsiteX4" fmla="*/ 0 w 3489231"/>
              <a:gd name="connsiteY4" fmla="*/ 0 h 2527200"/>
              <a:gd name="connsiteX0" fmla="*/ 0 w 3489231"/>
              <a:gd name="connsiteY0" fmla="*/ 0 h 2532366"/>
              <a:gd name="connsiteX1" fmla="*/ 3489231 w 3489231"/>
              <a:gd name="connsiteY1" fmla="*/ 0 h 2532366"/>
              <a:gd name="connsiteX2" fmla="*/ 3489231 w 3489231"/>
              <a:gd name="connsiteY2" fmla="*/ 2527200 h 2532366"/>
              <a:gd name="connsiteX3" fmla="*/ 347333 w 3489231"/>
              <a:gd name="connsiteY3" fmla="*/ 2532366 h 2532366"/>
              <a:gd name="connsiteX4" fmla="*/ 0 w 3489231"/>
              <a:gd name="connsiteY4" fmla="*/ 0 h 2532366"/>
              <a:gd name="connsiteX0" fmla="*/ 0 w 3489231"/>
              <a:gd name="connsiteY0" fmla="*/ 0 h 2527200"/>
              <a:gd name="connsiteX1" fmla="*/ 3489231 w 3489231"/>
              <a:gd name="connsiteY1" fmla="*/ 0 h 2527200"/>
              <a:gd name="connsiteX2" fmla="*/ 3489231 w 3489231"/>
              <a:gd name="connsiteY2" fmla="*/ 2527200 h 2527200"/>
              <a:gd name="connsiteX3" fmla="*/ 347333 w 3489231"/>
              <a:gd name="connsiteY3" fmla="*/ 2522033 h 2527200"/>
              <a:gd name="connsiteX4" fmla="*/ 0 w 3489231"/>
              <a:gd name="connsiteY4" fmla="*/ 0 h 252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9231" h="2527200">
                <a:moveTo>
                  <a:pt x="0" y="0"/>
                </a:moveTo>
                <a:lnTo>
                  <a:pt x="3489231" y="0"/>
                </a:lnTo>
                <a:lnTo>
                  <a:pt x="3489231" y="2527200"/>
                </a:lnTo>
                <a:lnTo>
                  <a:pt x="347333" y="2522033"/>
                </a:lnTo>
                <a:lnTo>
                  <a:pt x="0" y="0"/>
                </a:lnTo>
                <a:close/>
              </a:path>
            </a:pathLst>
          </a:custGeom>
          <a:solidFill>
            <a:schemeClr val="bg1">
              <a:lumMod val="75000"/>
            </a:schemeClr>
          </a:solidFill>
        </p:spPr>
        <p:txBody>
          <a:bodyPr vert="horz" lIns="0" tIns="0" rIns="0" bIns="0" rtlCol="0" anchor="ctr">
            <a:normAutofit/>
          </a:bodyPr>
          <a:lstStyle>
            <a:lvl1pPr marL="0" marR="0" indent="0" algn="ctr" defTabSz="609570" rtl="0" eaLnBrk="0" fontAlgn="base" latinLnBrk="0" hangingPunct="0">
              <a:lnSpc>
                <a:spcPct val="110000"/>
              </a:lnSpc>
              <a:spcBef>
                <a:spcPts val="1067"/>
              </a:spcBef>
              <a:spcAft>
                <a:spcPct val="0"/>
              </a:spcAft>
              <a:buClrTx/>
              <a:buSzTx/>
              <a:buFont typeface="Arial" charset="0"/>
              <a:buNone/>
              <a:tabLst/>
              <a:defRPr lang="sv-SE" sz="2133" noProof="0"/>
            </a:lvl1pPr>
          </a:lstStyle>
          <a:p>
            <a:pPr marL="0" marR="0" lvl="0" indent="0" algn="ctr" defTabSz="609570" rtl="0" eaLnBrk="0" fontAlgn="base" latinLnBrk="0" hangingPunct="0">
              <a:lnSpc>
                <a:spcPct val="110000"/>
              </a:lnSpc>
              <a:spcBef>
                <a:spcPts val="1067"/>
              </a:spcBef>
              <a:spcAft>
                <a:spcPct val="0"/>
              </a:spcAft>
              <a:buClrTx/>
              <a:buSzTx/>
              <a:buFont typeface="Arial" charset="0"/>
              <a:buNone/>
              <a:tabLst/>
              <a:defRPr/>
            </a:pPr>
            <a:r>
              <a:rPr lang="sv-SE" noProof="0"/>
              <a:t>Klicka på ikonen</a:t>
            </a:r>
            <a:br>
              <a:rPr lang="sv-SE" noProof="0"/>
            </a:br>
            <a:br>
              <a:rPr lang="sv-SE" noProof="0"/>
            </a:br>
            <a:r>
              <a:rPr lang="sv-SE" noProof="0"/>
              <a:t>för att lägga till en bild</a:t>
            </a:r>
          </a:p>
        </p:txBody>
      </p:sp>
      <p:sp>
        <p:nvSpPr>
          <p:cNvPr id="9" name="Platshållare för bild 7">
            <a:extLst>
              <a:ext uri="{FF2B5EF4-FFF2-40B4-BE49-F238E27FC236}">
                <a16:creationId xmlns:a16="http://schemas.microsoft.com/office/drawing/2014/main" id="{C6E7842F-5E6D-0D4E-95D1-DF406180B4C7}"/>
              </a:ext>
            </a:extLst>
          </p:cNvPr>
          <p:cNvSpPr>
            <a:spLocks noGrp="1"/>
          </p:cNvSpPr>
          <p:nvPr>
            <p:ph type="pic" sz="quarter" idx="20" hasCustomPrompt="1"/>
          </p:nvPr>
        </p:nvSpPr>
        <p:spPr>
          <a:xfrm>
            <a:off x="8030356" y="3137299"/>
            <a:ext cx="4170989" cy="3366964"/>
          </a:xfrm>
          <a:custGeom>
            <a:avLst/>
            <a:gdLst>
              <a:gd name="connsiteX0" fmla="*/ 0 w 2992081"/>
              <a:gd name="connsiteY0" fmla="*/ 0 h 2527200"/>
              <a:gd name="connsiteX1" fmla="*/ 2992081 w 2992081"/>
              <a:gd name="connsiteY1" fmla="*/ 0 h 2527200"/>
              <a:gd name="connsiteX2" fmla="*/ 2992081 w 2992081"/>
              <a:gd name="connsiteY2" fmla="*/ 2527200 h 2527200"/>
              <a:gd name="connsiteX3" fmla="*/ 0 w 2992081"/>
              <a:gd name="connsiteY3" fmla="*/ 2527200 h 2527200"/>
              <a:gd name="connsiteX4" fmla="*/ 0 w 2992081"/>
              <a:gd name="connsiteY4" fmla="*/ 0 h 2527200"/>
              <a:gd name="connsiteX0" fmla="*/ 0 w 3121234"/>
              <a:gd name="connsiteY0" fmla="*/ 0 h 2527200"/>
              <a:gd name="connsiteX1" fmla="*/ 3121234 w 3121234"/>
              <a:gd name="connsiteY1" fmla="*/ 0 h 2527200"/>
              <a:gd name="connsiteX2" fmla="*/ 3121234 w 3121234"/>
              <a:gd name="connsiteY2" fmla="*/ 2527200 h 2527200"/>
              <a:gd name="connsiteX3" fmla="*/ 129153 w 3121234"/>
              <a:gd name="connsiteY3" fmla="*/ 2527200 h 2527200"/>
              <a:gd name="connsiteX4" fmla="*/ 0 w 3121234"/>
              <a:gd name="connsiteY4" fmla="*/ 0 h 2527200"/>
              <a:gd name="connsiteX0" fmla="*/ 0 w 3121234"/>
              <a:gd name="connsiteY0" fmla="*/ 0 h 2527200"/>
              <a:gd name="connsiteX1" fmla="*/ 3121234 w 3121234"/>
              <a:gd name="connsiteY1" fmla="*/ 0 h 2527200"/>
              <a:gd name="connsiteX2" fmla="*/ 3121234 w 3121234"/>
              <a:gd name="connsiteY2" fmla="*/ 2527200 h 2527200"/>
              <a:gd name="connsiteX3" fmla="*/ 361628 w 3121234"/>
              <a:gd name="connsiteY3" fmla="*/ 2527200 h 2527200"/>
              <a:gd name="connsiteX4" fmla="*/ 0 w 3121234"/>
              <a:gd name="connsiteY4" fmla="*/ 0 h 2527200"/>
              <a:gd name="connsiteX0" fmla="*/ 0 w 3121234"/>
              <a:gd name="connsiteY0" fmla="*/ 0 h 2527200"/>
              <a:gd name="connsiteX1" fmla="*/ 3121234 w 3121234"/>
              <a:gd name="connsiteY1" fmla="*/ 0 h 2527200"/>
              <a:gd name="connsiteX2" fmla="*/ 3121234 w 3121234"/>
              <a:gd name="connsiteY2" fmla="*/ 2527200 h 2527200"/>
              <a:gd name="connsiteX3" fmla="*/ 355877 w 3121234"/>
              <a:gd name="connsiteY3" fmla="*/ 2515698 h 2527200"/>
              <a:gd name="connsiteX4" fmla="*/ 0 w 3121234"/>
              <a:gd name="connsiteY4" fmla="*/ 0 h 2527200"/>
              <a:gd name="connsiteX0" fmla="*/ 0 w 3121234"/>
              <a:gd name="connsiteY0" fmla="*/ 0 h 2521449"/>
              <a:gd name="connsiteX1" fmla="*/ 3121234 w 3121234"/>
              <a:gd name="connsiteY1" fmla="*/ 0 h 2521449"/>
              <a:gd name="connsiteX2" fmla="*/ 3115483 w 3121234"/>
              <a:gd name="connsiteY2" fmla="*/ 2521449 h 2521449"/>
              <a:gd name="connsiteX3" fmla="*/ 355877 w 3121234"/>
              <a:gd name="connsiteY3" fmla="*/ 2515698 h 2521449"/>
              <a:gd name="connsiteX4" fmla="*/ 0 w 3121234"/>
              <a:gd name="connsiteY4" fmla="*/ 0 h 2521449"/>
              <a:gd name="connsiteX0" fmla="*/ 0 w 3121234"/>
              <a:gd name="connsiteY0" fmla="*/ 0 h 2525223"/>
              <a:gd name="connsiteX1" fmla="*/ 3121234 w 3121234"/>
              <a:gd name="connsiteY1" fmla="*/ 0 h 2525223"/>
              <a:gd name="connsiteX2" fmla="*/ 3115483 w 3121234"/>
              <a:gd name="connsiteY2" fmla="*/ 2521449 h 2525223"/>
              <a:gd name="connsiteX3" fmla="*/ 355877 w 3121234"/>
              <a:gd name="connsiteY3" fmla="*/ 2525223 h 2525223"/>
              <a:gd name="connsiteX4" fmla="*/ 0 w 3121234"/>
              <a:gd name="connsiteY4" fmla="*/ 0 h 2525223"/>
              <a:gd name="connsiteX0" fmla="*/ 0 w 3121234"/>
              <a:gd name="connsiteY0" fmla="*/ 0 h 2525223"/>
              <a:gd name="connsiteX1" fmla="*/ 3121234 w 3121234"/>
              <a:gd name="connsiteY1" fmla="*/ 0 h 2525223"/>
              <a:gd name="connsiteX2" fmla="*/ 3118658 w 3121234"/>
              <a:gd name="connsiteY2" fmla="*/ 2524624 h 2525223"/>
              <a:gd name="connsiteX3" fmla="*/ 355877 w 3121234"/>
              <a:gd name="connsiteY3" fmla="*/ 2525223 h 2525223"/>
              <a:gd name="connsiteX4" fmla="*/ 0 w 3121234"/>
              <a:gd name="connsiteY4" fmla="*/ 0 h 2525223"/>
              <a:gd name="connsiteX0" fmla="*/ 0 w 3128242"/>
              <a:gd name="connsiteY0" fmla="*/ 0 h 2525223"/>
              <a:gd name="connsiteX1" fmla="*/ 3121234 w 3128242"/>
              <a:gd name="connsiteY1" fmla="*/ 0 h 2525223"/>
              <a:gd name="connsiteX2" fmla="*/ 3128183 w 3128242"/>
              <a:gd name="connsiteY2" fmla="*/ 2524624 h 2525223"/>
              <a:gd name="connsiteX3" fmla="*/ 355877 w 3128242"/>
              <a:gd name="connsiteY3" fmla="*/ 2525223 h 2525223"/>
              <a:gd name="connsiteX4" fmla="*/ 0 w 3128242"/>
              <a:gd name="connsiteY4" fmla="*/ 0 h 25252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8242" h="2525223">
                <a:moveTo>
                  <a:pt x="0" y="0"/>
                </a:moveTo>
                <a:lnTo>
                  <a:pt x="3121234" y="0"/>
                </a:lnTo>
                <a:cubicBezTo>
                  <a:pt x="3120375" y="841541"/>
                  <a:pt x="3129042" y="1683083"/>
                  <a:pt x="3128183" y="2524624"/>
                </a:cubicBezTo>
                <a:lnTo>
                  <a:pt x="355877" y="2525223"/>
                </a:lnTo>
                <a:lnTo>
                  <a:pt x="0" y="0"/>
                </a:lnTo>
                <a:close/>
              </a:path>
            </a:pathLst>
          </a:custGeom>
          <a:solidFill>
            <a:schemeClr val="bg1">
              <a:lumMod val="75000"/>
            </a:schemeClr>
          </a:solidFill>
        </p:spPr>
        <p:txBody>
          <a:bodyPr vert="horz" lIns="0" tIns="0" rIns="0" bIns="0" rtlCol="0" anchor="ctr">
            <a:normAutofit/>
          </a:bodyPr>
          <a:lstStyle>
            <a:lvl1pPr marL="0" marR="0" indent="0" algn="ctr" defTabSz="609570" rtl="0" eaLnBrk="0" fontAlgn="base" latinLnBrk="0" hangingPunct="0">
              <a:lnSpc>
                <a:spcPct val="110000"/>
              </a:lnSpc>
              <a:spcBef>
                <a:spcPts val="1067"/>
              </a:spcBef>
              <a:spcAft>
                <a:spcPct val="0"/>
              </a:spcAft>
              <a:buClrTx/>
              <a:buSzTx/>
              <a:buFont typeface="Arial" charset="0"/>
              <a:buNone/>
              <a:tabLst/>
              <a:defRPr lang="sv-SE" sz="2133" noProof="0"/>
            </a:lvl1pPr>
          </a:lstStyle>
          <a:p>
            <a:pPr marL="0" marR="0" lvl="0" indent="0" algn="ctr" defTabSz="609570" rtl="0" eaLnBrk="0" fontAlgn="base" latinLnBrk="0" hangingPunct="0">
              <a:lnSpc>
                <a:spcPct val="110000"/>
              </a:lnSpc>
              <a:spcBef>
                <a:spcPts val="1067"/>
              </a:spcBef>
              <a:spcAft>
                <a:spcPct val="0"/>
              </a:spcAft>
              <a:buClrTx/>
              <a:buSzTx/>
              <a:buFont typeface="Arial" charset="0"/>
              <a:buNone/>
              <a:tabLst/>
              <a:defRPr/>
            </a:pPr>
            <a:r>
              <a:rPr lang="sv-SE" noProof="0"/>
              <a:t>Klicka på ikonen</a:t>
            </a:r>
            <a:br>
              <a:rPr lang="sv-SE" noProof="0"/>
            </a:br>
            <a:br>
              <a:rPr lang="sv-SE" noProof="0"/>
            </a:br>
            <a:r>
              <a:rPr lang="sv-SE" noProof="0"/>
              <a:t>för att lägga till en bild</a:t>
            </a:r>
          </a:p>
        </p:txBody>
      </p:sp>
      <p:sp>
        <p:nvSpPr>
          <p:cNvPr id="10" name="Rubrik 5">
            <a:extLst>
              <a:ext uri="{FF2B5EF4-FFF2-40B4-BE49-F238E27FC236}">
                <a16:creationId xmlns:a16="http://schemas.microsoft.com/office/drawing/2014/main" id="{14C9355C-85B6-E949-9803-F69815A94C6D}"/>
              </a:ext>
            </a:extLst>
          </p:cNvPr>
          <p:cNvSpPr>
            <a:spLocks noGrp="1"/>
          </p:cNvSpPr>
          <p:nvPr>
            <p:ph type="title"/>
          </p:nvPr>
        </p:nvSpPr>
        <p:spPr>
          <a:xfrm>
            <a:off x="912002" y="672002"/>
            <a:ext cx="6627692" cy="759209"/>
          </a:xfrm>
        </p:spPr>
        <p:txBody>
          <a:bodyPr anchor="t" anchorCtr="0"/>
          <a:lstStyle/>
          <a:p>
            <a:r>
              <a:rPr lang="sv-SE"/>
              <a:t>Klicka här för att ändra mall för rubrikformat</a:t>
            </a:r>
          </a:p>
        </p:txBody>
      </p:sp>
      <p:sp>
        <p:nvSpPr>
          <p:cNvPr id="12" name="Date Placeholder 1">
            <a:extLst>
              <a:ext uri="{FF2B5EF4-FFF2-40B4-BE49-F238E27FC236}">
                <a16:creationId xmlns:a16="http://schemas.microsoft.com/office/drawing/2014/main" id="{F24D471C-B687-B042-8024-25EE166E47E7}"/>
              </a:ext>
            </a:extLst>
          </p:cNvPr>
          <p:cNvSpPr>
            <a:spLocks noGrp="1"/>
          </p:cNvSpPr>
          <p:nvPr>
            <p:ph type="dt" sz="half" idx="2"/>
          </p:nvPr>
        </p:nvSpPr>
        <p:spPr>
          <a:xfrm>
            <a:off x="9671792" y="6501343"/>
            <a:ext cx="1305600" cy="338364"/>
          </a:xfrm>
          <a:prstGeom prst="rect">
            <a:avLst/>
          </a:prstGeom>
        </p:spPr>
        <p:txBody>
          <a:bodyPr vert="horz" lIns="91440" tIns="45720" rIns="91440" bIns="45720" rtlCol="0" anchor="ctr"/>
          <a:lstStyle>
            <a:lvl1pPr algn="l">
              <a:defRPr sz="933">
                <a:solidFill>
                  <a:schemeClr val="bg1">
                    <a:lumMod val="75000"/>
                  </a:schemeClr>
                </a:solidFill>
              </a:defRPr>
            </a:lvl1pPr>
          </a:lstStyle>
          <a:p>
            <a:fld id="{E9BEF976-DD0A-0942-AFDF-4DD0C6729521}" type="datetime1">
              <a:rPr lang="sv-SE" smtClean="0"/>
              <a:t>2026-05-19</a:t>
            </a:fld>
            <a:endParaRPr lang="sv-SE"/>
          </a:p>
        </p:txBody>
      </p:sp>
      <p:sp>
        <p:nvSpPr>
          <p:cNvPr id="13" name="Platshållare för bildnummer 2">
            <a:extLst>
              <a:ext uri="{FF2B5EF4-FFF2-40B4-BE49-F238E27FC236}">
                <a16:creationId xmlns:a16="http://schemas.microsoft.com/office/drawing/2014/main" id="{16B1F460-7303-E74B-8D57-2E9D3B7C89AA}"/>
              </a:ext>
            </a:extLst>
          </p:cNvPr>
          <p:cNvSpPr>
            <a:spLocks noGrp="1"/>
          </p:cNvSpPr>
          <p:nvPr>
            <p:ph type="sldNum" sz="quarter" idx="4"/>
          </p:nvPr>
        </p:nvSpPr>
        <p:spPr>
          <a:xfrm>
            <a:off x="11046320" y="6501343"/>
            <a:ext cx="288032" cy="321141"/>
          </a:xfrm>
          <a:prstGeom prst="rect">
            <a:avLst/>
          </a:prstGeom>
        </p:spPr>
        <p:txBody>
          <a:bodyPr vert="horz" lIns="0" tIns="0" rIns="0" bIns="0" rtlCol="0" anchor="ctr"/>
          <a:lstStyle>
            <a:lvl1pPr algn="r">
              <a:defRPr sz="933">
                <a:solidFill>
                  <a:schemeClr val="bg1">
                    <a:lumMod val="75000"/>
                  </a:schemeClr>
                </a:solidFill>
              </a:defRPr>
            </a:lvl1pPr>
          </a:lstStyle>
          <a:p>
            <a:pPr>
              <a:defRPr/>
            </a:pPr>
            <a:fld id="{9426A61E-93B8-384D-8975-0A89DB09A550}" type="slidenum">
              <a:rPr lang="sv-SE" smtClean="0"/>
              <a:pPr>
                <a:defRPr/>
              </a:pPr>
              <a:t>‹#›</a:t>
            </a:fld>
            <a:endParaRPr lang="sv-SE"/>
          </a:p>
        </p:txBody>
      </p:sp>
      <p:sp>
        <p:nvSpPr>
          <p:cNvPr id="15" name="Platshållare för sidfot 5">
            <a:extLst>
              <a:ext uri="{FF2B5EF4-FFF2-40B4-BE49-F238E27FC236}">
                <a16:creationId xmlns:a16="http://schemas.microsoft.com/office/drawing/2014/main" id="{CB67AAF6-E63C-AC41-9A00-2A6A48CCF880}"/>
              </a:ext>
            </a:extLst>
          </p:cNvPr>
          <p:cNvSpPr>
            <a:spLocks noGrp="1"/>
          </p:cNvSpPr>
          <p:nvPr>
            <p:ph type="ftr" sz="quarter" idx="3"/>
          </p:nvPr>
        </p:nvSpPr>
        <p:spPr>
          <a:xfrm>
            <a:off x="2927649" y="6609241"/>
            <a:ext cx="5088379" cy="143696"/>
          </a:xfrm>
          <a:prstGeom prst="rect">
            <a:avLst/>
          </a:prstGeom>
        </p:spPr>
        <p:txBody>
          <a:bodyPr lIns="0" tIns="0" rIns="0" bIns="0" anchor="t" anchorCtr="0">
            <a:noAutofit/>
          </a:bodyPr>
          <a:lstStyle>
            <a:lvl1pPr algn="l">
              <a:lnSpc>
                <a:spcPct val="100000"/>
              </a:lnSpc>
              <a:defRPr lang="sv-SE" sz="933" b="1" i="0" cap="none" spc="67" baseline="0">
                <a:solidFill>
                  <a:schemeClr val="bg1">
                    <a:lumMod val="75000"/>
                  </a:schemeClr>
                </a:solidFill>
                <a:latin typeface="Arial" panose="020B0604020202020204" pitchFamily="34" charset="0"/>
                <a:ea typeface="ＭＳ Ｐゴシック" pitchFamily="-65" charset="-128"/>
                <a:cs typeface="Arial" panose="020B0604020202020204" pitchFamily="34" charset="0"/>
              </a:defRPr>
            </a:lvl1pPr>
          </a:lstStyle>
          <a:p>
            <a:pPr eaLnBrk="0" hangingPunct="0"/>
            <a:r>
              <a:rPr lang="en-GB" dirty="0"/>
              <a:t>|      NAMN PÅ VERKSAMHET – ÄNDRAS I SIDFOTSLÄGET</a:t>
            </a:r>
          </a:p>
        </p:txBody>
      </p:sp>
    </p:spTree>
    <p:extLst>
      <p:ext uri="{BB962C8B-B14F-4D97-AF65-F5344CB8AC3E}">
        <p14:creationId xmlns:p14="http://schemas.microsoft.com/office/powerpoint/2010/main" val="2692771207"/>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ext och bild (alt 4)">
    <p:spTree>
      <p:nvGrpSpPr>
        <p:cNvPr id="1" name=""/>
        <p:cNvGrpSpPr/>
        <p:nvPr/>
      </p:nvGrpSpPr>
      <p:grpSpPr>
        <a:xfrm>
          <a:off x="0" y="0"/>
          <a:ext cx="0" cy="0"/>
          <a:chOff x="0" y="0"/>
          <a:chExt cx="0" cy="0"/>
        </a:xfrm>
      </p:grpSpPr>
      <p:sp>
        <p:nvSpPr>
          <p:cNvPr id="15" name="Platshållare för bild 7"/>
          <p:cNvSpPr>
            <a:spLocks noGrp="1"/>
          </p:cNvSpPr>
          <p:nvPr>
            <p:ph type="pic" sz="quarter" idx="17" hasCustomPrompt="1"/>
          </p:nvPr>
        </p:nvSpPr>
        <p:spPr>
          <a:xfrm>
            <a:off x="8202561" y="0"/>
            <a:ext cx="3989441" cy="6501341"/>
          </a:xfrm>
          <a:prstGeom prst="rect">
            <a:avLst/>
          </a:prstGeom>
          <a:solidFill>
            <a:schemeClr val="bg1">
              <a:lumMod val="75000"/>
            </a:schemeClr>
          </a:solidFill>
        </p:spPr>
        <p:txBody>
          <a:bodyPr vert="horz" lIns="0" tIns="0" rIns="0" bIns="0" rtlCol="0" anchor="ctr">
            <a:normAutofit/>
          </a:bodyPr>
          <a:lstStyle>
            <a:lvl1pPr marL="0" marR="0" indent="0" algn="ctr" defTabSz="609570" rtl="0" eaLnBrk="0" fontAlgn="base" latinLnBrk="0" hangingPunct="0">
              <a:lnSpc>
                <a:spcPct val="110000"/>
              </a:lnSpc>
              <a:spcBef>
                <a:spcPts val="1067"/>
              </a:spcBef>
              <a:spcAft>
                <a:spcPct val="0"/>
              </a:spcAft>
              <a:buClrTx/>
              <a:buSzTx/>
              <a:buFont typeface="Arial" charset="0"/>
              <a:buNone/>
              <a:tabLst/>
              <a:defRPr lang="sv-SE" sz="2133" noProof="0"/>
            </a:lvl1pPr>
          </a:lstStyle>
          <a:p>
            <a:pPr marL="0" marR="0" lvl="0" indent="0" algn="ctr" defTabSz="609570" rtl="0" eaLnBrk="0" fontAlgn="base" latinLnBrk="0" hangingPunct="0">
              <a:lnSpc>
                <a:spcPct val="110000"/>
              </a:lnSpc>
              <a:spcBef>
                <a:spcPts val="1067"/>
              </a:spcBef>
              <a:spcAft>
                <a:spcPct val="0"/>
              </a:spcAft>
              <a:buClrTx/>
              <a:buSzTx/>
              <a:buFont typeface="Arial" charset="0"/>
              <a:buNone/>
              <a:tabLst/>
              <a:defRPr/>
            </a:pPr>
            <a:r>
              <a:rPr lang="sv-SE" noProof="0"/>
              <a:t>Klicka på ikonen</a:t>
            </a:r>
            <a:br>
              <a:rPr lang="sv-SE" noProof="0"/>
            </a:br>
            <a:br>
              <a:rPr lang="sv-SE" noProof="0"/>
            </a:br>
            <a:r>
              <a:rPr lang="sv-SE" noProof="0"/>
              <a:t>för att lägga till en bild</a:t>
            </a:r>
          </a:p>
        </p:txBody>
      </p:sp>
      <p:sp>
        <p:nvSpPr>
          <p:cNvPr id="2" name="Rubrik 1"/>
          <p:cNvSpPr>
            <a:spLocks noGrp="1"/>
          </p:cNvSpPr>
          <p:nvPr>
            <p:ph type="title"/>
          </p:nvPr>
        </p:nvSpPr>
        <p:spPr>
          <a:xfrm>
            <a:off x="911424" y="672002"/>
            <a:ext cx="6613205" cy="759209"/>
          </a:xfrm>
        </p:spPr>
        <p:txBody>
          <a:bodyPr anchor="t" anchorCtr="0"/>
          <a:lstStyle/>
          <a:p>
            <a:r>
              <a:rPr lang="sv-SE"/>
              <a:t>Klicka här för att ändra mall för rubrikformat</a:t>
            </a:r>
          </a:p>
        </p:txBody>
      </p:sp>
      <p:sp>
        <p:nvSpPr>
          <p:cNvPr id="7" name="Platshållare för innehåll 2"/>
          <p:cNvSpPr>
            <a:spLocks noGrp="1"/>
          </p:cNvSpPr>
          <p:nvPr>
            <p:ph sz="quarter" idx="12" hasCustomPrompt="1"/>
          </p:nvPr>
        </p:nvSpPr>
        <p:spPr>
          <a:xfrm>
            <a:off x="911424" y="1920000"/>
            <a:ext cx="6613205" cy="3985949"/>
          </a:xfrm>
        </p:spPr>
        <p:txBody>
          <a:bodyPr/>
          <a:lstStyle>
            <a:lvl1pPr marL="287986" indent="-287986">
              <a:defRPr sz="2400"/>
            </a:lvl1pPr>
            <a:lvl2pPr marL="575972" indent="-287986">
              <a:defRPr sz="2133"/>
            </a:lvl2pPr>
            <a:lvl3pPr marL="863957" indent="-287986">
              <a:defRPr sz="2133"/>
            </a:lvl3pPr>
            <a:lvl4pPr marL="1151942" indent="-287986">
              <a:defRPr sz="2133"/>
            </a:lvl4pPr>
            <a:lvl5pPr marL="1439928" indent="-287986">
              <a:defRPr sz="2133"/>
            </a:lvl5pPr>
          </a:lstStyle>
          <a:p>
            <a:pPr lvl="0"/>
            <a:r>
              <a:rPr lang="sv-SE"/>
              <a:t>Skriv in din text</a:t>
            </a:r>
          </a:p>
          <a:p>
            <a:pPr lvl="1"/>
            <a:r>
              <a:rPr lang="sv-SE"/>
              <a:t>Nivå två</a:t>
            </a:r>
          </a:p>
          <a:p>
            <a:pPr lvl="2"/>
            <a:r>
              <a:rPr lang="sv-SE"/>
              <a:t>Nivå tre</a:t>
            </a:r>
          </a:p>
          <a:p>
            <a:pPr lvl="3"/>
            <a:r>
              <a:rPr lang="sv-SE"/>
              <a:t>Nivå fyra</a:t>
            </a:r>
          </a:p>
          <a:p>
            <a:pPr lvl="4"/>
            <a:r>
              <a:rPr lang="sv-SE"/>
              <a:t>Nivå fem</a:t>
            </a:r>
          </a:p>
        </p:txBody>
      </p:sp>
      <p:sp>
        <p:nvSpPr>
          <p:cNvPr id="8" name="Date Placeholder 1">
            <a:extLst>
              <a:ext uri="{FF2B5EF4-FFF2-40B4-BE49-F238E27FC236}">
                <a16:creationId xmlns:a16="http://schemas.microsoft.com/office/drawing/2014/main" id="{689B431A-0F54-C147-B47B-BCF81B3A04CD}"/>
              </a:ext>
            </a:extLst>
          </p:cNvPr>
          <p:cNvSpPr>
            <a:spLocks noGrp="1"/>
          </p:cNvSpPr>
          <p:nvPr>
            <p:ph type="dt" sz="half" idx="2"/>
          </p:nvPr>
        </p:nvSpPr>
        <p:spPr>
          <a:xfrm>
            <a:off x="9671792" y="6501343"/>
            <a:ext cx="1305600" cy="338364"/>
          </a:xfrm>
          <a:prstGeom prst="rect">
            <a:avLst/>
          </a:prstGeom>
        </p:spPr>
        <p:txBody>
          <a:bodyPr vert="horz" lIns="91440" tIns="45720" rIns="91440" bIns="45720" rtlCol="0" anchor="ctr"/>
          <a:lstStyle>
            <a:lvl1pPr algn="l">
              <a:defRPr sz="933">
                <a:solidFill>
                  <a:schemeClr val="bg1">
                    <a:lumMod val="75000"/>
                  </a:schemeClr>
                </a:solidFill>
              </a:defRPr>
            </a:lvl1pPr>
          </a:lstStyle>
          <a:p>
            <a:fld id="{ABDBFB4B-8FC7-DB4E-9453-C5F19E6D4344}" type="datetime1">
              <a:rPr lang="sv-SE" smtClean="0"/>
              <a:t>2026-05-19</a:t>
            </a:fld>
            <a:endParaRPr lang="sv-SE"/>
          </a:p>
        </p:txBody>
      </p:sp>
      <p:sp>
        <p:nvSpPr>
          <p:cNvPr id="10" name="Platshållare för bildnummer 2">
            <a:extLst>
              <a:ext uri="{FF2B5EF4-FFF2-40B4-BE49-F238E27FC236}">
                <a16:creationId xmlns:a16="http://schemas.microsoft.com/office/drawing/2014/main" id="{026192F4-A181-5F4A-A135-CB1CFBD1B6D4}"/>
              </a:ext>
            </a:extLst>
          </p:cNvPr>
          <p:cNvSpPr>
            <a:spLocks noGrp="1"/>
          </p:cNvSpPr>
          <p:nvPr>
            <p:ph type="sldNum" sz="quarter" idx="4"/>
          </p:nvPr>
        </p:nvSpPr>
        <p:spPr>
          <a:xfrm>
            <a:off x="11046320" y="6501343"/>
            <a:ext cx="288032" cy="321141"/>
          </a:xfrm>
          <a:prstGeom prst="rect">
            <a:avLst/>
          </a:prstGeom>
        </p:spPr>
        <p:txBody>
          <a:bodyPr vert="horz" lIns="0" tIns="0" rIns="0" bIns="0" rtlCol="0" anchor="ctr"/>
          <a:lstStyle>
            <a:lvl1pPr algn="r">
              <a:defRPr sz="933">
                <a:solidFill>
                  <a:schemeClr val="bg1">
                    <a:lumMod val="75000"/>
                  </a:schemeClr>
                </a:solidFill>
              </a:defRPr>
            </a:lvl1pPr>
          </a:lstStyle>
          <a:p>
            <a:pPr>
              <a:defRPr/>
            </a:pPr>
            <a:fld id="{9426A61E-93B8-384D-8975-0A89DB09A550}" type="slidenum">
              <a:rPr lang="sv-SE" smtClean="0"/>
              <a:pPr>
                <a:defRPr/>
              </a:pPr>
              <a:t>‹#›</a:t>
            </a:fld>
            <a:endParaRPr lang="sv-SE"/>
          </a:p>
        </p:txBody>
      </p:sp>
      <p:sp>
        <p:nvSpPr>
          <p:cNvPr id="11" name="Platshållare för sidfot 5">
            <a:extLst>
              <a:ext uri="{FF2B5EF4-FFF2-40B4-BE49-F238E27FC236}">
                <a16:creationId xmlns:a16="http://schemas.microsoft.com/office/drawing/2014/main" id="{E171BD46-ECD5-2D48-A713-8C77D1BD2F4A}"/>
              </a:ext>
            </a:extLst>
          </p:cNvPr>
          <p:cNvSpPr>
            <a:spLocks noGrp="1"/>
          </p:cNvSpPr>
          <p:nvPr>
            <p:ph type="ftr" sz="quarter" idx="3"/>
          </p:nvPr>
        </p:nvSpPr>
        <p:spPr>
          <a:xfrm>
            <a:off x="2927649" y="6609241"/>
            <a:ext cx="5088379" cy="143696"/>
          </a:xfrm>
          <a:prstGeom prst="rect">
            <a:avLst/>
          </a:prstGeom>
        </p:spPr>
        <p:txBody>
          <a:bodyPr lIns="0" tIns="0" rIns="0" bIns="0" anchor="t" anchorCtr="0">
            <a:noAutofit/>
          </a:bodyPr>
          <a:lstStyle>
            <a:lvl1pPr algn="l">
              <a:lnSpc>
                <a:spcPct val="100000"/>
              </a:lnSpc>
              <a:defRPr lang="sv-SE" sz="933" b="1" i="0" cap="none" spc="67" baseline="0">
                <a:solidFill>
                  <a:schemeClr val="bg1">
                    <a:lumMod val="75000"/>
                  </a:schemeClr>
                </a:solidFill>
                <a:latin typeface="Arial" panose="020B0604020202020204" pitchFamily="34" charset="0"/>
                <a:ea typeface="ＭＳ Ｐゴシック" pitchFamily="-65" charset="-128"/>
                <a:cs typeface="Arial" panose="020B0604020202020204" pitchFamily="34" charset="0"/>
              </a:defRPr>
            </a:lvl1pPr>
          </a:lstStyle>
          <a:p>
            <a:pPr eaLnBrk="0" hangingPunct="0"/>
            <a:r>
              <a:rPr lang="en-GB" dirty="0"/>
              <a:t>|      NAMN PÅ VERKSAMHET – ÄNDRAS I SIDFOTSLÄGET</a:t>
            </a:r>
          </a:p>
        </p:txBody>
      </p:sp>
    </p:spTree>
    <p:extLst>
      <p:ext uri="{BB962C8B-B14F-4D97-AF65-F5344CB8AC3E}">
        <p14:creationId xmlns:p14="http://schemas.microsoft.com/office/powerpoint/2010/main" val="1941268549"/>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ext och bild (alt 5)">
    <p:spTree>
      <p:nvGrpSpPr>
        <p:cNvPr id="1" name=""/>
        <p:cNvGrpSpPr/>
        <p:nvPr/>
      </p:nvGrpSpPr>
      <p:grpSpPr>
        <a:xfrm>
          <a:off x="0" y="0"/>
          <a:ext cx="0" cy="0"/>
          <a:chOff x="0" y="0"/>
          <a:chExt cx="0" cy="0"/>
        </a:xfrm>
      </p:grpSpPr>
      <p:sp>
        <p:nvSpPr>
          <p:cNvPr id="6" name="Platshållare för bild 7"/>
          <p:cNvSpPr>
            <a:spLocks noGrp="1"/>
          </p:cNvSpPr>
          <p:nvPr>
            <p:ph type="pic" sz="quarter" idx="21" hasCustomPrompt="1"/>
          </p:nvPr>
        </p:nvSpPr>
        <p:spPr>
          <a:xfrm>
            <a:off x="7578944" y="0"/>
            <a:ext cx="4613056" cy="6501341"/>
          </a:xfrm>
          <a:custGeom>
            <a:avLst/>
            <a:gdLst>
              <a:gd name="connsiteX0" fmla="*/ 0 w 2992081"/>
              <a:gd name="connsiteY0" fmla="*/ 0 h 1656000"/>
              <a:gd name="connsiteX1" fmla="*/ 2992081 w 2992081"/>
              <a:gd name="connsiteY1" fmla="*/ 0 h 1656000"/>
              <a:gd name="connsiteX2" fmla="*/ 2992081 w 2992081"/>
              <a:gd name="connsiteY2" fmla="*/ 1656000 h 1656000"/>
              <a:gd name="connsiteX3" fmla="*/ 0 w 2992081"/>
              <a:gd name="connsiteY3" fmla="*/ 1656000 h 1656000"/>
              <a:gd name="connsiteX4" fmla="*/ 0 w 2992081"/>
              <a:gd name="connsiteY4" fmla="*/ 0 h 1656000"/>
              <a:gd name="connsiteX0" fmla="*/ 471488 w 3463569"/>
              <a:gd name="connsiteY0" fmla="*/ 0 h 1670287"/>
              <a:gd name="connsiteX1" fmla="*/ 3463569 w 3463569"/>
              <a:gd name="connsiteY1" fmla="*/ 0 h 1670287"/>
              <a:gd name="connsiteX2" fmla="*/ 3463569 w 3463569"/>
              <a:gd name="connsiteY2" fmla="*/ 1656000 h 1670287"/>
              <a:gd name="connsiteX3" fmla="*/ 0 w 3463569"/>
              <a:gd name="connsiteY3" fmla="*/ 1670287 h 1670287"/>
              <a:gd name="connsiteX4" fmla="*/ 471488 w 3463569"/>
              <a:gd name="connsiteY4" fmla="*/ 0 h 1670287"/>
              <a:gd name="connsiteX0" fmla="*/ 228601 w 3463569"/>
              <a:gd name="connsiteY0" fmla="*/ 0 h 1677431"/>
              <a:gd name="connsiteX1" fmla="*/ 3463569 w 3463569"/>
              <a:gd name="connsiteY1" fmla="*/ 7144 h 1677431"/>
              <a:gd name="connsiteX2" fmla="*/ 3463569 w 3463569"/>
              <a:gd name="connsiteY2" fmla="*/ 1663144 h 1677431"/>
              <a:gd name="connsiteX3" fmla="*/ 0 w 3463569"/>
              <a:gd name="connsiteY3" fmla="*/ 1677431 h 1677431"/>
              <a:gd name="connsiteX4" fmla="*/ 228601 w 3463569"/>
              <a:gd name="connsiteY4" fmla="*/ 0 h 1677431"/>
              <a:gd name="connsiteX0" fmla="*/ 235745 w 3463569"/>
              <a:gd name="connsiteY0" fmla="*/ 7144 h 1670287"/>
              <a:gd name="connsiteX1" fmla="*/ 3463569 w 3463569"/>
              <a:gd name="connsiteY1" fmla="*/ 0 h 1670287"/>
              <a:gd name="connsiteX2" fmla="*/ 3463569 w 3463569"/>
              <a:gd name="connsiteY2" fmla="*/ 1656000 h 1670287"/>
              <a:gd name="connsiteX3" fmla="*/ 0 w 3463569"/>
              <a:gd name="connsiteY3" fmla="*/ 1670287 h 1670287"/>
              <a:gd name="connsiteX4" fmla="*/ 235745 w 3463569"/>
              <a:gd name="connsiteY4" fmla="*/ 7144 h 1670287"/>
              <a:gd name="connsiteX0" fmla="*/ 224410 w 3463569"/>
              <a:gd name="connsiteY0" fmla="*/ 0 h 1670700"/>
              <a:gd name="connsiteX1" fmla="*/ 3463569 w 3463569"/>
              <a:gd name="connsiteY1" fmla="*/ 413 h 1670700"/>
              <a:gd name="connsiteX2" fmla="*/ 3463569 w 3463569"/>
              <a:gd name="connsiteY2" fmla="*/ 1656413 h 1670700"/>
              <a:gd name="connsiteX3" fmla="*/ 0 w 3463569"/>
              <a:gd name="connsiteY3" fmla="*/ 1670700 h 1670700"/>
              <a:gd name="connsiteX4" fmla="*/ 224410 w 3463569"/>
              <a:gd name="connsiteY4" fmla="*/ 0 h 1670700"/>
              <a:gd name="connsiteX0" fmla="*/ 220632 w 3459791"/>
              <a:gd name="connsiteY0" fmla="*/ 0 h 1663143"/>
              <a:gd name="connsiteX1" fmla="*/ 3459791 w 3459791"/>
              <a:gd name="connsiteY1" fmla="*/ 413 h 1663143"/>
              <a:gd name="connsiteX2" fmla="*/ 3459791 w 3459791"/>
              <a:gd name="connsiteY2" fmla="*/ 1656413 h 1663143"/>
              <a:gd name="connsiteX3" fmla="*/ 0 w 3459791"/>
              <a:gd name="connsiteY3" fmla="*/ 1663143 h 1663143"/>
              <a:gd name="connsiteX4" fmla="*/ 220632 w 3459791"/>
              <a:gd name="connsiteY4" fmla="*/ 0 h 1663143"/>
              <a:gd name="connsiteX0" fmla="*/ 220632 w 3459791"/>
              <a:gd name="connsiteY0" fmla="*/ 0 h 1659364"/>
              <a:gd name="connsiteX1" fmla="*/ 3459791 w 3459791"/>
              <a:gd name="connsiteY1" fmla="*/ 413 h 1659364"/>
              <a:gd name="connsiteX2" fmla="*/ 3459791 w 3459791"/>
              <a:gd name="connsiteY2" fmla="*/ 1656413 h 1659364"/>
              <a:gd name="connsiteX3" fmla="*/ 0 w 3459791"/>
              <a:gd name="connsiteY3" fmla="*/ 1659364 h 1659364"/>
              <a:gd name="connsiteX4" fmla="*/ 220632 w 3459791"/>
              <a:gd name="connsiteY4" fmla="*/ 0 h 1659364"/>
              <a:gd name="connsiteX0" fmla="*/ 449232 w 3459791"/>
              <a:gd name="connsiteY0" fmla="*/ 0 h 1659364"/>
              <a:gd name="connsiteX1" fmla="*/ 3459791 w 3459791"/>
              <a:gd name="connsiteY1" fmla="*/ 413 h 1659364"/>
              <a:gd name="connsiteX2" fmla="*/ 3459791 w 3459791"/>
              <a:gd name="connsiteY2" fmla="*/ 1656413 h 1659364"/>
              <a:gd name="connsiteX3" fmla="*/ 0 w 3459791"/>
              <a:gd name="connsiteY3" fmla="*/ 1659364 h 1659364"/>
              <a:gd name="connsiteX4" fmla="*/ 449232 w 3459791"/>
              <a:gd name="connsiteY4" fmla="*/ 0 h 1659364"/>
              <a:gd name="connsiteX0" fmla="*/ 444208 w 3454767"/>
              <a:gd name="connsiteY0" fmla="*/ 0 h 1657663"/>
              <a:gd name="connsiteX1" fmla="*/ 3454767 w 3454767"/>
              <a:gd name="connsiteY1" fmla="*/ 413 h 1657663"/>
              <a:gd name="connsiteX2" fmla="*/ 3454767 w 3454767"/>
              <a:gd name="connsiteY2" fmla="*/ 1656413 h 1657663"/>
              <a:gd name="connsiteX3" fmla="*/ 0 w 3454767"/>
              <a:gd name="connsiteY3" fmla="*/ 1657663 h 1657663"/>
              <a:gd name="connsiteX4" fmla="*/ 444208 w 3454767"/>
              <a:gd name="connsiteY4" fmla="*/ 0 h 1657663"/>
              <a:gd name="connsiteX0" fmla="*/ 444208 w 3454767"/>
              <a:gd name="connsiteY0" fmla="*/ 0 h 1656413"/>
              <a:gd name="connsiteX1" fmla="*/ 3454767 w 3454767"/>
              <a:gd name="connsiteY1" fmla="*/ 413 h 1656413"/>
              <a:gd name="connsiteX2" fmla="*/ 3454767 w 3454767"/>
              <a:gd name="connsiteY2" fmla="*/ 1656413 h 1656413"/>
              <a:gd name="connsiteX3" fmla="*/ 0 w 3454767"/>
              <a:gd name="connsiteY3" fmla="*/ 1654261 h 1656413"/>
              <a:gd name="connsiteX4" fmla="*/ 444208 w 3454767"/>
              <a:gd name="connsiteY4" fmla="*/ 0 h 1656413"/>
              <a:gd name="connsiteX0" fmla="*/ 449233 w 3459792"/>
              <a:gd name="connsiteY0" fmla="*/ 0 h 1656413"/>
              <a:gd name="connsiteX1" fmla="*/ 3459792 w 3459792"/>
              <a:gd name="connsiteY1" fmla="*/ 413 h 1656413"/>
              <a:gd name="connsiteX2" fmla="*/ 3459792 w 3459792"/>
              <a:gd name="connsiteY2" fmla="*/ 1656413 h 1656413"/>
              <a:gd name="connsiteX3" fmla="*/ 0 w 3459792"/>
              <a:gd name="connsiteY3" fmla="*/ 1655962 h 1656413"/>
              <a:gd name="connsiteX4" fmla="*/ 449233 w 3459792"/>
              <a:gd name="connsiteY4" fmla="*/ 0 h 1656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9792" h="1656413">
                <a:moveTo>
                  <a:pt x="449233" y="0"/>
                </a:moveTo>
                <a:lnTo>
                  <a:pt x="3459792" y="413"/>
                </a:lnTo>
                <a:lnTo>
                  <a:pt x="3459792" y="1656413"/>
                </a:lnTo>
                <a:lnTo>
                  <a:pt x="0" y="1655962"/>
                </a:lnTo>
                <a:lnTo>
                  <a:pt x="449233" y="0"/>
                </a:lnTo>
                <a:close/>
              </a:path>
            </a:pathLst>
          </a:custGeom>
          <a:solidFill>
            <a:schemeClr val="bg1">
              <a:lumMod val="75000"/>
            </a:schemeClr>
          </a:solidFill>
        </p:spPr>
        <p:txBody>
          <a:bodyPr vert="horz" lIns="0" tIns="0" rIns="0" bIns="0" rtlCol="0" anchor="ctr">
            <a:normAutofit/>
          </a:bodyPr>
          <a:lstStyle>
            <a:lvl1pPr marL="239989" indent="-239989" algn="ctr">
              <a:buNone/>
              <a:defRPr lang="sv-SE" sz="2133" noProof="0"/>
            </a:lvl1pPr>
          </a:lstStyle>
          <a:p>
            <a:pPr marL="0" marR="0" lvl="0" indent="0" algn="ctr" latinLnBrk="0">
              <a:buClrTx/>
              <a:buSzTx/>
              <a:tabLst/>
            </a:pPr>
            <a:r>
              <a:rPr lang="sv-SE" noProof="0"/>
              <a:t>Klicka på ikonen</a:t>
            </a:r>
            <a:br>
              <a:rPr lang="sv-SE" noProof="0"/>
            </a:br>
            <a:br>
              <a:rPr lang="sv-SE" noProof="0"/>
            </a:br>
            <a:r>
              <a:rPr lang="sv-SE" noProof="0"/>
              <a:t>för att lägga till en bild</a:t>
            </a:r>
          </a:p>
        </p:txBody>
      </p:sp>
      <p:sp>
        <p:nvSpPr>
          <p:cNvPr id="9" name="Platshållare för innehåll 2"/>
          <p:cNvSpPr>
            <a:spLocks noGrp="1"/>
          </p:cNvSpPr>
          <p:nvPr>
            <p:ph sz="quarter" idx="12" hasCustomPrompt="1"/>
          </p:nvPr>
        </p:nvSpPr>
        <p:spPr>
          <a:xfrm>
            <a:off x="912000" y="1920001"/>
            <a:ext cx="6816000" cy="3988091"/>
          </a:xfrm>
        </p:spPr>
        <p:txBody>
          <a:bodyPr/>
          <a:lstStyle>
            <a:lvl1pPr marL="287986" indent="-287986">
              <a:defRPr/>
            </a:lvl1pPr>
            <a:lvl2pPr marL="575972" indent="-287986">
              <a:defRPr/>
            </a:lvl2pPr>
            <a:lvl3pPr marL="863957" indent="-287986">
              <a:defRPr/>
            </a:lvl3pPr>
            <a:lvl4pPr marL="1151942" indent="-287986">
              <a:defRPr/>
            </a:lvl4pPr>
            <a:lvl5pPr marL="1439928" indent="-287986">
              <a:defRPr/>
            </a:lvl5pPr>
          </a:lstStyle>
          <a:p>
            <a:pPr lvl="0"/>
            <a:r>
              <a:rPr lang="sv-SE"/>
              <a:t>Skriv in din text</a:t>
            </a:r>
          </a:p>
          <a:p>
            <a:pPr lvl="1"/>
            <a:r>
              <a:rPr lang="sv-SE"/>
              <a:t>Nivå två</a:t>
            </a:r>
          </a:p>
          <a:p>
            <a:pPr lvl="2"/>
            <a:r>
              <a:rPr lang="sv-SE"/>
              <a:t>Nivå tre</a:t>
            </a:r>
          </a:p>
          <a:p>
            <a:pPr lvl="3"/>
            <a:r>
              <a:rPr lang="sv-SE"/>
              <a:t>Nivå fyra</a:t>
            </a:r>
          </a:p>
          <a:p>
            <a:pPr lvl="4"/>
            <a:r>
              <a:rPr lang="sv-SE"/>
              <a:t>Nivå fem</a:t>
            </a:r>
          </a:p>
        </p:txBody>
      </p:sp>
      <p:sp>
        <p:nvSpPr>
          <p:cNvPr id="8" name="Rubrik 5">
            <a:extLst>
              <a:ext uri="{FF2B5EF4-FFF2-40B4-BE49-F238E27FC236}">
                <a16:creationId xmlns:a16="http://schemas.microsoft.com/office/drawing/2014/main" id="{ADE8B9EC-AF0B-CE4C-8243-45AF9ED465BA}"/>
              </a:ext>
            </a:extLst>
          </p:cNvPr>
          <p:cNvSpPr>
            <a:spLocks noGrp="1"/>
          </p:cNvSpPr>
          <p:nvPr>
            <p:ph type="title"/>
          </p:nvPr>
        </p:nvSpPr>
        <p:spPr>
          <a:xfrm>
            <a:off x="912000" y="672002"/>
            <a:ext cx="6816000" cy="759209"/>
          </a:xfrm>
        </p:spPr>
        <p:txBody>
          <a:bodyPr anchor="t" anchorCtr="0"/>
          <a:lstStyle/>
          <a:p>
            <a:r>
              <a:rPr lang="sv-SE"/>
              <a:t>Klicka här för att ändra mall för rubrikformat</a:t>
            </a:r>
          </a:p>
        </p:txBody>
      </p:sp>
      <p:sp>
        <p:nvSpPr>
          <p:cNvPr id="11" name="Date Placeholder 1">
            <a:extLst>
              <a:ext uri="{FF2B5EF4-FFF2-40B4-BE49-F238E27FC236}">
                <a16:creationId xmlns:a16="http://schemas.microsoft.com/office/drawing/2014/main" id="{1FC41B25-BD41-064C-812C-836F670D82CB}"/>
              </a:ext>
            </a:extLst>
          </p:cNvPr>
          <p:cNvSpPr>
            <a:spLocks noGrp="1"/>
          </p:cNvSpPr>
          <p:nvPr>
            <p:ph type="dt" sz="half" idx="2"/>
          </p:nvPr>
        </p:nvSpPr>
        <p:spPr>
          <a:xfrm>
            <a:off x="9671792" y="6501343"/>
            <a:ext cx="1305600" cy="338364"/>
          </a:xfrm>
          <a:prstGeom prst="rect">
            <a:avLst/>
          </a:prstGeom>
        </p:spPr>
        <p:txBody>
          <a:bodyPr vert="horz" lIns="91440" tIns="45720" rIns="91440" bIns="45720" rtlCol="0" anchor="ctr"/>
          <a:lstStyle>
            <a:lvl1pPr algn="l">
              <a:defRPr sz="933">
                <a:solidFill>
                  <a:schemeClr val="bg1">
                    <a:lumMod val="75000"/>
                  </a:schemeClr>
                </a:solidFill>
              </a:defRPr>
            </a:lvl1pPr>
          </a:lstStyle>
          <a:p>
            <a:fld id="{BE9474AA-DB3C-344A-A6DA-95B7B827190D}" type="datetime1">
              <a:rPr lang="sv-SE" smtClean="0"/>
              <a:t>2026-05-19</a:t>
            </a:fld>
            <a:endParaRPr lang="sv-SE"/>
          </a:p>
        </p:txBody>
      </p:sp>
      <p:sp>
        <p:nvSpPr>
          <p:cNvPr id="12" name="Platshållare för bildnummer 2">
            <a:extLst>
              <a:ext uri="{FF2B5EF4-FFF2-40B4-BE49-F238E27FC236}">
                <a16:creationId xmlns:a16="http://schemas.microsoft.com/office/drawing/2014/main" id="{39E1B383-5A37-984B-AA2F-B7A17D38D22E}"/>
              </a:ext>
            </a:extLst>
          </p:cNvPr>
          <p:cNvSpPr>
            <a:spLocks noGrp="1"/>
          </p:cNvSpPr>
          <p:nvPr>
            <p:ph type="sldNum" sz="quarter" idx="4"/>
          </p:nvPr>
        </p:nvSpPr>
        <p:spPr>
          <a:xfrm>
            <a:off x="11046320" y="6501343"/>
            <a:ext cx="288032" cy="321141"/>
          </a:xfrm>
          <a:prstGeom prst="rect">
            <a:avLst/>
          </a:prstGeom>
        </p:spPr>
        <p:txBody>
          <a:bodyPr vert="horz" lIns="0" tIns="0" rIns="0" bIns="0" rtlCol="0" anchor="ctr"/>
          <a:lstStyle>
            <a:lvl1pPr algn="r">
              <a:defRPr sz="933">
                <a:solidFill>
                  <a:schemeClr val="bg1">
                    <a:lumMod val="75000"/>
                  </a:schemeClr>
                </a:solidFill>
              </a:defRPr>
            </a:lvl1pPr>
          </a:lstStyle>
          <a:p>
            <a:pPr>
              <a:defRPr/>
            </a:pPr>
            <a:fld id="{9426A61E-93B8-384D-8975-0A89DB09A550}" type="slidenum">
              <a:rPr lang="sv-SE" smtClean="0"/>
              <a:pPr>
                <a:defRPr/>
              </a:pPr>
              <a:t>‹#›</a:t>
            </a:fld>
            <a:endParaRPr lang="sv-SE"/>
          </a:p>
        </p:txBody>
      </p:sp>
      <p:sp>
        <p:nvSpPr>
          <p:cNvPr id="13" name="Platshållare för sidfot 5">
            <a:extLst>
              <a:ext uri="{FF2B5EF4-FFF2-40B4-BE49-F238E27FC236}">
                <a16:creationId xmlns:a16="http://schemas.microsoft.com/office/drawing/2014/main" id="{677CF0BE-B4BA-004D-AA64-8796D46ED1BB}"/>
              </a:ext>
            </a:extLst>
          </p:cNvPr>
          <p:cNvSpPr>
            <a:spLocks noGrp="1"/>
          </p:cNvSpPr>
          <p:nvPr>
            <p:ph type="ftr" sz="quarter" idx="3"/>
          </p:nvPr>
        </p:nvSpPr>
        <p:spPr>
          <a:xfrm>
            <a:off x="2927649" y="6609241"/>
            <a:ext cx="5088379" cy="143696"/>
          </a:xfrm>
          <a:prstGeom prst="rect">
            <a:avLst/>
          </a:prstGeom>
        </p:spPr>
        <p:txBody>
          <a:bodyPr lIns="0" tIns="0" rIns="0" bIns="0" anchor="t" anchorCtr="0">
            <a:noAutofit/>
          </a:bodyPr>
          <a:lstStyle>
            <a:lvl1pPr algn="l">
              <a:lnSpc>
                <a:spcPct val="100000"/>
              </a:lnSpc>
              <a:defRPr lang="sv-SE" sz="933" b="1" i="0" cap="none" spc="67" baseline="0">
                <a:solidFill>
                  <a:schemeClr val="bg1">
                    <a:lumMod val="75000"/>
                  </a:schemeClr>
                </a:solidFill>
                <a:latin typeface="Arial" panose="020B0604020202020204" pitchFamily="34" charset="0"/>
                <a:ea typeface="ＭＳ Ｐゴシック" pitchFamily="-65" charset="-128"/>
                <a:cs typeface="Arial" panose="020B0604020202020204" pitchFamily="34" charset="0"/>
              </a:defRPr>
            </a:lvl1pPr>
          </a:lstStyle>
          <a:p>
            <a:pPr eaLnBrk="0" hangingPunct="0"/>
            <a:r>
              <a:rPr lang="en-GB" dirty="0"/>
              <a:t>|      NAMN PÅ VERKSAMHET – ÄNDRAS I SIDFOTSLÄGET</a:t>
            </a:r>
          </a:p>
        </p:txBody>
      </p:sp>
    </p:spTree>
    <p:extLst>
      <p:ext uri="{BB962C8B-B14F-4D97-AF65-F5344CB8AC3E}">
        <p14:creationId xmlns:p14="http://schemas.microsoft.com/office/powerpoint/2010/main" val="647226981"/>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ext och bild (alt 6)">
    <p:spTree>
      <p:nvGrpSpPr>
        <p:cNvPr id="1" name=""/>
        <p:cNvGrpSpPr/>
        <p:nvPr/>
      </p:nvGrpSpPr>
      <p:grpSpPr>
        <a:xfrm>
          <a:off x="0" y="0"/>
          <a:ext cx="0" cy="0"/>
          <a:chOff x="0" y="0"/>
          <a:chExt cx="0" cy="0"/>
        </a:xfrm>
      </p:grpSpPr>
      <p:sp>
        <p:nvSpPr>
          <p:cNvPr id="10" name="Platshållare för bild 7">
            <a:extLst>
              <a:ext uri="{FF2B5EF4-FFF2-40B4-BE49-F238E27FC236}">
                <a16:creationId xmlns:a16="http://schemas.microsoft.com/office/drawing/2014/main" id="{61B5B853-6050-104B-B64B-70CD31ABC800}"/>
              </a:ext>
            </a:extLst>
          </p:cNvPr>
          <p:cNvSpPr>
            <a:spLocks noGrp="1"/>
          </p:cNvSpPr>
          <p:nvPr>
            <p:ph type="pic" sz="quarter" idx="19" hasCustomPrompt="1"/>
          </p:nvPr>
        </p:nvSpPr>
        <p:spPr>
          <a:xfrm>
            <a:off x="5474811" y="0"/>
            <a:ext cx="6717191" cy="6501341"/>
          </a:xfrm>
          <a:custGeom>
            <a:avLst/>
            <a:gdLst>
              <a:gd name="connsiteX0" fmla="*/ 0 w 4118677"/>
              <a:gd name="connsiteY0" fmla="*/ 0 h 4901532"/>
              <a:gd name="connsiteX1" fmla="*/ 4118677 w 4118677"/>
              <a:gd name="connsiteY1" fmla="*/ 0 h 4901532"/>
              <a:gd name="connsiteX2" fmla="*/ 4118677 w 4118677"/>
              <a:gd name="connsiteY2" fmla="*/ 4901532 h 4901532"/>
              <a:gd name="connsiteX3" fmla="*/ 0 w 4118677"/>
              <a:gd name="connsiteY3" fmla="*/ 4901532 h 4901532"/>
              <a:gd name="connsiteX4" fmla="*/ 0 w 4118677"/>
              <a:gd name="connsiteY4" fmla="*/ 0 h 4901532"/>
              <a:gd name="connsiteX0" fmla="*/ 0 w 5077039"/>
              <a:gd name="connsiteY0" fmla="*/ 0 h 4901532"/>
              <a:gd name="connsiteX1" fmla="*/ 5077039 w 5077039"/>
              <a:gd name="connsiteY1" fmla="*/ 8792 h 4901532"/>
              <a:gd name="connsiteX2" fmla="*/ 4118677 w 5077039"/>
              <a:gd name="connsiteY2" fmla="*/ 4901532 h 4901532"/>
              <a:gd name="connsiteX3" fmla="*/ 0 w 5077039"/>
              <a:gd name="connsiteY3" fmla="*/ 4901532 h 4901532"/>
              <a:gd name="connsiteX4" fmla="*/ 0 w 5077039"/>
              <a:gd name="connsiteY4" fmla="*/ 0 h 4901532"/>
              <a:gd name="connsiteX0" fmla="*/ 0 w 5085831"/>
              <a:gd name="connsiteY0" fmla="*/ 0 h 4901532"/>
              <a:gd name="connsiteX1" fmla="*/ 5085831 w 5085831"/>
              <a:gd name="connsiteY1" fmla="*/ 0 h 4901532"/>
              <a:gd name="connsiteX2" fmla="*/ 4118677 w 5085831"/>
              <a:gd name="connsiteY2" fmla="*/ 4901532 h 4901532"/>
              <a:gd name="connsiteX3" fmla="*/ 0 w 5085831"/>
              <a:gd name="connsiteY3" fmla="*/ 4901532 h 4901532"/>
              <a:gd name="connsiteX4" fmla="*/ 0 w 5085831"/>
              <a:gd name="connsiteY4" fmla="*/ 0 h 4901532"/>
              <a:gd name="connsiteX0" fmla="*/ 0 w 5121576"/>
              <a:gd name="connsiteY0" fmla="*/ 0 h 4901532"/>
              <a:gd name="connsiteX1" fmla="*/ 5121576 w 5121576"/>
              <a:gd name="connsiteY1" fmla="*/ 0 h 4901532"/>
              <a:gd name="connsiteX2" fmla="*/ 4118677 w 5121576"/>
              <a:gd name="connsiteY2" fmla="*/ 4901532 h 4901532"/>
              <a:gd name="connsiteX3" fmla="*/ 0 w 5121576"/>
              <a:gd name="connsiteY3" fmla="*/ 4901532 h 4901532"/>
              <a:gd name="connsiteX4" fmla="*/ 0 w 5121576"/>
              <a:gd name="connsiteY4" fmla="*/ 0 h 4901532"/>
              <a:gd name="connsiteX0" fmla="*/ 0 w 5710525"/>
              <a:gd name="connsiteY0" fmla="*/ 0 h 4901532"/>
              <a:gd name="connsiteX1" fmla="*/ 5121576 w 5710525"/>
              <a:gd name="connsiteY1" fmla="*/ 0 h 4901532"/>
              <a:gd name="connsiteX2" fmla="*/ 5710525 w 5710525"/>
              <a:gd name="connsiteY2" fmla="*/ 4901532 h 4901532"/>
              <a:gd name="connsiteX3" fmla="*/ 0 w 5710525"/>
              <a:gd name="connsiteY3" fmla="*/ 4901532 h 4901532"/>
              <a:gd name="connsiteX4" fmla="*/ 0 w 5710525"/>
              <a:gd name="connsiteY4" fmla="*/ 0 h 4901532"/>
              <a:gd name="connsiteX0" fmla="*/ 0 w 5719669"/>
              <a:gd name="connsiteY0" fmla="*/ 0 h 4901532"/>
              <a:gd name="connsiteX1" fmla="*/ 5719669 w 5719669"/>
              <a:gd name="connsiteY1" fmla="*/ 9053 h 4901532"/>
              <a:gd name="connsiteX2" fmla="*/ 5710525 w 5719669"/>
              <a:gd name="connsiteY2" fmla="*/ 4901532 h 4901532"/>
              <a:gd name="connsiteX3" fmla="*/ 0 w 5719669"/>
              <a:gd name="connsiteY3" fmla="*/ 4901532 h 4901532"/>
              <a:gd name="connsiteX4" fmla="*/ 0 w 5719669"/>
              <a:gd name="connsiteY4" fmla="*/ 0 h 4901532"/>
              <a:gd name="connsiteX0" fmla="*/ 0 w 5719669"/>
              <a:gd name="connsiteY0" fmla="*/ 0 h 4919639"/>
              <a:gd name="connsiteX1" fmla="*/ 5719669 w 5719669"/>
              <a:gd name="connsiteY1" fmla="*/ 9053 h 4919639"/>
              <a:gd name="connsiteX2" fmla="*/ 5710525 w 5719669"/>
              <a:gd name="connsiteY2" fmla="*/ 4901532 h 4919639"/>
              <a:gd name="connsiteX3" fmla="*/ 1573445 w 5719669"/>
              <a:gd name="connsiteY3" fmla="*/ 4919639 h 4919639"/>
              <a:gd name="connsiteX4" fmla="*/ 0 w 5719669"/>
              <a:gd name="connsiteY4" fmla="*/ 0 h 4919639"/>
              <a:gd name="connsiteX0" fmla="*/ 0 w 5139979"/>
              <a:gd name="connsiteY0" fmla="*/ 9054 h 4910586"/>
              <a:gd name="connsiteX1" fmla="*/ 5139979 w 5139979"/>
              <a:gd name="connsiteY1" fmla="*/ 0 h 4910586"/>
              <a:gd name="connsiteX2" fmla="*/ 5130835 w 5139979"/>
              <a:gd name="connsiteY2" fmla="*/ 4892479 h 4910586"/>
              <a:gd name="connsiteX3" fmla="*/ 993755 w 5139979"/>
              <a:gd name="connsiteY3" fmla="*/ 4910586 h 4910586"/>
              <a:gd name="connsiteX4" fmla="*/ 0 w 5139979"/>
              <a:gd name="connsiteY4" fmla="*/ 9054 h 4910586"/>
              <a:gd name="connsiteX0" fmla="*/ 0 w 5139979"/>
              <a:gd name="connsiteY0" fmla="*/ 9054 h 4901532"/>
              <a:gd name="connsiteX1" fmla="*/ 5139979 w 5139979"/>
              <a:gd name="connsiteY1" fmla="*/ 0 h 4901532"/>
              <a:gd name="connsiteX2" fmla="*/ 5130835 w 5139979"/>
              <a:gd name="connsiteY2" fmla="*/ 4892479 h 4901532"/>
              <a:gd name="connsiteX3" fmla="*/ 993755 w 5139979"/>
              <a:gd name="connsiteY3" fmla="*/ 4901532 h 4901532"/>
              <a:gd name="connsiteX4" fmla="*/ 0 w 5139979"/>
              <a:gd name="connsiteY4" fmla="*/ 9054 h 4901532"/>
              <a:gd name="connsiteX0" fmla="*/ 0 w 5126312"/>
              <a:gd name="connsiteY0" fmla="*/ 2331 h 4901532"/>
              <a:gd name="connsiteX1" fmla="*/ 5126312 w 5126312"/>
              <a:gd name="connsiteY1" fmla="*/ 0 h 4901532"/>
              <a:gd name="connsiteX2" fmla="*/ 5117168 w 5126312"/>
              <a:gd name="connsiteY2" fmla="*/ 4892479 h 4901532"/>
              <a:gd name="connsiteX3" fmla="*/ 980088 w 5126312"/>
              <a:gd name="connsiteY3" fmla="*/ 4901532 h 4901532"/>
              <a:gd name="connsiteX4" fmla="*/ 0 w 5126312"/>
              <a:gd name="connsiteY4" fmla="*/ 2331 h 4901532"/>
              <a:gd name="connsiteX0" fmla="*/ 0 w 5139979"/>
              <a:gd name="connsiteY0" fmla="*/ 0 h 4912648"/>
              <a:gd name="connsiteX1" fmla="*/ 5139979 w 5139979"/>
              <a:gd name="connsiteY1" fmla="*/ 11116 h 4912648"/>
              <a:gd name="connsiteX2" fmla="*/ 5130835 w 5139979"/>
              <a:gd name="connsiteY2" fmla="*/ 4903595 h 4912648"/>
              <a:gd name="connsiteX3" fmla="*/ 993755 w 5139979"/>
              <a:gd name="connsiteY3" fmla="*/ 4912648 h 4912648"/>
              <a:gd name="connsiteX4" fmla="*/ 0 w 5139979"/>
              <a:gd name="connsiteY4" fmla="*/ 0 h 4912648"/>
              <a:gd name="connsiteX0" fmla="*/ 0 w 5126312"/>
              <a:gd name="connsiteY0" fmla="*/ 83013 h 4901532"/>
              <a:gd name="connsiteX1" fmla="*/ 5126312 w 5126312"/>
              <a:gd name="connsiteY1" fmla="*/ 0 h 4901532"/>
              <a:gd name="connsiteX2" fmla="*/ 5117168 w 5126312"/>
              <a:gd name="connsiteY2" fmla="*/ 4892479 h 4901532"/>
              <a:gd name="connsiteX3" fmla="*/ 980088 w 5126312"/>
              <a:gd name="connsiteY3" fmla="*/ 4901532 h 4901532"/>
              <a:gd name="connsiteX4" fmla="*/ 0 w 5126312"/>
              <a:gd name="connsiteY4" fmla="*/ 83013 h 4901532"/>
              <a:gd name="connsiteX0" fmla="*/ 0 w 5119478"/>
              <a:gd name="connsiteY0" fmla="*/ 0 h 4905924"/>
              <a:gd name="connsiteX1" fmla="*/ 5119478 w 5119478"/>
              <a:gd name="connsiteY1" fmla="*/ 4392 h 4905924"/>
              <a:gd name="connsiteX2" fmla="*/ 5110334 w 5119478"/>
              <a:gd name="connsiteY2" fmla="*/ 4896871 h 4905924"/>
              <a:gd name="connsiteX3" fmla="*/ 973254 w 5119478"/>
              <a:gd name="connsiteY3" fmla="*/ 4905924 h 4905924"/>
              <a:gd name="connsiteX4" fmla="*/ 0 w 5119478"/>
              <a:gd name="connsiteY4" fmla="*/ 0 h 4905924"/>
              <a:gd name="connsiteX0" fmla="*/ 0 w 5129396"/>
              <a:gd name="connsiteY0" fmla="*/ 0 h 4905924"/>
              <a:gd name="connsiteX1" fmla="*/ 5119478 w 5129396"/>
              <a:gd name="connsiteY1" fmla="*/ 4392 h 4905924"/>
              <a:gd name="connsiteX2" fmla="*/ 5129396 w 5129396"/>
              <a:gd name="connsiteY2" fmla="*/ 4892181 h 4905924"/>
              <a:gd name="connsiteX3" fmla="*/ 973254 w 5129396"/>
              <a:gd name="connsiteY3" fmla="*/ 4905924 h 4905924"/>
              <a:gd name="connsiteX4" fmla="*/ 0 w 5129396"/>
              <a:gd name="connsiteY4" fmla="*/ 0 h 4905924"/>
              <a:gd name="connsiteX0" fmla="*/ 0 w 5124629"/>
              <a:gd name="connsiteY0" fmla="*/ 0 h 4905924"/>
              <a:gd name="connsiteX1" fmla="*/ 5119478 w 5124629"/>
              <a:gd name="connsiteY1" fmla="*/ 4392 h 4905924"/>
              <a:gd name="connsiteX2" fmla="*/ 5124629 w 5124629"/>
              <a:gd name="connsiteY2" fmla="*/ 4901559 h 4905924"/>
              <a:gd name="connsiteX3" fmla="*/ 973254 w 5124629"/>
              <a:gd name="connsiteY3" fmla="*/ 4905924 h 4905924"/>
              <a:gd name="connsiteX4" fmla="*/ 0 w 5124629"/>
              <a:gd name="connsiteY4" fmla="*/ 0 h 4905924"/>
              <a:gd name="connsiteX0" fmla="*/ 0 w 5129395"/>
              <a:gd name="connsiteY0" fmla="*/ 0 h 4910938"/>
              <a:gd name="connsiteX1" fmla="*/ 5119478 w 5129395"/>
              <a:gd name="connsiteY1" fmla="*/ 4392 h 4910938"/>
              <a:gd name="connsiteX2" fmla="*/ 5129395 w 5129395"/>
              <a:gd name="connsiteY2" fmla="*/ 4910938 h 4910938"/>
              <a:gd name="connsiteX3" fmla="*/ 973254 w 5129395"/>
              <a:gd name="connsiteY3" fmla="*/ 4905924 h 4910938"/>
              <a:gd name="connsiteX4" fmla="*/ 0 w 5129395"/>
              <a:gd name="connsiteY4" fmla="*/ 0 h 4910938"/>
              <a:gd name="connsiteX0" fmla="*/ 0 w 5120105"/>
              <a:gd name="connsiteY0" fmla="*/ 0 h 4915627"/>
              <a:gd name="connsiteX1" fmla="*/ 5119478 w 5120105"/>
              <a:gd name="connsiteY1" fmla="*/ 4392 h 4915627"/>
              <a:gd name="connsiteX2" fmla="*/ 5115098 w 5120105"/>
              <a:gd name="connsiteY2" fmla="*/ 4915627 h 4915627"/>
              <a:gd name="connsiteX3" fmla="*/ 973254 w 5120105"/>
              <a:gd name="connsiteY3" fmla="*/ 4905924 h 4915627"/>
              <a:gd name="connsiteX4" fmla="*/ 0 w 5120105"/>
              <a:gd name="connsiteY4" fmla="*/ 0 h 4915627"/>
              <a:gd name="connsiteX0" fmla="*/ 0 w 5124630"/>
              <a:gd name="connsiteY0" fmla="*/ 0 h 4915627"/>
              <a:gd name="connsiteX1" fmla="*/ 5119478 w 5124630"/>
              <a:gd name="connsiteY1" fmla="*/ 4392 h 4915627"/>
              <a:gd name="connsiteX2" fmla="*/ 5124630 w 5124630"/>
              <a:gd name="connsiteY2" fmla="*/ 4915627 h 4915627"/>
              <a:gd name="connsiteX3" fmla="*/ 973254 w 5124630"/>
              <a:gd name="connsiteY3" fmla="*/ 4905924 h 4915627"/>
              <a:gd name="connsiteX4" fmla="*/ 0 w 5124630"/>
              <a:gd name="connsiteY4" fmla="*/ 0 h 4915627"/>
              <a:gd name="connsiteX0" fmla="*/ 0 w 5120542"/>
              <a:gd name="connsiteY0" fmla="*/ 0 h 4907160"/>
              <a:gd name="connsiteX1" fmla="*/ 5119478 w 5120542"/>
              <a:gd name="connsiteY1" fmla="*/ 4392 h 4907160"/>
              <a:gd name="connsiteX2" fmla="*/ 5120328 w 5120542"/>
              <a:gd name="connsiteY2" fmla="*/ 4907160 h 4907160"/>
              <a:gd name="connsiteX3" fmla="*/ 973254 w 5120542"/>
              <a:gd name="connsiteY3" fmla="*/ 4905924 h 4907160"/>
              <a:gd name="connsiteX4" fmla="*/ 0 w 5120542"/>
              <a:gd name="connsiteY4" fmla="*/ 0 h 4907160"/>
              <a:gd name="connsiteX0" fmla="*/ 0 w 5120542"/>
              <a:gd name="connsiteY0" fmla="*/ 4074 h 4911234"/>
              <a:gd name="connsiteX1" fmla="*/ 5119478 w 5120542"/>
              <a:gd name="connsiteY1" fmla="*/ 0 h 4911234"/>
              <a:gd name="connsiteX2" fmla="*/ 5120328 w 5120542"/>
              <a:gd name="connsiteY2" fmla="*/ 4911234 h 4911234"/>
              <a:gd name="connsiteX3" fmla="*/ 973254 w 5120542"/>
              <a:gd name="connsiteY3" fmla="*/ 4909998 h 4911234"/>
              <a:gd name="connsiteX4" fmla="*/ 0 w 5120542"/>
              <a:gd name="connsiteY4" fmla="*/ 4074 h 4911234"/>
              <a:gd name="connsiteX0" fmla="*/ 0 w 5124845"/>
              <a:gd name="connsiteY0" fmla="*/ 0 h 4919860"/>
              <a:gd name="connsiteX1" fmla="*/ 5123781 w 5124845"/>
              <a:gd name="connsiteY1" fmla="*/ 8626 h 4919860"/>
              <a:gd name="connsiteX2" fmla="*/ 5124631 w 5124845"/>
              <a:gd name="connsiteY2" fmla="*/ 4919860 h 4919860"/>
              <a:gd name="connsiteX3" fmla="*/ 977557 w 5124845"/>
              <a:gd name="connsiteY3" fmla="*/ 4918624 h 4919860"/>
              <a:gd name="connsiteX4" fmla="*/ 0 w 5124845"/>
              <a:gd name="connsiteY4" fmla="*/ 0 h 4919860"/>
              <a:gd name="connsiteX0" fmla="*/ 0 w 5120543"/>
              <a:gd name="connsiteY0" fmla="*/ 0 h 4915626"/>
              <a:gd name="connsiteX1" fmla="*/ 5119479 w 5120543"/>
              <a:gd name="connsiteY1" fmla="*/ 4392 h 4915626"/>
              <a:gd name="connsiteX2" fmla="*/ 5120329 w 5120543"/>
              <a:gd name="connsiteY2" fmla="*/ 4915626 h 4915626"/>
              <a:gd name="connsiteX3" fmla="*/ 973255 w 5120543"/>
              <a:gd name="connsiteY3" fmla="*/ 4914390 h 4915626"/>
              <a:gd name="connsiteX4" fmla="*/ 0 w 5120543"/>
              <a:gd name="connsiteY4" fmla="*/ 0 h 4915626"/>
              <a:gd name="connsiteX0" fmla="*/ 0 w 5120543"/>
              <a:gd name="connsiteY0" fmla="*/ 0 h 4911392"/>
              <a:gd name="connsiteX1" fmla="*/ 5119479 w 5120543"/>
              <a:gd name="connsiteY1" fmla="*/ 158 h 4911392"/>
              <a:gd name="connsiteX2" fmla="*/ 5120329 w 5120543"/>
              <a:gd name="connsiteY2" fmla="*/ 4911392 h 4911392"/>
              <a:gd name="connsiteX3" fmla="*/ 973255 w 5120543"/>
              <a:gd name="connsiteY3" fmla="*/ 4910156 h 4911392"/>
              <a:gd name="connsiteX4" fmla="*/ 0 w 5120543"/>
              <a:gd name="connsiteY4" fmla="*/ 0 h 4911392"/>
              <a:gd name="connsiteX0" fmla="*/ 0 w 5120156"/>
              <a:gd name="connsiteY0" fmla="*/ 0 h 4910156"/>
              <a:gd name="connsiteX1" fmla="*/ 5119479 w 5120156"/>
              <a:gd name="connsiteY1" fmla="*/ 158 h 4910156"/>
              <a:gd name="connsiteX2" fmla="*/ 5116047 w 5120156"/>
              <a:gd name="connsiteY2" fmla="*/ 4902965 h 4910156"/>
              <a:gd name="connsiteX3" fmla="*/ 973255 w 5120156"/>
              <a:gd name="connsiteY3" fmla="*/ 4910156 h 4910156"/>
              <a:gd name="connsiteX4" fmla="*/ 0 w 5120156"/>
              <a:gd name="connsiteY4" fmla="*/ 0 h 4910156"/>
              <a:gd name="connsiteX0" fmla="*/ 0 w 5120156"/>
              <a:gd name="connsiteY0" fmla="*/ 0 h 4902965"/>
              <a:gd name="connsiteX1" fmla="*/ 5119479 w 5120156"/>
              <a:gd name="connsiteY1" fmla="*/ 158 h 4902965"/>
              <a:gd name="connsiteX2" fmla="*/ 5116047 w 5120156"/>
              <a:gd name="connsiteY2" fmla="*/ 4902965 h 4902965"/>
              <a:gd name="connsiteX3" fmla="*/ 973255 w 5120156"/>
              <a:gd name="connsiteY3" fmla="*/ 4901728 h 4902965"/>
              <a:gd name="connsiteX4" fmla="*/ 0 w 5120156"/>
              <a:gd name="connsiteY4" fmla="*/ 0 h 4902965"/>
              <a:gd name="connsiteX0" fmla="*/ 0 w 5126895"/>
              <a:gd name="connsiteY0" fmla="*/ 0 h 4902965"/>
              <a:gd name="connsiteX1" fmla="*/ 5119479 w 5126895"/>
              <a:gd name="connsiteY1" fmla="*/ 158 h 4902965"/>
              <a:gd name="connsiteX2" fmla="*/ 5126895 w 5126895"/>
              <a:gd name="connsiteY2" fmla="*/ 4902965 h 4902965"/>
              <a:gd name="connsiteX3" fmla="*/ 973255 w 5126895"/>
              <a:gd name="connsiteY3" fmla="*/ 4901728 h 4902965"/>
              <a:gd name="connsiteX4" fmla="*/ 0 w 5126895"/>
              <a:gd name="connsiteY4" fmla="*/ 0 h 4902965"/>
              <a:gd name="connsiteX0" fmla="*/ 0 w 5120230"/>
              <a:gd name="connsiteY0" fmla="*/ 0 h 4902965"/>
              <a:gd name="connsiteX1" fmla="*/ 5119479 w 5120230"/>
              <a:gd name="connsiteY1" fmla="*/ 158 h 4902965"/>
              <a:gd name="connsiteX2" fmla="*/ 5117214 w 5120230"/>
              <a:gd name="connsiteY2" fmla="*/ 4902965 h 4902965"/>
              <a:gd name="connsiteX3" fmla="*/ 973255 w 5120230"/>
              <a:gd name="connsiteY3" fmla="*/ 4901728 h 4902965"/>
              <a:gd name="connsiteX4" fmla="*/ 0 w 5120230"/>
              <a:gd name="connsiteY4" fmla="*/ 0 h 4902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0230" h="4902965">
                <a:moveTo>
                  <a:pt x="0" y="0"/>
                </a:moveTo>
                <a:lnTo>
                  <a:pt x="5119479" y="158"/>
                </a:lnTo>
                <a:cubicBezTo>
                  <a:pt x="5122785" y="1635673"/>
                  <a:pt x="5113908" y="3267450"/>
                  <a:pt x="5117214" y="4902965"/>
                </a:cubicBezTo>
                <a:lnTo>
                  <a:pt x="973255" y="4901728"/>
                </a:lnTo>
                <a:lnTo>
                  <a:pt x="0" y="0"/>
                </a:lnTo>
                <a:close/>
              </a:path>
            </a:pathLst>
          </a:custGeom>
          <a:solidFill>
            <a:schemeClr val="bg1">
              <a:lumMod val="75000"/>
            </a:schemeClr>
          </a:solidFill>
        </p:spPr>
        <p:txBody>
          <a:bodyPr vert="horz" lIns="0" tIns="0" rIns="0" bIns="0" rtlCol="0" anchor="ctr">
            <a:normAutofit/>
          </a:bodyPr>
          <a:lstStyle>
            <a:lvl1pPr marL="239989" indent="-239989" algn="ctr">
              <a:buNone/>
              <a:defRPr lang="sv-SE" sz="2133" noProof="0" dirty="0" smtClean="0"/>
            </a:lvl1pPr>
          </a:lstStyle>
          <a:p>
            <a:pPr marL="0" marR="0" lvl="0" indent="0" algn="ctr" latinLnBrk="0">
              <a:buClrTx/>
              <a:buSzTx/>
              <a:tabLst/>
            </a:pPr>
            <a:r>
              <a:rPr lang="sv-SE" noProof="0"/>
              <a:t>Klicka på ikonen</a:t>
            </a:r>
            <a:br>
              <a:rPr lang="sv-SE" noProof="0"/>
            </a:br>
            <a:br>
              <a:rPr lang="sv-SE" noProof="0"/>
            </a:br>
            <a:r>
              <a:rPr lang="sv-SE" noProof="0"/>
              <a:t>för att lägga till en bild</a:t>
            </a:r>
          </a:p>
        </p:txBody>
      </p:sp>
      <p:sp>
        <p:nvSpPr>
          <p:cNvPr id="9" name="Platshållare för innehåll 2">
            <a:extLst>
              <a:ext uri="{FF2B5EF4-FFF2-40B4-BE49-F238E27FC236}">
                <a16:creationId xmlns:a16="http://schemas.microsoft.com/office/drawing/2014/main" id="{1270153B-94A6-E744-8BC9-650BC793BEC4}"/>
              </a:ext>
            </a:extLst>
          </p:cNvPr>
          <p:cNvSpPr>
            <a:spLocks noGrp="1"/>
          </p:cNvSpPr>
          <p:nvPr>
            <p:ph sz="quarter" idx="18" hasCustomPrompt="1"/>
          </p:nvPr>
        </p:nvSpPr>
        <p:spPr>
          <a:xfrm>
            <a:off x="912000" y="1920001"/>
            <a:ext cx="4799957" cy="3923419"/>
          </a:xfrm>
        </p:spPr>
        <p:txBody>
          <a:bodyPr/>
          <a:lstStyle>
            <a:lvl1pPr marL="287986" indent="-287986">
              <a:defRPr/>
            </a:lvl1pPr>
            <a:lvl2pPr marL="575972" indent="-287986">
              <a:defRPr/>
            </a:lvl2pPr>
            <a:lvl3pPr marL="863957" indent="-287986">
              <a:defRPr/>
            </a:lvl3pPr>
            <a:lvl4pPr marL="1151942" indent="-287986">
              <a:defRPr/>
            </a:lvl4pPr>
            <a:lvl5pPr marL="1439928" indent="-287986">
              <a:defRPr/>
            </a:lvl5pPr>
          </a:lstStyle>
          <a:p>
            <a:pPr lvl="0"/>
            <a:r>
              <a:rPr lang="sv-SE"/>
              <a:t>Skriv in din text</a:t>
            </a:r>
          </a:p>
          <a:p>
            <a:pPr lvl="1"/>
            <a:r>
              <a:rPr lang="sv-SE"/>
              <a:t>Nivå två</a:t>
            </a:r>
          </a:p>
          <a:p>
            <a:pPr lvl="2"/>
            <a:r>
              <a:rPr lang="sv-SE"/>
              <a:t>Nivå tre</a:t>
            </a:r>
          </a:p>
          <a:p>
            <a:pPr lvl="3"/>
            <a:r>
              <a:rPr lang="sv-SE"/>
              <a:t>Nivå fyra</a:t>
            </a:r>
          </a:p>
          <a:p>
            <a:pPr lvl="4"/>
            <a:r>
              <a:rPr lang="sv-SE"/>
              <a:t>Nivå fem</a:t>
            </a:r>
          </a:p>
        </p:txBody>
      </p:sp>
      <p:sp>
        <p:nvSpPr>
          <p:cNvPr id="11" name="Rubrik 5">
            <a:extLst>
              <a:ext uri="{FF2B5EF4-FFF2-40B4-BE49-F238E27FC236}">
                <a16:creationId xmlns:a16="http://schemas.microsoft.com/office/drawing/2014/main" id="{3F30E36B-2076-8E49-9ED6-C6E2CF77A3E5}"/>
              </a:ext>
            </a:extLst>
          </p:cNvPr>
          <p:cNvSpPr>
            <a:spLocks noGrp="1"/>
          </p:cNvSpPr>
          <p:nvPr>
            <p:ph type="title"/>
          </p:nvPr>
        </p:nvSpPr>
        <p:spPr>
          <a:xfrm>
            <a:off x="912000" y="672002"/>
            <a:ext cx="4799957" cy="759209"/>
          </a:xfrm>
        </p:spPr>
        <p:txBody>
          <a:bodyPr anchor="t" anchorCtr="0"/>
          <a:lstStyle/>
          <a:p>
            <a:r>
              <a:rPr lang="sv-SE"/>
              <a:t>Klicka här för att ändra mall för rubrikformat</a:t>
            </a:r>
          </a:p>
        </p:txBody>
      </p:sp>
      <p:sp>
        <p:nvSpPr>
          <p:cNvPr id="8" name="Date Placeholder 1">
            <a:extLst>
              <a:ext uri="{FF2B5EF4-FFF2-40B4-BE49-F238E27FC236}">
                <a16:creationId xmlns:a16="http://schemas.microsoft.com/office/drawing/2014/main" id="{81997BD9-E45A-044A-807D-C3D5F3BEF347}"/>
              </a:ext>
            </a:extLst>
          </p:cNvPr>
          <p:cNvSpPr>
            <a:spLocks noGrp="1"/>
          </p:cNvSpPr>
          <p:nvPr>
            <p:ph type="dt" sz="half" idx="2"/>
          </p:nvPr>
        </p:nvSpPr>
        <p:spPr>
          <a:xfrm>
            <a:off x="9671792" y="6501343"/>
            <a:ext cx="1305600" cy="338364"/>
          </a:xfrm>
          <a:prstGeom prst="rect">
            <a:avLst/>
          </a:prstGeom>
        </p:spPr>
        <p:txBody>
          <a:bodyPr vert="horz" lIns="91440" tIns="45720" rIns="91440" bIns="45720" rtlCol="0" anchor="ctr"/>
          <a:lstStyle>
            <a:lvl1pPr algn="l">
              <a:defRPr sz="933">
                <a:solidFill>
                  <a:schemeClr val="bg1">
                    <a:lumMod val="75000"/>
                  </a:schemeClr>
                </a:solidFill>
              </a:defRPr>
            </a:lvl1pPr>
          </a:lstStyle>
          <a:p>
            <a:fld id="{3422CFA6-5AB0-8F41-B0F7-71BE97C8DDAC}" type="datetime1">
              <a:rPr lang="sv-SE" smtClean="0"/>
              <a:t>2026-05-19</a:t>
            </a:fld>
            <a:endParaRPr lang="sv-SE"/>
          </a:p>
        </p:txBody>
      </p:sp>
      <p:sp>
        <p:nvSpPr>
          <p:cNvPr id="13" name="Platshållare för bildnummer 2">
            <a:extLst>
              <a:ext uri="{FF2B5EF4-FFF2-40B4-BE49-F238E27FC236}">
                <a16:creationId xmlns:a16="http://schemas.microsoft.com/office/drawing/2014/main" id="{703F98D1-69AD-6349-80B4-22ED8025E9E1}"/>
              </a:ext>
            </a:extLst>
          </p:cNvPr>
          <p:cNvSpPr>
            <a:spLocks noGrp="1"/>
          </p:cNvSpPr>
          <p:nvPr>
            <p:ph type="sldNum" sz="quarter" idx="4"/>
          </p:nvPr>
        </p:nvSpPr>
        <p:spPr>
          <a:xfrm>
            <a:off x="11046320" y="6501343"/>
            <a:ext cx="288032" cy="321141"/>
          </a:xfrm>
          <a:prstGeom prst="rect">
            <a:avLst/>
          </a:prstGeom>
        </p:spPr>
        <p:txBody>
          <a:bodyPr vert="horz" lIns="0" tIns="0" rIns="0" bIns="0" rtlCol="0" anchor="ctr"/>
          <a:lstStyle>
            <a:lvl1pPr algn="r">
              <a:defRPr sz="933">
                <a:solidFill>
                  <a:schemeClr val="bg1">
                    <a:lumMod val="75000"/>
                  </a:schemeClr>
                </a:solidFill>
              </a:defRPr>
            </a:lvl1pPr>
          </a:lstStyle>
          <a:p>
            <a:pPr>
              <a:defRPr/>
            </a:pPr>
            <a:fld id="{9426A61E-93B8-384D-8975-0A89DB09A550}" type="slidenum">
              <a:rPr lang="sv-SE" smtClean="0"/>
              <a:pPr>
                <a:defRPr/>
              </a:pPr>
              <a:t>‹#›</a:t>
            </a:fld>
            <a:endParaRPr lang="sv-SE"/>
          </a:p>
        </p:txBody>
      </p:sp>
      <p:sp>
        <p:nvSpPr>
          <p:cNvPr id="14" name="Platshållare för sidfot 5">
            <a:extLst>
              <a:ext uri="{FF2B5EF4-FFF2-40B4-BE49-F238E27FC236}">
                <a16:creationId xmlns:a16="http://schemas.microsoft.com/office/drawing/2014/main" id="{85C32C0C-3A9D-C647-B636-E09235134FAE}"/>
              </a:ext>
            </a:extLst>
          </p:cNvPr>
          <p:cNvSpPr>
            <a:spLocks noGrp="1"/>
          </p:cNvSpPr>
          <p:nvPr>
            <p:ph type="ftr" sz="quarter" idx="3"/>
          </p:nvPr>
        </p:nvSpPr>
        <p:spPr>
          <a:xfrm>
            <a:off x="2927649" y="6609241"/>
            <a:ext cx="5088379" cy="143696"/>
          </a:xfrm>
          <a:prstGeom prst="rect">
            <a:avLst/>
          </a:prstGeom>
        </p:spPr>
        <p:txBody>
          <a:bodyPr lIns="0" tIns="0" rIns="0" bIns="0" anchor="t" anchorCtr="0">
            <a:noAutofit/>
          </a:bodyPr>
          <a:lstStyle>
            <a:lvl1pPr algn="l">
              <a:lnSpc>
                <a:spcPct val="100000"/>
              </a:lnSpc>
              <a:defRPr lang="sv-SE" sz="933" b="1" i="0" cap="none" spc="67" baseline="0">
                <a:solidFill>
                  <a:schemeClr val="bg1">
                    <a:lumMod val="75000"/>
                  </a:schemeClr>
                </a:solidFill>
                <a:latin typeface="Arial" panose="020B0604020202020204" pitchFamily="34" charset="0"/>
                <a:ea typeface="ＭＳ Ｐゴシック" pitchFamily="-65" charset="-128"/>
                <a:cs typeface="Arial" panose="020B0604020202020204" pitchFamily="34" charset="0"/>
              </a:defRPr>
            </a:lvl1pPr>
          </a:lstStyle>
          <a:p>
            <a:pPr eaLnBrk="0" hangingPunct="0"/>
            <a:r>
              <a:rPr lang="en-GB" dirty="0"/>
              <a:t>|      NAMN PÅ VERKSAMHET – ÄNDRAS I SIDFOTSLÄGET</a:t>
            </a:r>
          </a:p>
        </p:txBody>
      </p:sp>
    </p:spTree>
    <p:extLst>
      <p:ext uri="{BB962C8B-B14F-4D97-AF65-F5344CB8AC3E}">
        <p14:creationId xmlns:p14="http://schemas.microsoft.com/office/powerpoint/2010/main" val="2520359643"/>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re bilder">
    <p:spTree>
      <p:nvGrpSpPr>
        <p:cNvPr id="1" name=""/>
        <p:cNvGrpSpPr/>
        <p:nvPr/>
      </p:nvGrpSpPr>
      <p:grpSpPr>
        <a:xfrm>
          <a:off x="0" y="0"/>
          <a:ext cx="0" cy="0"/>
          <a:chOff x="0" y="0"/>
          <a:chExt cx="0" cy="0"/>
        </a:xfrm>
      </p:grpSpPr>
      <p:sp>
        <p:nvSpPr>
          <p:cNvPr id="17" name="Platshållare för bild 2"/>
          <p:cNvSpPr>
            <a:spLocks noGrp="1"/>
          </p:cNvSpPr>
          <p:nvPr>
            <p:ph type="pic" idx="22" hasCustomPrompt="1"/>
          </p:nvPr>
        </p:nvSpPr>
        <p:spPr>
          <a:xfrm>
            <a:off x="5560497" y="3348099"/>
            <a:ext cx="6628800" cy="3153244"/>
          </a:xfrm>
          <a:custGeom>
            <a:avLst/>
            <a:gdLst>
              <a:gd name="connsiteX0" fmla="*/ 0 w 4461060"/>
              <a:gd name="connsiteY0" fmla="*/ 0 h 2527200"/>
              <a:gd name="connsiteX1" fmla="*/ 4461060 w 4461060"/>
              <a:gd name="connsiteY1" fmla="*/ 0 h 2527200"/>
              <a:gd name="connsiteX2" fmla="*/ 4461060 w 4461060"/>
              <a:gd name="connsiteY2" fmla="*/ 2527200 h 2527200"/>
              <a:gd name="connsiteX3" fmla="*/ 0 w 4461060"/>
              <a:gd name="connsiteY3" fmla="*/ 2527200 h 2527200"/>
              <a:gd name="connsiteX4" fmla="*/ 0 w 4461060"/>
              <a:gd name="connsiteY4" fmla="*/ 0 h 2527200"/>
              <a:gd name="connsiteX0" fmla="*/ 497434 w 4958494"/>
              <a:gd name="connsiteY0" fmla="*/ 0 h 2527200"/>
              <a:gd name="connsiteX1" fmla="*/ 4958494 w 4958494"/>
              <a:gd name="connsiteY1" fmla="*/ 0 h 2527200"/>
              <a:gd name="connsiteX2" fmla="*/ 4958494 w 4958494"/>
              <a:gd name="connsiteY2" fmla="*/ 2527200 h 2527200"/>
              <a:gd name="connsiteX3" fmla="*/ 0 w 4958494"/>
              <a:gd name="connsiteY3" fmla="*/ 2512570 h 2527200"/>
              <a:gd name="connsiteX4" fmla="*/ 497434 w 4958494"/>
              <a:gd name="connsiteY4" fmla="*/ 0 h 2527200"/>
              <a:gd name="connsiteX0" fmla="*/ 497434 w 4958494"/>
              <a:gd name="connsiteY0" fmla="*/ 0 h 2527200"/>
              <a:gd name="connsiteX1" fmla="*/ 4958494 w 4958494"/>
              <a:gd name="connsiteY1" fmla="*/ 0 h 2527200"/>
              <a:gd name="connsiteX2" fmla="*/ 4958494 w 4958494"/>
              <a:gd name="connsiteY2" fmla="*/ 2527200 h 2527200"/>
              <a:gd name="connsiteX3" fmla="*/ 0 w 4958494"/>
              <a:gd name="connsiteY3" fmla="*/ 2512570 h 2527200"/>
              <a:gd name="connsiteX4" fmla="*/ 497434 w 4958494"/>
              <a:gd name="connsiteY4" fmla="*/ 0 h 2527200"/>
              <a:gd name="connsiteX0" fmla="*/ 497434 w 4958494"/>
              <a:gd name="connsiteY0" fmla="*/ 0 h 2527200"/>
              <a:gd name="connsiteX1" fmla="*/ 4958494 w 4958494"/>
              <a:gd name="connsiteY1" fmla="*/ 0 h 2527200"/>
              <a:gd name="connsiteX2" fmla="*/ 4958494 w 4958494"/>
              <a:gd name="connsiteY2" fmla="*/ 2527200 h 2527200"/>
              <a:gd name="connsiteX3" fmla="*/ 0 w 4958494"/>
              <a:gd name="connsiteY3" fmla="*/ 2512570 h 2527200"/>
              <a:gd name="connsiteX4" fmla="*/ 497434 w 4958494"/>
              <a:gd name="connsiteY4" fmla="*/ 0 h 2527200"/>
              <a:gd name="connsiteX0" fmla="*/ 504749 w 4965809"/>
              <a:gd name="connsiteY0" fmla="*/ 0 h 2527200"/>
              <a:gd name="connsiteX1" fmla="*/ 4965809 w 4965809"/>
              <a:gd name="connsiteY1" fmla="*/ 0 h 2527200"/>
              <a:gd name="connsiteX2" fmla="*/ 4965809 w 4965809"/>
              <a:gd name="connsiteY2" fmla="*/ 2527200 h 2527200"/>
              <a:gd name="connsiteX3" fmla="*/ 0 w 4965809"/>
              <a:gd name="connsiteY3" fmla="*/ 2527200 h 2527200"/>
              <a:gd name="connsiteX4" fmla="*/ 504749 w 4965809"/>
              <a:gd name="connsiteY4" fmla="*/ 0 h 2527200"/>
              <a:gd name="connsiteX0" fmla="*/ 473487 w 4965809"/>
              <a:gd name="connsiteY0" fmla="*/ 0 h 2527200"/>
              <a:gd name="connsiteX1" fmla="*/ 4965809 w 4965809"/>
              <a:gd name="connsiteY1" fmla="*/ 0 h 2527200"/>
              <a:gd name="connsiteX2" fmla="*/ 4965809 w 4965809"/>
              <a:gd name="connsiteY2" fmla="*/ 2527200 h 2527200"/>
              <a:gd name="connsiteX3" fmla="*/ 0 w 4965809"/>
              <a:gd name="connsiteY3" fmla="*/ 2527200 h 2527200"/>
              <a:gd name="connsiteX4" fmla="*/ 473487 w 4965809"/>
              <a:gd name="connsiteY4" fmla="*/ 0 h 2527200"/>
              <a:gd name="connsiteX0" fmla="*/ 473487 w 4965809"/>
              <a:gd name="connsiteY0" fmla="*/ 0 h 2649964"/>
              <a:gd name="connsiteX1" fmla="*/ 4965809 w 4965809"/>
              <a:gd name="connsiteY1" fmla="*/ 0 h 2649964"/>
              <a:gd name="connsiteX2" fmla="*/ 4965809 w 4965809"/>
              <a:gd name="connsiteY2" fmla="*/ 2527200 h 2649964"/>
              <a:gd name="connsiteX3" fmla="*/ 0 w 4965809"/>
              <a:gd name="connsiteY3" fmla="*/ 2649964 h 2649964"/>
              <a:gd name="connsiteX4" fmla="*/ 473487 w 4965809"/>
              <a:gd name="connsiteY4" fmla="*/ 0 h 2649964"/>
              <a:gd name="connsiteX0" fmla="*/ 473487 w 4965809"/>
              <a:gd name="connsiteY0" fmla="*/ 0 h 2667504"/>
              <a:gd name="connsiteX1" fmla="*/ 4965809 w 4965809"/>
              <a:gd name="connsiteY1" fmla="*/ 0 h 2667504"/>
              <a:gd name="connsiteX2" fmla="*/ 4950178 w 4965809"/>
              <a:gd name="connsiteY2" fmla="*/ 2667504 h 2667504"/>
              <a:gd name="connsiteX3" fmla="*/ 0 w 4965809"/>
              <a:gd name="connsiteY3" fmla="*/ 2649964 h 2667504"/>
              <a:gd name="connsiteX4" fmla="*/ 473487 w 4965809"/>
              <a:gd name="connsiteY4" fmla="*/ 0 h 2667504"/>
              <a:gd name="connsiteX0" fmla="*/ 473487 w 4965809"/>
              <a:gd name="connsiteY0" fmla="*/ 0 h 2658734"/>
              <a:gd name="connsiteX1" fmla="*/ 4965809 w 4965809"/>
              <a:gd name="connsiteY1" fmla="*/ 0 h 2658734"/>
              <a:gd name="connsiteX2" fmla="*/ 4950178 w 4965809"/>
              <a:gd name="connsiteY2" fmla="*/ 2658734 h 2658734"/>
              <a:gd name="connsiteX3" fmla="*/ 0 w 4965809"/>
              <a:gd name="connsiteY3" fmla="*/ 2649964 h 2658734"/>
              <a:gd name="connsiteX4" fmla="*/ 473487 w 4965809"/>
              <a:gd name="connsiteY4" fmla="*/ 0 h 2658734"/>
              <a:gd name="connsiteX0" fmla="*/ 481303 w 4973625"/>
              <a:gd name="connsiteY0" fmla="*/ 0 h 2667501"/>
              <a:gd name="connsiteX1" fmla="*/ 4973625 w 4973625"/>
              <a:gd name="connsiteY1" fmla="*/ 0 h 2667501"/>
              <a:gd name="connsiteX2" fmla="*/ 4957994 w 4973625"/>
              <a:gd name="connsiteY2" fmla="*/ 2658734 h 2667501"/>
              <a:gd name="connsiteX3" fmla="*/ 0 w 4973625"/>
              <a:gd name="connsiteY3" fmla="*/ 2667501 h 2667501"/>
              <a:gd name="connsiteX4" fmla="*/ 481303 w 4973625"/>
              <a:gd name="connsiteY4" fmla="*/ 0 h 2667501"/>
              <a:gd name="connsiteX0" fmla="*/ 496934 w 4973625"/>
              <a:gd name="connsiteY0" fmla="*/ 0 h 2676269"/>
              <a:gd name="connsiteX1" fmla="*/ 4973625 w 4973625"/>
              <a:gd name="connsiteY1" fmla="*/ 8768 h 2676269"/>
              <a:gd name="connsiteX2" fmla="*/ 4957994 w 4973625"/>
              <a:gd name="connsiteY2" fmla="*/ 2667502 h 2676269"/>
              <a:gd name="connsiteX3" fmla="*/ 0 w 4973625"/>
              <a:gd name="connsiteY3" fmla="*/ 2676269 h 2676269"/>
              <a:gd name="connsiteX4" fmla="*/ 496934 w 4973625"/>
              <a:gd name="connsiteY4" fmla="*/ 0 h 2676269"/>
              <a:gd name="connsiteX0" fmla="*/ 496934 w 4965809"/>
              <a:gd name="connsiteY0" fmla="*/ 0 h 2676269"/>
              <a:gd name="connsiteX1" fmla="*/ 4965809 w 4965809"/>
              <a:gd name="connsiteY1" fmla="*/ 0 h 2676269"/>
              <a:gd name="connsiteX2" fmla="*/ 4957994 w 4965809"/>
              <a:gd name="connsiteY2" fmla="*/ 2667502 h 2676269"/>
              <a:gd name="connsiteX3" fmla="*/ 0 w 4965809"/>
              <a:gd name="connsiteY3" fmla="*/ 2676269 h 2676269"/>
              <a:gd name="connsiteX4" fmla="*/ 496934 w 4965809"/>
              <a:gd name="connsiteY4" fmla="*/ 0 h 2676269"/>
              <a:gd name="connsiteX0" fmla="*/ 496934 w 4965809"/>
              <a:gd name="connsiteY0" fmla="*/ 0 h 2676270"/>
              <a:gd name="connsiteX1" fmla="*/ 4965809 w 4965809"/>
              <a:gd name="connsiteY1" fmla="*/ 0 h 2676270"/>
              <a:gd name="connsiteX2" fmla="*/ 4957994 w 4965809"/>
              <a:gd name="connsiteY2" fmla="*/ 2676270 h 2676270"/>
              <a:gd name="connsiteX3" fmla="*/ 0 w 4965809"/>
              <a:gd name="connsiteY3" fmla="*/ 2676269 h 2676270"/>
              <a:gd name="connsiteX4" fmla="*/ 496934 w 4965809"/>
              <a:gd name="connsiteY4" fmla="*/ 0 h 2676270"/>
              <a:gd name="connsiteX0" fmla="*/ 490171 w 4965809"/>
              <a:gd name="connsiteY0" fmla="*/ 22799 h 2676270"/>
              <a:gd name="connsiteX1" fmla="*/ 4965809 w 4965809"/>
              <a:gd name="connsiteY1" fmla="*/ 0 h 2676270"/>
              <a:gd name="connsiteX2" fmla="*/ 4957994 w 4965809"/>
              <a:gd name="connsiteY2" fmla="*/ 2676270 h 2676270"/>
              <a:gd name="connsiteX3" fmla="*/ 0 w 4965809"/>
              <a:gd name="connsiteY3" fmla="*/ 2676269 h 2676270"/>
              <a:gd name="connsiteX4" fmla="*/ 490171 w 4965809"/>
              <a:gd name="connsiteY4" fmla="*/ 22799 h 2676270"/>
              <a:gd name="connsiteX0" fmla="*/ 469883 w 4965809"/>
              <a:gd name="connsiteY0" fmla="*/ 22799 h 2676270"/>
              <a:gd name="connsiteX1" fmla="*/ 4965809 w 4965809"/>
              <a:gd name="connsiteY1" fmla="*/ 0 h 2676270"/>
              <a:gd name="connsiteX2" fmla="*/ 4957994 w 4965809"/>
              <a:gd name="connsiteY2" fmla="*/ 2676270 h 2676270"/>
              <a:gd name="connsiteX3" fmla="*/ 0 w 4965809"/>
              <a:gd name="connsiteY3" fmla="*/ 2676269 h 2676270"/>
              <a:gd name="connsiteX4" fmla="*/ 469883 w 4965809"/>
              <a:gd name="connsiteY4" fmla="*/ 22799 h 2676270"/>
              <a:gd name="connsiteX0" fmla="*/ 469883 w 4959044"/>
              <a:gd name="connsiteY0" fmla="*/ 0 h 2653471"/>
              <a:gd name="connsiteX1" fmla="*/ 4952283 w 4959044"/>
              <a:gd name="connsiteY1" fmla="*/ 0 h 2653471"/>
              <a:gd name="connsiteX2" fmla="*/ 4957994 w 4959044"/>
              <a:gd name="connsiteY2" fmla="*/ 2653471 h 2653471"/>
              <a:gd name="connsiteX3" fmla="*/ 0 w 4959044"/>
              <a:gd name="connsiteY3" fmla="*/ 2653470 h 2653471"/>
              <a:gd name="connsiteX4" fmla="*/ 469883 w 4959044"/>
              <a:gd name="connsiteY4" fmla="*/ 0 h 2653471"/>
              <a:gd name="connsiteX0" fmla="*/ 469883 w 4972572"/>
              <a:gd name="connsiteY0" fmla="*/ 7599 h 2661070"/>
              <a:gd name="connsiteX1" fmla="*/ 4972572 w 4972572"/>
              <a:gd name="connsiteY1" fmla="*/ 0 h 2661070"/>
              <a:gd name="connsiteX2" fmla="*/ 4957994 w 4972572"/>
              <a:gd name="connsiteY2" fmla="*/ 2661070 h 2661070"/>
              <a:gd name="connsiteX3" fmla="*/ 0 w 4972572"/>
              <a:gd name="connsiteY3" fmla="*/ 2661069 h 2661070"/>
              <a:gd name="connsiteX4" fmla="*/ 469883 w 4972572"/>
              <a:gd name="connsiteY4" fmla="*/ 7599 h 2661070"/>
              <a:gd name="connsiteX0" fmla="*/ 469883 w 4959630"/>
              <a:gd name="connsiteY0" fmla="*/ 0 h 2653471"/>
              <a:gd name="connsiteX1" fmla="*/ 4959047 w 4959630"/>
              <a:gd name="connsiteY1" fmla="*/ 7601 h 2653471"/>
              <a:gd name="connsiteX2" fmla="*/ 4957994 w 4959630"/>
              <a:gd name="connsiteY2" fmla="*/ 2653471 h 2653471"/>
              <a:gd name="connsiteX3" fmla="*/ 0 w 4959630"/>
              <a:gd name="connsiteY3" fmla="*/ 2653470 h 2653471"/>
              <a:gd name="connsiteX4" fmla="*/ 469883 w 4959630"/>
              <a:gd name="connsiteY4" fmla="*/ 0 h 26534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9630" h="2653471">
                <a:moveTo>
                  <a:pt x="469883" y="0"/>
                </a:moveTo>
                <a:lnTo>
                  <a:pt x="4959047" y="7601"/>
                </a:lnTo>
                <a:cubicBezTo>
                  <a:pt x="4953837" y="896769"/>
                  <a:pt x="4963204" y="1764303"/>
                  <a:pt x="4957994" y="2653471"/>
                </a:cubicBezTo>
                <a:lnTo>
                  <a:pt x="0" y="2653470"/>
                </a:lnTo>
                <a:lnTo>
                  <a:pt x="469883" y="0"/>
                </a:lnTo>
                <a:close/>
              </a:path>
            </a:pathLst>
          </a:custGeom>
          <a:solidFill>
            <a:schemeClr val="bg1">
              <a:lumMod val="75000"/>
            </a:schemeClr>
          </a:solidFill>
        </p:spPr>
        <p:txBody>
          <a:bodyPr anchor="ctr">
            <a:normAutofit/>
          </a:bodyPr>
          <a:lstStyle>
            <a:lvl1pPr marL="0" marR="0" indent="0" algn="ctr" defTabSz="609570" rtl="0" eaLnBrk="0" fontAlgn="base" latinLnBrk="0" hangingPunct="0">
              <a:lnSpc>
                <a:spcPct val="110000"/>
              </a:lnSpc>
              <a:spcBef>
                <a:spcPts val="1067"/>
              </a:spcBef>
              <a:spcAft>
                <a:spcPct val="0"/>
              </a:spcAft>
              <a:buClrTx/>
              <a:buSzTx/>
              <a:buFont typeface="Arial" charset="0"/>
              <a:buNone/>
              <a:tabLst/>
              <a:defRPr sz="2133"/>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pPr marL="0" marR="0" lvl="0" indent="0" algn="ctr" defTabSz="609570" rtl="0" eaLnBrk="0" fontAlgn="base" latinLnBrk="0" hangingPunct="0">
              <a:lnSpc>
                <a:spcPct val="110000"/>
              </a:lnSpc>
              <a:spcBef>
                <a:spcPts val="1067"/>
              </a:spcBef>
              <a:spcAft>
                <a:spcPct val="0"/>
              </a:spcAft>
              <a:buClrTx/>
              <a:buSzTx/>
              <a:buFont typeface="Arial" charset="0"/>
              <a:buNone/>
              <a:tabLst/>
              <a:defRPr/>
            </a:pPr>
            <a:r>
              <a:rPr lang="sv-SE" noProof="0"/>
              <a:t>Klicka på ikonen</a:t>
            </a:r>
            <a:br>
              <a:rPr lang="sv-SE" noProof="0"/>
            </a:br>
            <a:br>
              <a:rPr lang="sv-SE" noProof="0"/>
            </a:br>
            <a:r>
              <a:rPr lang="sv-SE" noProof="0"/>
              <a:t>för att lägga till en bild</a:t>
            </a:r>
          </a:p>
        </p:txBody>
      </p:sp>
      <p:sp>
        <p:nvSpPr>
          <p:cNvPr id="16" name="Platshållare för bild 7">
            <a:extLst>
              <a:ext uri="{FF2B5EF4-FFF2-40B4-BE49-F238E27FC236}">
                <a16:creationId xmlns:a16="http://schemas.microsoft.com/office/drawing/2014/main" id="{B56819B3-5642-3544-81C9-3725283DE1CE}"/>
              </a:ext>
            </a:extLst>
          </p:cNvPr>
          <p:cNvSpPr>
            <a:spLocks noGrp="1"/>
          </p:cNvSpPr>
          <p:nvPr>
            <p:ph type="pic" sz="quarter" idx="17" hasCustomPrompt="1"/>
          </p:nvPr>
        </p:nvSpPr>
        <p:spPr>
          <a:xfrm>
            <a:off x="2" y="-34035"/>
            <a:ext cx="6718956" cy="6535376"/>
          </a:xfrm>
          <a:custGeom>
            <a:avLst/>
            <a:gdLst>
              <a:gd name="connsiteX0" fmla="*/ 0 w 4118677"/>
              <a:gd name="connsiteY0" fmla="*/ 0 h 4901532"/>
              <a:gd name="connsiteX1" fmla="*/ 4118677 w 4118677"/>
              <a:gd name="connsiteY1" fmla="*/ 0 h 4901532"/>
              <a:gd name="connsiteX2" fmla="*/ 4118677 w 4118677"/>
              <a:gd name="connsiteY2" fmla="*/ 4901532 h 4901532"/>
              <a:gd name="connsiteX3" fmla="*/ 0 w 4118677"/>
              <a:gd name="connsiteY3" fmla="*/ 4901532 h 4901532"/>
              <a:gd name="connsiteX4" fmla="*/ 0 w 4118677"/>
              <a:gd name="connsiteY4" fmla="*/ 0 h 4901532"/>
              <a:gd name="connsiteX0" fmla="*/ 0 w 5077039"/>
              <a:gd name="connsiteY0" fmla="*/ 0 h 4901532"/>
              <a:gd name="connsiteX1" fmla="*/ 5077039 w 5077039"/>
              <a:gd name="connsiteY1" fmla="*/ 8792 h 4901532"/>
              <a:gd name="connsiteX2" fmla="*/ 4118677 w 5077039"/>
              <a:gd name="connsiteY2" fmla="*/ 4901532 h 4901532"/>
              <a:gd name="connsiteX3" fmla="*/ 0 w 5077039"/>
              <a:gd name="connsiteY3" fmla="*/ 4901532 h 4901532"/>
              <a:gd name="connsiteX4" fmla="*/ 0 w 5077039"/>
              <a:gd name="connsiteY4" fmla="*/ 0 h 4901532"/>
              <a:gd name="connsiteX0" fmla="*/ 0 w 5085831"/>
              <a:gd name="connsiteY0" fmla="*/ 0 h 4901532"/>
              <a:gd name="connsiteX1" fmla="*/ 5085831 w 5085831"/>
              <a:gd name="connsiteY1" fmla="*/ 0 h 4901532"/>
              <a:gd name="connsiteX2" fmla="*/ 4118677 w 5085831"/>
              <a:gd name="connsiteY2" fmla="*/ 4901532 h 4901532"/>
              <a:gd name="connsiteX3" fmla="*/ 0 w 5085831"/>
              <a:gd name="connsiteY3" fmla="*/ 4901532 h 4901532"/>
              <a:gd name="connsiteX4" fmla="*/ 0 w 5085831"/>
              <a:gd name="connsiteY4" fmla="*/ 0 h 4901532"/>
              <a:gd name="connsiteX0" fmla="*/ 0 w 5121576"/>
              <a:gd name="connsiteY0" fmla="*/ 0 h 4901532"/>
              <a:gd name="connsiteX1" fmla="*/ 5121576 w 5121576"/>
              <a:gd name="connsiteY1" fmla="*/ 0 h 4901532"/>
              <a:gd name="connsiteX2" fmla="*/ 4118677 w 5121576"/>
              <a:gd name="connsiteY2" fmla="*/ 4901532 h 4901532"/>
              <a:gd name="connsiteX3" fmla="*/ 0 w 5121576"/>
              <a:gd name="connsiteY3" fmla="*/ 4901532 h 4901532"/>
              <a:gd name="connsiteX4" fmla="*/ 0 w 5121576"/>
              <a:gd name="connsiteY4" fmla="*/ 0 h 4901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1576" h="4901532">
                <a:moveTo>
                  <a:pt x="0" y="0"/>
                </a:moveTo>
                <a:lnTo>
                  <a:pt x="5121576" y="0"/>
                </a:lnTo>
                <a:lnTo>
                  <a:pt x="4118677" y="4901532"/>
                </a:lnTo>
                <a:lnTo>
                  <a:pt x="0" y="4901532"/>
                </a:lnTo>
                <a:lnTo>
                  <a:pt x="0" y="0"/>
                </a:lnTo>
                <a:close/>
              </a:path>
            </a:pathLst>
          </a:custGeom>
          <a:solidFill>
            <a:schemeClr val="bg1">
              <a:lumMod val="75000"/>
            </a:schemeClr>
          </a:solidFill>
        </p:spPr>
        <p:txBody>
          <a:bodyPr vert="horz" lIns="0" tIns="0" rIns="0" bIns="0" rtlCol="0" anchor="ctr">
            <a:normAutofit/>
          </a:bodyPr>
          <a:lstStyle>
            <a:lvl1pPr marL="239989" indent="-239989" algn="ctr">
              <a:buNone/>
              <a:defRPr lang="sv-SE" sz="2133" noProof="0" dirty="0" smtClean="0"/>
            </a:lvl1pPr>
          </a:lstStyle>
          <a:p>
            <a:pPr marL="0" marR="0" lvl="0" indent="0" algn="ctr" latinLnBrk="0">
              <a:buClrTx/>
              <a:buSzTx/>
              <a:tabLst/>
            </a:pPr>
            <a:r>
              <a:rPr lang="sv-SE" noProof="0"/>
              <a:t>Klicka på ikonen</a:t>
            </a:r>
            <a:br>
              <a:rPr lang="sv-SE" noProof="0"/>
            </a:br>
            <a:br>
              <a:rPr lang="sv-SE" noProof="0"/>
            </a:br>
            <a:r>
              <a:rPr lang="sv-SE" noProof="0"/>
              <a:t>för att lägga till en bild</a:t>
            </a:r>
          </a:p>
        </p:txBody>
      </p:sp>
      <p:sp>
        <p:nvSpPr>
          <p:cNvPr id="8" name="Platshållare för bild 2"/>
          <p:cNvSpPr>
            <a:spLocks noGrp="1"/>
          </p:cNvSpPr>
          <p:nvPr>
            <p:ph type="pic" idx="13" hasCustomPrompt="1"/>
          </p:nvPr>
        </p:nvSpPr>
        <p:spPr>
          <a:xfrm>
            <a:off x="6222684" y="-52742"/>
            <a:ext cx="5980333" cy="3269769"/>
          </a:xfrm>
          <a:custGeom>
            <a:avLst/>
            <a:gdLst>
              <a:gd name="connsiteX0" fmla="*/ 0 w 4461060"/>
              <a:gd name="connsiteY0" fmla="*/ 0 h 2527200"/>
              <a:gd name="connsiteX1" fmla="*/ 4461060 w 4461060"/>
              <a:gd name="connsiteY1" fmla="*/ 0 h 2527200"/>
              <a:gd name="connsiteX2" fmla="*/ 4461060 w 4461060"/>
              <a:gd name="connsiteY2" fmla="*/ 2527200 h 2527200"/>
              <a:gd name="connsiteX3" fmla="*/ 0 w 4461060"/>
              <a:gd name="connsiteY3" fmla="*/ 2527200 h 2527200"/>
              <a:gd name="connsiteX4" fmla="*/ 0 w 4461060"/>
              <a:gd name="connsiteY4" fmla="*/ 0 h 2527200"/>
              <a:gd name="connsiteX0" fmla="*/ 475488 w 4461060"/>
              <a:gd name="connsiteY0" fmla="*/ 0 h 2534515"/>
              <a:gd name="connsiteX1" fmla="*/ 4461060 w 4461060"/>
              <a:gd name="connsiteY1" fmla="*/ 7315 h 2534515"/>
              <a:gd name="connsiteX2" fmla="*/ 4461060 w 4461060"/>
              <a:gd name="connsiteY2" fmla="*/ 2534515 h 2534515"/>
              <a:gd name="connsiteX3" fmla="*/ 0 w 4461060"/>
              <a:gd name="connsiteY3" fmla="*/ 2534515 h 2534515"/>
              <a:gd name="connsiteX4" fmla="*/ 475488 w 4461060"/>
              <a:gd name="connsiteY4" fmla="*/ 0 h 2534515"/>
              <a:gd name="connsiteX0" fmla="*/ 495808 w 4481380"/>
              <a:gd name="connsiteY0" fmla="*/ 0 h 2541544"/>
              <a:gd name="connsiteX1" fmla="*/ 4481380 w 4481380"/>
              <a:gd name="connsiteY1" fmla="*/ 7315 h 2541544"/>
              <a:gd name="connsiteX2" fmla="*/ 4481380 w 4481380"/>
              <a:gd name="connsiteY2" fmla="*/ 2534515 h 2541544"/>
              <a:gd name="connsiteX3" fmla="*/ 0 w 4481380"/>
              <a:gd name="connsiteY3" fmla="*/ 2541544 h 2541544"/>
              <a:gd name="connsiteX4" fmla="*/ 495808 w 4481380"/>
              <a:gd name="connsiteY4" fmla="*/ 0 h 2541544"/>
              <a:gd name="connsiteX0" fmla="*/ 475488 w 4461060"/>
              <a:gd name="connsiteY0" fmla="*/ 0 h 2534516"/>
              <a:gd name="connsiteX1" fmla="*/ 4461060 w 4461060"/>
              <a:gd name="connsiteY1" fmla="*/ 7315 h 2534516"/>
              <a:gd name="connsiteX2" fmla="*/ 4461060 w 4461060"/>
              <a:gd name="connsiteY2" fmla="*/ 2534515 h 2534516"/>
              <a:gd name="connsiteX3" fmla="*/ 0 w 4461060"/>
              <a:gd name="connsiteY3" fmla="*/ 2534516 h 2534516"/>
              <a:gd name="connsiteX4" fmla="*/ 475488 w 4461060"/>
              <a:gd name="connsiteY4" fmla="*/ 0 h 2534516"/>
              <a:gd name="connsiteX0" fmla="*/ 475488 w 4461060"/>
              <a:gd name="connsiteY0" fmla="*/ 14412 h 2548928"/>
              <a:gd name="connsiteX1" fmla="*/ 4461060 w 4461060"/>
              <a:gd name="connsiteY1" fmla="*/ 0 h 2548928"/>
              <a:gd name="connsiteX2" fmla="*/ 4461060 w 4461060"/>
              <a:gd name="connsiteY2" fmla="*/ 2548927 h 2548928"/>
              <a:gd name="connsiteX3" fmla="*/ 0 w 4461060"/>
              <a:gd name="connsiteY3" fmla="*/ 2548928 h 2548928"/>
              <a:gd name="connsiteX4" fmla="*/ 475488 w 4461060"/>
              <a:gd name="connsiteY4" fmla="*/ 14412 h 2548928"/>
              <a:gd name="connsiteX0" fmla="*/ 475488 w 4465293"/>
              <a:gd name="connsiteY0" fmla="*/ 0 h 2534516"/>
              <a:gd name="connsiteX1" fmla="*/ 4465293 w 4465293"/>
              <a:gd name="connsiteY1" fmla="*/ 3158 h 2534516"/>
              <a:gd name="connsiteX2" fmla="*/ 4461060 w 4465293"/>
              <a:gd name="connsiteY2" fmla="*/ 2534515 h 2534516"/>
              <a:gd name="connsiteX3" fmla="*/ 0 w 4465293"/>
              <a:gd name="connsiteY3" fmla="*/ 2534516 h 2534516"/>
              <a:gd name="connsiteX4" fmla="*/ 475488 w 4465293"/>
              <a:gd name="connsiteY4" fmla="*/ 0 h 2534516"/>
              <a:gd name="connsiteX0" fmla="*/ 475488 w 4465293"/>
              <a:gd name="connsiteY0" fmla="*/ 10019 h 2544535"/>
              <a:gd name="connsiteX1" fmla="*/ 4465293 w 4465293"/>
              <a:gd name="connsiteY1" fmla="*/ 0 h 2544535"/>
              <a:gd name="connsiteX2" fmla="*/ 4461060 w 4465293"/>
              <a:gd name="connsiteY2" fmla="*/ 2544534 h 2544535"/>
              <a:gd name="connsiteX3" fmla="*/ 0 w 4465293"/>
              <a:gd name="connsiteY3" fmla="*/ 2544535 h 2544535"/>
              <a:gd name="connsiteX4" fmla="*/ 475488 w 4465293"/>
              <a:gd name="connsiteY4" fmla="*/ 10019 h 2544535"/>
              <a:gd name="connsiteX0" fmla="*/ 479722 w 4465293"/>
              <a:gd name="connsiteY0" fmla="*/ 1234 h 2544535"/>
              <a:gd name="connsiteX1" fmla="*/ 4465293 w 4465293"/>
              <a:gd name="connsiteY1" fmla="*/ 0 h 2544535"/>
              <a:gd name="connsiteX2" fmla="*/ 4461060 w 4465293"/>
              <a:gd name="connsiteY2" fmla="*/ 2544534 h 2544535"/>
              <a:gd name="connsiteX3" fmla="*/ 0 w 4465293"/>
              <a:gd name="connsiteY3" fmla="*/ 2544535 h 2544535"/>
              <a:gd name="connsiteX4" fmla="*/ 479722 w 4465293"/>
              <a:gd name="connsiteY4" fmla="*/ 1234 h 2544535"/>
              <a:gd name="connsiteX0" fmla="*/ 492422 w 4477993"/>
              <a:gd name="connsiteY0" fmla="*/ 1234 h 2544535"/>
              <a:gd name="connsiteX1" fmla="*/ 4477993 w 4477993"/>
              <a:gd name="connsiteY1" fmla="*/ 0 h 2544535"/>
              <a:gd name="connsiteX2" fmla="*/ 4473760 w 4477993"/>
              <a:gd name="connsiteY2" fmla="*/ 2544534 h 2544535"/>
              <a:gd name="connsiteX3" fmla="*/ 0 w 4477993"/>
              <a:gd name="connsiteY3" fmla="*/ 2544535 h 2544535"/>
              <a:gd name="connsiteX4" fmla="*/ 492422 w 4477993"/>
              <a:gd name="connsiteY4" fmla="*/ 1234 h 2544535"/>
              <a:gd name="connsiteX0" fmla="*/ 475489 w 4477993"/>
              <a:gd name="connsiteY0" fmla="*/ 1234 h 2544535"/>
              <a:gd name="connsiteX1" fmla="*/ 4477993 w 4477993"/>
              <a:gd name="connsiteY1" fmla="*/ 0 h 2544535"/>
              <a:gd name="connsiteX2" fmla="*/ 4473760 w 4477993"/>
              <a:gd name="connsiteY2" fmla="*/ 2544534 h 2544535"/>
              <a:gd name="connsiteX3" fmla="*/ 0 w 4477993"/>
              <a:gd name="connsiteY3" fmla="*/ 2544535 h 2544535"/>
              <a:gd name="connsiteX4" fmla="*/ 475489 w 4477993"/>
              <a:gd name="connsiteY4" fmla="*/ 1234 h 2544535"/>
              <a:gd name="connsiteX0" fmla="*/ 482746 w 4485250"/>
              <a:gd name="connsiteY0" fmla="*/ 1234 h 2544535"/>
              <a:gd name="connsiteX1" fmla="*/ 4485250 w 4485250"/>
              <a:gd name="connsiteY1" fmla="*/ 0 h 2544535"/>
              <a:gd name="connsiteX2" fmla="*/ 4481017 w 4485250"/>
              <a:gd name="connsiteY2" fmla="*/ 2544534 h 2544535"/>
              <a:gd name="connsiteX3" fmla="*/ 0 w 4485250"/>
              <a:gd name="connsiteY3" fmla="*/ 2544535 h 2544535"/>
              <a:gd name="connsiteX4" fmla="*/ 482746 w 4485250"/>
              <a:gd name="connsiteY4" fmla="*/ 1234 h 2544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5250" h="2544535">
                <a:moveTo>
                  <a:pt x="482746" y="1234"/>
                </a:moveTo>
                <a:lnTo>
                  <a:pt x="4485250" y="0"/>
                </a:lnTo>
                <a:lnTo>
                  <a:pt x="4481017" y="2544534"/>
                </a:lnTo>
                <a:lnTo>
                  <a:pt x="0" y="2544535"/>
                </a:lnTo>
                <a:lnTo>
                  <a:pt x="482746" y="1234"/>
                </a:lnTo>
                <a:close/>
              </a:path>
            </a:pathLst>
          </a:custGeom>
          <a:solidFill>
            <a:schemeClr val="bg1">
              <a:lumMod val="75000"/>
            </a:schemeClr>
          </a:solidFill>
        </p:spPr>
        <p:txBody>
          <a:bodyPr anchor="ctr">
            <a:normAutofit/>
          </a:bodyPr>
          <a:lstStyle>
            <a:lvl1pPr marL="0" marR="0" indent="0" algn="ctr" defTabSz="609570" rtl="0" eaLnBrk="0" fontAlgn="base" latinLnBrk="0" hangingPunct="0">
              <a:lnSpc>
                <a:spcPct val="110000"/>
              </a:lnSpc>
              <a:spcBef>
                <a:spcPts val="1067"/>
              </a:spcBef>
              <a:spcAft>
                <a:spcPct val="0"/>
              </a:spcAft>
              <a:buClrTx/>
              <a:buSzTx/>
              <a:buFont typeface="Arial" charset="0"/>
              <a:buNone/>
              <a:tabLst/>
              <a:defRPr sz="2133"/>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pPr marL="0" marR="0" lvl="0" indent="0" algn="ctr" defTabSz="609570" rtl="0" eaLnBrk="0" fontAlgn="base" latinLnBrk="0" hangingPunct="0">
              <a:lnSpc>
                <a:spcPct val="110000"/>
              </a:lnSpc>
              <a:spcBef>
                <a:spcPts val="1067"/>
              </a:spcBef>
              <a:spcAft>
                <a:spcPct val="0"/>
              </a:spcAft>
              <a:buClrTx/>
              <a:buSzTx/>
              <a:buFont typeface="Arial" charset="0"/>
              <a:buNone/>
              <a:tabLst/>
              <a:defRPr/>
            </a:pPr>
            <a:r>
              <a:rPr lang="sv-SE" noProof="0"/>
              <a:t>Klicka på ikonen</a:t>
            </a:r>
            <a:br>
              <a:rPr lang="sv-SE" noProof="0"/>
            </a:br>
            <a:br>
              <a:rPr lang="sv-SE" noProof="0"/>
            </a:br>
            <a:r>
              <a:rPr lang="sv-SE" noProof="0"/>
              <a:t>för att lägga till en bild</a:t>
            </a:r>
          </a:p>
        </p:txBody>
      </p:sp>
      <p:sp>
        <p:nvSpPr>
          <p:cNvPr id="10" name="Date Placeholder 1">
            <a:extLst>
              <a:ext uri="{FF2B5EF4-FFF2-40B4-BE49-F238E27FC236}">
                <a16:creationId xmlns:a16="http://schemas.microsoft.com/office/drawing/2014/main" id="{5E42600C-FC01-9348-AA82-BA65B3784A2E}"/>
              </a:ext>
            </a:extLst>
          </p:cNvPr>
          <p:cNvSpPr>
            <a:spLocks noGrp="1"/>
          </p:cNvSpPr>
          <p:nvPr>
            <p:ph type="dt" sz="half" idx="2"/>
          </p:nvPr>
        </p:nvSpPr>
        <p:spPr>
          <a:xfrm>
            <a:off x="9671792" y="6501343"/>
            <a:ext cx="1305600" cy="338364"/>
          </a:xfrm>
          <a:prstGeom prst="rect">
            <a:avLst/>
          </a:prstGeom>
        </p:spPr>
        <p:txBody>
          <a:bodyPr vert="horz" lIns="91440" tIns="45720" rIns="91440" bIns="45720" rtlCol="0" anchor="ctr"/>
          <a:lstStyle>
            <a:lvl1pPr algn="l">
              <a:defRPr sz="933">
                <a:solidFill>
                  <a:schemeClr val="bg1">
                    <a:lumMod val="75000"/>
                  </a:schemeClr>
                </a:solidFill>
              </a:defRPr>
            </a:lvl1pPr>
          </a:lstStyle>
          <a:p>
            <a:fld id="{729A5E29-30F3-524D-B44B-9727F12BC474}" type="datetime1">
              <a:rPr lang="sv-SE" smtClean="0"/>
              <a:t>2026-05-19</a:t>
            </a:fld>
            <a:endParaRPr lang="sv-SE"/>
          </a:p>
        </p:txBody>
      </p:sp>
      <p:sp>
        <p:nvSpPr>
          <p:cNvPr id="13" name="Platshållare för bildnummer 2">
            <a:extLst>
              <a:ext uri="{FF2B5EF4-FFF2-40B4-BE49-F238E27FC236}">
                <a16:creationId xmlns:a16="http://schemas.microsoft.com/office/drawing/2014/main" id="{A4CB9A46-2CAC-1846-A730-DE367C31E51F}"/>
              </a:ext>
            </a:extLst>
          </p:cNvPr>
          <p:cNvSpPr>
            <a:spLocks noGrp="1"/>
          </p:cNvSpPr>
          <p:nvPr>
            <p:ph type="sldNum" sz="quarter" idx="4"/>
          </p:nvPr>
        </p:nvSpPr>
        <p:spPr>
          <a:xfrm>
            <a:off x="11046320" y="6501343"/>
            <a:ext cx="288032" cy="321141"/>
          </a:xfrm>
          <a:prstGeom prst="rect">
            <a:avLst/>
          </a:prstGeom>
        </p:spPr>
        <p:txBody>
          <a:bodyPr vert="horz" lIns="0" tIns="0" rIns="0" bIns="0" rtlCol="0" anchor="ctr"/>
          <a:lstStyle>
            <a:lvl1pPr algn="r">
              <a:defRPr sz="933">
                <a:solidFill>
                  <a:schemeClr val="bg1">
                    <a:lumMod val="75000"/>
                  </a:schemeClr>
                </a:solidFill>
              </a:defRPr>
            </a:lvl1pPr>
          </a:lstStyle>
          <a:p>
            <a:pPr>
              <a:defRPr/>
            </a:pPr>
            <a:fld id="{9426A61E-93B8-384D-8975-0A89DB09A550}" type="slidenum">
              <a:rPr lang="sv-SE" smtClean="0"/>
              <a:pPr>
                <a:defRPr/>
              </a:pPr>
              <a:t>‹#›</a:t>
            </a:fld>
            <a:endParaRPr lang="sv-SE"/>
          </a:p>
        </p:txBody>
      </p:sp>
      <p:sp>
        <p:nvSpPr>
          <p:cNvPr id="14" name="Platshållare för sidfot 5">
            <a:extLst>
              <a:ext uri="{FF2B5EF4-FFF2-40B4-BE49-F238E27FC236}">
                <a16:creationId xmlns:a16="http://schemas.microsoft.com/office/drawing/2014/main" id="{398EAF2B-0609-D640-950D-37571B394DE1}"/>
              </a:ext>
            </a:extLst>
          </p:cNvPr>
          <p:cNvSpPr>
            <a:spLocks noGrp="1"/>
          </p:cNvSpPr>
          <p:nvPr>
            <p:ph type="ftr" sz="quarter" idx="3"/>
          </p:nvPr>
        </p:nvSpPr>
        <p:spPr>
          <a:xfrm>
            <a:off x="2927649" y="6609241"/>
            <a:ext cx="5088379" cy="143696"/>
          </a:xfrm>
          <a:prstGeom prst="rect">
            <a:avLst/>
          </a:prstGeom>
        </p:spPr>
        <p:txBody>
          <a:bodyPr lIns="0" tIns="0" rIns="0" bIns="0" anchor="t" anchorCtr="0">
            <a:noAutofit/>
          </a:bodyPr>
          <a:lstStyle>
            <a:lvl1pPr algn="l">
              <a:lnSpc>
                <a:spcPct val="100000"/>
              </a:lnSpc>
              <a:defRPr lang="sv-SE" sz="933" b="1" i="0" cap="none" spc="67" baseline="0">
                <a:solidFill>
                  <a:schemeClr val="bg1">
                    <a:lumMod val="75000"/>
                  </a:schemeClr>
                </a:solidFill>
                <a:latin typeface="Arial" panose="020B0604020202020204" pitchFamily="34" charset="0"/>
                <a:ea typeface="ＭＳ Ｐゴシック" pitchFamily="-65" charset="-128"/>
                <a:cs typeface="Arial" panose="020B0604020202020204" pitchFamily="34" charset="0"/>
              </a:defRPr>
            </a:lvl1pPr>
          </a:lstStyle>
          <a:p>
            <a:pPr eaLnBrk="0" hangingPunct="0"/>
            <a:r>
              <a:rPr lang="en-GB" dirty="0"/>
              <a:t>|      NAMN PÅ VERKSAMHET – ÄNDRAS I SIDFOTSLÄGET</a:t>
            </a:r>
          </a:p>
        </p:txBody>
      </p:sp>
    </p:spTree>
    <p:extLst>
      <p:ext uri="{BB962C8B-B14F-4D97-AF65-F5344CB8AC3E}">
        <p14:creationId xmlns:p14="http://schemas.microsoft.com/office/powerpoint/2010/main" val="405201789"/>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yra bilder ">
    <p:spTree>
      <p:nvGrpSpPr>
        <p:cNvPr id="1" name=""/>
        <p:cNvGrpSpPr/>
        <p:nvPr/>
      </p:nvGrpSpPr>
      <p:grpSpPr>
        <a:xfrm>
          <a:off x="0" y="0"/>
          <a:ext cx="0" cy="0"/>
          <a:chOff x="0" y="0"/>
          <a:chExt cx="0" cy="0"/>
        </a:xfrm>
      </p:grpSpPr>
      <p:sp>
        <p:nvSpPr>
          <p:cNvPr id="12" name="Platshållare för bild 2"/>
          <p:cNvSpPr>
            <a:spLocks noGrp="1"/>
          </p:cNvSpPr>
          <p:nvPr>
            <p:ph type="pic" idx="14" hasCustomPrompt="1"/>
          </p:nvPr>
        </p:nvSpPr>
        <p:spPr>
          <a:xfrm>
            <a:off x="0" y="3205995"/>
            <a:ext cx="3936000" cy="3295348"/>
          </a:xfrm>
          <a:prstGeom prst="rect">
            <a:avLst/>
          </a:prstGeom>
          <a:solidFill>
            <a:schemeClr val="bg1">
              <a:lumMod val="75000"/>
            </a:schemeClr>
          </a:solidFill>
        </p:spPr>
        <p:txBody>
          <a:bodyPr anchor="ctr">
            <a:normAutofit/>
          </a:bodyPr>
          <a:lstStyle>
            <a:lvl1pPr marL="0" marR="0" indent="0" algn="ctr" defTabSz="609570" rtl="0" eaLnBrk="0" fontAlgn="base" latinLnBrk="0" hangingPunct="0">
              <a:lnSpc>
                <a:spcPct val="110000"/>
              </a:lnSpc>
              <a:spcBef>
                <a:spcPts val="1067"/>
              </a:spcBef>
              <a:spcAft>
                <a:spcPct val="0"/>
              </a:spcAft>
              <a:buClrTx/>
              <a:buSzTx/>
              <a:buFont typeface="Arial" charset="0"/>
              <a:buNone/>
              <a:tabLst/>
              <a:defRPr sz="2133"/>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pPr marL="0" marR="0" lvl="0" indent="0" algn="ctr" defTabSz="609570" rtl="0" eaLnBrk="0" fontAlgn="base" latinLnBrk="0" hangingPunct="0">
              <a:lnSpc>
                <a:spcPct val="110000"/>
              </a:lnSpc>
              <a:spcBef>
                <a:spcPts val="1067"/>
              </a:spcBef>
              <a:spcAft>
                <a:spcPct val="0"/>
              </a:spcAft>
              <a:buClrTx/>
              <a:buSzTx/>
              <a:buFont typeface="Arial" charset="0"/>
              <a:buNone/>
              <a:tabLst/>
              <a:defRPr/>
            </a:pPr>
            <a:r>
              <a:rPr lang="sv-SE" noProof="0"/>
              <a:t>Klicka på ikonen</a:t>
            </a:r>
            <a:br>
              <a:rPr lang="sv-SE" noProof="0"/>
            </a:br>
            <a:br>
              <a:rPr lang="sv-SE" noProof="0"/>
            </a:br>
            <a:r>
              <a:rPr lang="sv-SE" noProof="0"/>
              <a:t>för att lägga till en bild</a:t>
            </a:r>
          </a:p>
        </p:txBody>
      </p:sp>
      <p:sp>
        <p:nvSpPr>
          <p:cNvPr id="20" name="Platshållare för bild 2"/>
          <p:cNvSpPr>
            <a:spLocks noGrp="1"/>
          </p:cNvSpPr>
          <p:nvPr>
            <p:ph type="pic" idx="22" hasCustomPrompt="1"/>
          </p:nvPr>
        </p:nvSpPr>
        <p:spPr>
          <a:xfrm>
            <a:off x="8243960" y="3205995"/>
            <a:ext cx="3936000" cy="3295348"/>
          </a:xfrm>
          <a:prstGeom prst="rect">
            <a:avLst/>
          </a:prstGeom>
          <a:solidFill>
            <a:schemeClr val="bg1">
              <a:lumMod val="75000"/>
            </a:schemeClr>
          </a:solidFill>
        </p:spPr>
        <p:txBody>
          <a:bodyPr anchor="ctr">
            <a:normAutofit/>
          </a:bodyPr>
          <a:lstStyle>
            <a:lvl1pPr marL="0" marR="0" indent="0" algn="ctr" defTabSz="609570" rtl="0" eaLnBrk="0" fontAlgn="base" latinLnBrk="0" hangingPunct="0">
              <a:lnSpc>
                <a:spcPct val="110000"/>
              </a:lnSpc>
              <a:spcBef>
                <a:spcPts val="1067"/>
              </a:spcBef>
              <a:spcAft>
                <a:spcPct val="0"/>
              </a:spcAft>
              <a:buClrTx/>
              <a:buSzTx/>
              <a:buFont typeface="Arial" charset="0"/>
              <a:buNone/>
              <a:tabLst/>
              <a:defRPr sz="2133"/>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pPr marL="0" marR="0" lvl="0" indent="0" algn="ctr" defTabSz="609570" rtl="0" eaLnBrk="0" fontAlgn="base" latinLnBrk="0" hangingPunct="0">
              <a:lnSpc>
                <a:spcPct val="110000"/>
              </a:lnSpc>
              <a:spcBef>
                <a:spcPts val="1067"/>
              </a:spcBef>
              <a:spcAft>
                <a:spcPct val="0"/>
              </a:spcAft>
              <a:buClrTx/>
              <a:buSzTx/>
              <a:buFont typeface="Arial" charset="0"/>
              <a:buNone/>
              <a:tabLst/>
              <a:defRPr/>
            </a:pPr>
            <a:r>
              <a:rPr lang="sv-SE" noProof="0"/>
              <a:t>Klicka på ikonen</a:t>
            </a:r>
            <a:br>
              <a:rPr lang="sv-SE" noProof="0"/>
            </a:br>
            <a:br>
              <a:rPr lang="sv-SE" noProof="0"/>
            </a:br>
            <a:r>
              <a:rPr lang="sv-SE" noProof="0"/>
              <a:t>för att lägga till en bild</a:t>
            </a:r>
          </a:p>
        </p:txBody>
      </p:sp>
      <p:sp>
        <p:nvSpPr>
          <p:cNvPr id="21" name="Platshållare för bild 2"/>
          <p:cNvSpPr>
            <a:spLocks noGrp="1"/>
          </p:cNvSpPr>
          <p:nvPr>
            <p:ph type="pic" idx="23" hasCustomPrompt="1"/>
          </p:nvPr>
        </p:nvSpPr>
        <p:spPr>
          <a:xfrm>
            <a:off x="4104000" y="3205995"/>
            <a:ext cx="3984000" cy="3295348"/>
          </a:xfrm>
          <a:prstGeom prst="rect">
            <a:avLst/>
          </a:prstGeom>
          <a:solidFill>
            <a:schemeClr val="bg1">
              <a:lumMod val="75000"/>
            </a:schemeClr>
          </a:solidFill>
        </p:spPr>
        <p:txBody>
          <a:bodyPr anchor="ctr">
            <a:normAutofit/>
          </a:bodyPr>
          <a:lstStyle>
            <a:lvl1pPr marL="0" marR="0" indent="0" algn="ctr" defTabSz="609570" rtl="0" eaLnBrk="0" fontAlgn="base" latinLnBrk="0" hangingPunct="0">
              <a:lnSpc>
                <a:spcPct val="110000"/>
              </a:lnSpc>
              <a:spcBef>
                <a:spcPts val="1067"/>
              </a:spcBef>
              <a:spcAft>
                <a:spcPct val="0"/>
              </a:spcAft>
              <a:buClrTx/>
              <a:buSzTx/>
              <a:buFont typeface="Arial" charset="0"/>
              <a:buNone/>
              <a:tabLst/>
              <a:defRPr sz="2133"/>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pPr marL="0" marR="0" lvl="0" indent="0" algn="ctr" defTabSz="609570" rtl="0" eaLnBrk="0" fontAlgn="base" latinLnBrk="0" hangingPunct="0">
              <a:lnSpc>
                <a:spcPct val="110000"/>
              </a:lnSpc>
              <a:spcBef>
                <a:spcPts val="1067"/>
              </a:spcBef>
              <a:spcAft>
                <a:spcPct val="0"/>
              </a:spcAft>
              <a:buClrTx/>
              <a:buSzTx/>
              <a:buFont typeface="Arial" charset="0"/>
              <a:buNone/>
              <a:tabLst/>
              <a:defRPr/>
            </a:pPr>
            <a:r>
              <a:rPr lang="sv-SE" noProof="0"/>
              <a:t>Klicka på ikonen</a:t>
            </a:r>
            <a:br>
              <a:rPr lang="sv-SE" noProof="0"/>
            </a:br>
            <a:br>
              <a:rPr lang="sv-SE" noProof="0"/>
            </a:br>
            <a:r>
              <a:rPr lang="sv-SE" noProof="0"/>
              <a:t>för att lägga till en bild</a:t>
            </a:r>
          </a:p>
        </p:txBody>
      </p:sp>
      <p:sp>
        <p:nvSpPr>
          <p:cNvPr id="11" name="Platshållare för bild 2"/>
          <p:cNvSpPr>
            <a:spLocks noGrp="1"/>
          </p:cNvSpPr>
          <p:nvPr>
            <p:ph type="pic" idx="13" hasCustomPrompt="1"/>
          </p:nvPr>
        </p:nvSpPr>
        <p:spPr>
          <a:xfrm>
            <a:off x="0" y="-34033"/>
            <a:ext cx="12192000" cy="3098093"/>
          </a:xfrm>
          <a:prstGeom prst="rect">
            <a:avLst/>
          </a:prstGeom>
          <a:solidFill>
            <a:schemeClr val="bg1">
              <a:lumMod val="75000"/>
            </a:schemeClr>
          </a:solidFill>
        </p:spPr>
        <p:txBody>
          <a:bodyPr anchor="ctr">
            <a:normAutofit/>
          </a:bodyPr>
          <a:lstStyle>
            <a:lvl1pPr marL="0" marR="0" indent="0" algn="ctr" defTabSz="609570" rtl="0" eaLnBrk="0" fontAlgn="base" latinLnBrk="0" hangingPunct="0">
              <a:lnSpc>
                <a:spcPct val="110000"/>
              </a:lnSpc>
              <a:spcBef>
                <a:spcPts val="1067"/>
              </a:spcBef>
              <a:spcAft>
                <a:spcPct val="0"/>
              </a:spcAft>
              <a:buClrTx/>
              <a:buSzTx/>
              <a:buFont typeface="Arial" charset="0"/>
              <a:buNone/>
              <a:tabLst/>
              <a:defRPr sz="2133"/>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pPr marL="0" marR="0" lvl="0" indent="0" algn="ctr" defTabSz="609570" rtl="0" eaLnBrk="0" fontAlgn="base" latinLnBrk="0" hangingPunct="0">
              <a:lnSpc>
                <a:spcPct val="110000"/>
              </a:lnSpc>
              <a:spcBef>
                <a:spcPts val="1067"/>
              </a:spcBef>
              <a:spcAft>
                <a:spcPct val="0"/>
              </a:spcAft>
              <a:buClrTx/>
              <a:buSzTx/>
              <a:buFont typeface="Arial" charset="0"/>
              <a:buNone/>
              <a:tabLst/>
              <a:defRPr/>
            </a:pPr>
            <a:r>
              <a:rPr lang="sv-SE" noProof="0"/>
              <a:t>Klicka på ikonen</a:t>
            </a:r>
            <a:br>
              <a:rPr lang="sv-SE" noProof="0"/>
            </a:br>
            <a:br>
              <a:rPr lang="sv-SE" noProof="0"/>
            </a:br>
            <a:r>
              <a:rPr lang="sv-SE" noProof="0"/>
              <a:t>för att lägga till en bild</a:t>
            </a:r>
          </a:p>
        </p:txBody>
      </p:sp>
      <p:sp>
        <p:nvSpPr>
          <p:cNvPr id="10" name="Date Placeholder 1">
            <a:extLst>
              <a:ext uri="{FF2B5EF4-FFF2-40B4-BE49-F238E27FC236}">
                <a16:creationId xmlns:a16="http://schemas.microsoft.com/office/drawing/2014/main" id="{5BC60CE0-8086-2945-99A4-CEE1CF41D5D6}"/>
              </a:ext>
            </a:extLst>
          </p:cNvPr>
          <p:cNvSpPr>
            <a:spLocks noGrp="1"/>
          </p:cNvSpPr>
          <p:nvPr>
            <p:ph type="dt" sz="half" idx="2"/>
          </p:nvPr>
        </p:nvSpPr>
        <p:spPr>
          <a:xfrm>
            <a:off x="9671792" y="6501343"/>
            <a:ext cx="1305600" cy="338364"/>
          </a:xfrm>
          <a:prstGeom prst="rect">
            <a:avLst/>
          </a:prstGeom>
        </p:spPr>
        <p:txBody>
          <a:bodyPr vert="horz" lIns="91440" tIns="45720" rIns="91440" bIns="45720" rtlCol="0" anchor="ctr"/>
          <a:lstStyle>
            <a:lvl1pPr algn="l">
              <a:defRPr sz="933">
                <a:solidFill>
                  <a:schemeClr val="bg1">
                    <a:lumMod val="75000"/>
                  </a:schemeClr>
                </a:solidFill>
              </a:defRPr>
            </a:lvl1pPr>
          </a:lstStyle>
          <a:p>
            <a:fld id="{6AC4F235-8129-5D4E-BD8A-CD9590445FF8}" type="datetime1">
              <a:rPr lang="sv-SE" smtClean="0"/>
              <a:t>2026-05-19</a:t>
            </a:fld>
            <a:endParaRPr lang="sv-SE"/>
          </a:p>
        </p:txBody>
      </p:sp>
      <p:sp>
        <p:nvSpPr>
          <p:cNvPr id="13" name="Platshållare för bildnummer 2">
            <a:extLst>
              <a:ext uri="{FF2B5EF4-FFF2-40B4-BE49-F238E27FC236}">
                <a16:creationId xmlns:a16="http://schemas.microsoft.com/office/drawing/2014/main" id="{A94D78A8-7403-944A-9E9F-0B037DB22D27}"/>
              </a:ext>
            </a:extLst>
          </p:cNvPr>
          <p:cNvSpPr>
            <a:spLocks noGrp="1"/>
          </p:cNvSpPr>
          <p:nvPr>
            <p:ph type="sldNum" sz="quarter" idx="4"/>
          </p:nvPr>
        </p:nvSpPr>
        <p:spPr>
          <a:xfrm>
            <a:off x="11046320" y="6501343"/>
            <a:ext cx="288032" cy="321141"/>
          </a:xfrm>
          <a:prstGeom prst="rect">
            <a:avLst/>
          </a:prstGeom>
        </p:spPr>
        <p:txBody>
          <a:bodyPr vert="horz" lIns="0" tIns="0" rIns="0" bIns="0" rtlCol="0" anchor="ctr"/>
          <a:lstStyle>
            <a:lvl1pPr algn="r">
              <a:defRPr sz="933">
                <a:solidFill>
                  <a:schemeClr val="bg1">
                    <a:lumMod val="75000"/>
                  </a:schemeClr>
                </a:solidFill>
              </a:defRPr>
            </a:lvl1pPr>
          </a:lstStyle>
          <a:p>
            <a:pPr>
              <a:defRPr/>
            </a:pPr>
            <a:fld id="{9426A61E-93B8-384D-8975-0A89DB09A550}" type="slidenum">
              <a:rPr lang="sv-SE" smtClean="0"/>
              <a:pPr>
                <a:defRPr/>
              </a:pPr>
              <a:t>‹#›</a:t>
            </a:fld>
            <a:endParaRPr lang="sv-SE"/>
          </a:p>
        </p:txBody>
      </p:sp>
      <p:sp>
        <p:nvSpPr>
          <p:cNvPr id="14" name="Platshållare för sidfot 5">
            <a:extLst>
              <a:ext uri="{FF2B5EF4-FFF2-40B4-BE49-F238E27FC236}">
                <a16:creationId xmlns:a16="http://schemas.microsoft.com/office/drawing/2014/main" id="{5E33751B-BF97-A849-AD2B-2E9B13B99278}"/>
              </a:ext>
            </a:extLst>
          </p:cNvPr>
          <p:cNvSpPr>
            <a:spLocks noGrp="1"/>
          </p:cNvSpPr>
          <p:nvPr>
            <p:ph type="ftr" sz="quarter" idx="3"/>
          </p:nvPr>
        </p:nvSpPr>
        <p:spPr>
          <a:xfrm>
            <a:off x="2927649" y="6609241"/>
            <a:ext cx="5088379" cy="143696"/>
          </a:xfrm>
          <a:prstGeom prst="rect">
            <a:avLst/>
          </a:prstGeom>
        </p:spPr>
        <p:txBody>
          <a:bodyPr lIns="0" tIns="0" rIns="0" bIns="0" anchor="t" anchorCtr="0">
            <a:noAutofit/>
          </a:bodyPr>
          <a:lstStyle>
            <a:lvl1pPr algn="l">
              <a:lnSpc>
                <a:spcPct val="100000"/>
              </a:lnSpc>
              <a:defRPr lang="sv-SE" sz="933" b="1" i="0" cap="none" spc="67" baseline="0">
                <a:solidFill>
                  <a:schemeClr val="bg1">
                    <a:lumMod val="75000"/>
                  </a:schemeClr>
                </a:solidFill>
                <a:latin typeface="Arial" panose="020B0604020202020204" pitchFamily="34" charset="0"/>
                <a:ea typeface="ＭＳ Ｐゴシック" pitchFamily="-65" charset="-128"/>
                <a:cs typeface="Arial" panose="020B0604020202020204" pitchFamily="34" charset="0"/>
              </a:defRPr>
            </a:lvl1pPr>
          </a:lstStyle>
          <a:p>
            <a:pPr eaLnBrk="0" hangingPunct="0"/>
            <a:r>
              <a:rPr lang="en-GB" dirty="0"/>
              <a:t>|      NAMN PÅ VERKSAMHET – ÄNDRAS I SIDFOTSLÄGET</a:t>
            </a:r>
          </a:p>
        </p:txBody>
      </p:sp>
    </p:spTree>
    <p:extLst>
      <p:ext uri="{BB962C8B-B14F-4D97-AF65-F5344CB8AC3E}">
        <p14:creationId xmlns:p14="http://schemas.microsoft.com/office/powerpoint/2010/main" val="3701783173"/>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Rubrik och tre bilder">
    <p:spTree>
      <p:nvGrpSpPr>
        <p:cNvPr id="1" name=""/>
        <p:cNvGrpSpPr/>
        <p:nvPr/>
      </p:nvGrpSpPr>
      <p:grpSpPr>
        <a:xfrm>
          <a:off x="0" y="0"/>
          <a:ext cx="0" cy="0"/>
          <a:chOff x="0" y="0"/>
          <a:chExt cx="0" cy="0"/>
        </a:xfrm>
      </p:grpSpPr>
      <p:sp>
        <p:nvSpPr>
          <p:cNvPr id="12" name="Platshållare för bild 2"/>
          <p:cNvSpPr>
            <a:spLocks noGrp="1"/>
          </p:cNvSpPr>
          <p:nvPr>
            <p:ph type="pic" idx="14" hasCustomPrompt="1"/>
          </p:nvPr>
        </p:nvSpPr>
        <p:spPr>
          <a:xfrm>
            <a:off x="0" y="2722894"/>
            <a:ext cx="3984000" cy="3778449"/>
          </a:xfrm>
          <a:prstGeom prst="rect">
            <a:avLst/>
          </a:prstGeom>
          <a:solidFill>
            <a:schemeClr val="bg1">
              <a:lumMod val="75000"/>
            </a:schemeClr>
          </a:solidFill>
        </p:spPr>
        <p:txBody>
          <a:bodyPr anchor="ctr">
            <a:normAutofit/>
          </a:bodyPr>
          <a:lstStyle>
            <a:lvl1pPr marL="0" marR="0" indent="0" algn="ctr" defTabSz="609570" rtl="0" eaLnBrk="0" fontAlgn="base" latinLnBrk="0" hangingPunct="0">
              <a:lnSpc>
                <a:spcPct val="110000"/>
              </a:lnSpc>
              <a:spcBef>
                <a:spcPts val="1067"/>
              </a:spcBef>
              <a:spcAft>
                <a:spcPct val="0"/>
              </a:spcAft>
              <a:buClrTx/>
              <a:buSzTx/>
              <a:buFont typeface="Arial" charset="0"/>
              <a:buNone/>
              <a:tabLst/>
              <a:defRPr sz="2133"/>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pPr marL="0" marR="0" lvl="0" indent="0" algn="ctr" defTabSz="609570" rtl="0" eaLnBrk="0" fontAlgn="base" latinLnBrk="0" hangingPunct="0">
              <a:lnSpc>
                <a:spcPct val="110000"/>
              </a:lnSpc>
              <a:spcBef>
                <a:spcPts val="1067"/>
              </a:spcBef>
              <a:spcAft>
                <a:spcPct val="0"/>
              </a:spcAft>
              <a:buClrTx/>
              <a:buSzTx/>
              <a:buFont typeface="Arial" charset="0"/>
              <a:buNone/>
              <a:tabLst/>
              <a:defRPr/>
            </a:pPr>
            <a:r>
              <a:rPr lang="sv-SE" noProof="0"/>
              <a:t>Klicka på ikonen</a:t>
            </a:r>
            <a:br>
              <a:rPr lang="sv-SE" noProof="0"/>
            </a:br>
            <a:br>
              <a:rPr lang="sv-SE" noProof="0"/>
            </a:br>
            <a:r>
              <a:rPr lang="sv-SE" noProof="0"/>
              <a:t>för att lägga till en bild</a:t>
            </a:r>
          </a:p>
        </p:txBody>
      </p:sp>
      <p:sp>
        <p:nvSpPr>
          <p:cNvPr id="20" name="Platshållare för bild 2"/>
          <p:cNvSpPr>
            <a:spLocks noGrp="1"/>
          </p:cNvSpPr>
          <p:nvPr>
            <p:ph type="pic" idx="22" hasCustomPrompt="1"/>
          </p:nvPr>
        </p:nvSpPr>
        <p:spPr>
          <a:xfrm>
            <a:off x="8208000" y="2722894"/>
            <a:ext cx="3984000" cy="3778449"/>
          </a:xfrm>
          <a:prstGeom prst="rect">
            <a:avLst/>
          </a:prstGeom>
          <a:solidFill>
            <a:schemeClr val="bg1">
              <a:lumMod val="75000"/>
            </a:schemeClr>
          </a:solidFill>
        </p:spPr>
        <p:txBody>
          <a:bodyPr anchor="ctr">
            <a:normAutofit/>
          </a:bodyPr>
          <a:lstStyle>
            <a:lvl1pPr marL="0" marR="0" indent="0" algn="ctr" defTabSz="609570" rtl="0" eaLnBrk="0" fontAlgn="base" latinLnBrk="0" hangingPunct="0">
              <a:lnSpc>
                <a:spcPct val="110000"/>
              </a:lnSpc>
              <a:spcBef>
                <a:spcPts val="1067"/>
              </a:spcBef>
              <a:spcAft>
                <a:spcPct val="0"/>
              </a:spcAft>
              <a:buClrTx/>
              <a:buSzTx/>
              <a:buFont typeface="Arial" charset="0"/>
              <a:buNone/>
              <a:tabLst/>
              <a:defRPr sz="2133"/>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pPr marL="0" marR="0" lvl="0" indent="0" algn="ctr" defTabSz="609570" rtl="0" eaLnBrk="0" fontAlgn="base" latinLnBrk="0" hangingPunct="0">
              <a:lnSpc>
                <a:spcPct val="110000"/>
              </a:lnSpc>
              <a:spcBef>
                <a:spcPts val="1067"/>
              </a:spcBef>
              <a:spcAft>
                <a:spcPct val="0"/>
              </a:spcAft>
              <a:buClrTx/>
              <a:buSzTx/>
              <a:buFont typeface="Arial" charset="0"/>
              <a:buNone/>
              <a:tabLst/>
              <a:defRPr/>
            </a:pPr>
            <a:r>
              <a:rPr lang="sv-SE" noProof="0"/>
              <a:t>Klicka på ikonen</a:t>
            </a:r>
            <a:br>
              <a:rPr lang="sv-SE" noProof="0"/>
            </a:br>
            <a:br>
              <a:rPr lang="sv-SE" noProof="0"/>
            </a:br>
            <a:r>
              <a:rPr lang="sv-SE" noProof="0"/>
              <a:t>för att lägga till en bild</a:t>
            </a:r>
          </a:p>
        </p:txBody>
      </p:sp>
      <p:sp>
        <p:nvSpPr>
          <p:cNvPr id="21" name="Platshållare för bild 2"/>
          <p:cNvSpPr>
            <a:spLocks noGrp="1"/>
          </p:cNvSpPr>
          <p:nvPr>
            <p:ph type="pic" idx="23" hasCustomPrompt="1"/>
          </p:nvPr>
        </p:nvSpPr>
        <p:spPr>
          <a:xfrm>
            <a:off x="4104000" y="2722894"/>
            <a:ext cx="3984000" cy="3778449"/>
          </a:xfrm>
          <a:prstGeom prst="rect">
            <a:avLst/>
          </a:prstGeom>
          <a:solidFill>
            <a:schemeClr val="bg1">
              <a:lumMod val="75000"/>
            </a:schemeClr>
          </a:solidFill>
        </p:spPr>
        <p:txBody>
          <a:bodyPr anchor="ctr">
            <a:normAutofit/>
          </a:bodyPr>
          <a:lstStyle>
            <a:lvl1pPr marL="0" marR="0" indent="0" algn="ctr" defTabSz="609570" rtl="0" eaLnBrk="0" fontAlgn="base" latinLnBrk="0" hangingPunct="0">
              <a:lnSpc>
                <a:spcPct val="110000"/>
              </a:lnSpc>
              <a:spcBef>
                <a:spcPts val="1067"/>
              </a:spcBef>
              <a:spcAft>
                <a:spcPct val="0"/>
              </a:spcAft>
              <a:buClrTx/>
              <a:buSzTx/>
              <a:buFont typeface="Arial" charset="0"/>
              <a:buNone/>
              <a:tabLst/>
              <a:defRPr sz="2133"/>
            </a:lvl1pPr>
            <a:lvl2pPr marL="609570" indent="0">
              <a:buNone/>
              <a:defRPr sz="3733"/>
            </a:lvl2pPr>
            <a:lvl3pPr marL="1219140" indent="0">
              <a:buNone/>
              <a:defRPr sz="3200"/>
            </a:lvl3pPr>
            <a:lvl4pPr marL="1828709" indent="0">
              <a:buNone/>
              <a:defRPr sz="2667"/>
            </a:lvl4pPr>
            <a:lvl5pPr marL="2438278" indent="0">
              <a:buNone/>
              <a:defRPr sz="2667"/>
            </a:lvl5pPr>
            <a:lvl6pPr marL="3047848" indent="0">
              <a:buNone/>
              <a:defRPr sz="2667"/>
            </a:lvl6pPr>
            <a:lvl7pPr marL="3657418" indent="0">
              <a:buNone/>
              <a:defRPr sz="2667"/>
            </a:lvl7pPr>
            <a:lvl8pPr marL="4266987" indent="0">
              <a:buNone/>
              <a:defRPr sz="2667"/>
            </a:lvl8pPr>
            <a:lvl9pPr marL="4876557" indent="0">
              <a:buNone/>
              <a:defRPr sz="2667"/>
            </a:lvl9pPr>
          </a:lstStyle>
          <a:p>
            <a:pPr marL="0" marR="0" lvl="0" indent="0" algn="ctr" defTabSz="609570" rtl="0" eaLnBrk="0" fontAlgn="base" latinLnBrk="0" hangingPunct="0">
              <a:lnSpc>
                <a:spcPct val="110000"/>
              </a:lnSpc>
              <a:spcBef>
                <a:spcPts val="1067"/>
              </a:spcBef>
              <a:spcAft>
                <a:spcPct val="0"/>
              </a:spcAft>
              <a:buClrTx/>
              <a:buSzTx/>
              <a:buFont typeface="Arial" charset="0"/>
              <a:buNone/>
              <a:tabLst/>
              <a:defRPr/>
            </a:pPr>
            <a:r>
              <a:rPr lang="sv-SE" noProof="0"/>
              <a:t>Klicka på ikonen</a:t>
            </a:r>
            <a:br>
              <a:rPr lang="sv-SE" noProof="0"/>
            </a:br>
            <a:br>
              <a:rPr lang="sv-SE" noProof="0"/>
            </a:br>
            <a:r>
              <a:rPr lang="sv-SE" noProof="0"/>
              <a:t>för att lägga till en bild</a:t>
            </a:r>
          </a:p>
        </p:txBody>
      </p:sp>
      <p:sp>
        <p:nvSpPr>
          <p:cNvPr id="15" name="Rubrik 2">
            <a:extLst>
              <a:ext uri="{FF2B5EF4-FFF2-40B4-BE49-F238E27FC236}">
                <a16:creationId xmlns:a16="http://schemas.microsoft.com/office/drawing/2014/main" id="{C49C3724-8070-F842-B31B-36A4963D1590}"/>
              </a:ext>
            </a:extLst>
          </p:cNvPr>
          <p:cNvSpPr>
            <a:spLocks noGrp="1"/>
          </p:cNvSpPr>
          <p:nvPr>
            <p:ph type="title"/>
          </p:nvPr>
        </p:nvSpPr>
        <p:spPr>
          <a:xfrm>
            <a:off x="815415" y="748409"/>
            <a:ext cx="10561173" cy="816411"/>
          </a:xfrm>
        </p:spPr>
        <p:txBody>
          <a:bodyPr/>
          <a:lstStyle>
            <a:lvl1pPr algn="ctr">
              <a:defRPr/>
            </a:lvl1pPr>
          </a:lstStyle>
          <a:p>
            <a:r>
              <a:rPr lang="sv-SE"/>
              <a:t>Klicka här för att ändra mall för rubrikformat</a:t>
            </a:r>
          </a:p>
        </p:txBody>
      </p:sp>
      <p:sp>
        <p:nvSpPr>
          <p:cNvPr id="10" name="Platshållare för text 14">
            <a:extLst>
              <a:ext uri="{FF2B5EF4-FFF2-40B4-BE49-F238E27FC236}">
                <a16:creationId xmlns:a16="http://schemas.microsoft.com/office/drawing/2014/main" id="{BE8CCE30-3394-A348-BE98-DAB5C200856E}"/>
              </a:ext>
            </a:extLst>
          </p:cNvPr>
          <p:cNvSpPr>
            <a:spLocks noGrp="1"/>
          </p:cNvSpPr>
          <p:nvPr>
            <p:ph type="body" sz="quarter" idx="27" hasCustomPrompt="1"/>
          </p:nvPr>
        </p:nvSpPr>
        <p:spPr>
          <a:xfrm>
            <a:off x="815415" y="1737455"/>
            <a:ext cx="10561173" cy="1219200"/>
          </a:xfrm>
        </p:spPr>
        <p:txBody>
          <a:bodyPr>
            <a:noAutofit/>
          </a:bodyPr>
          <a:lstStyle>
            <a:lvl1pPr marL="0" indent="0" algn="ctr">
              <a:buNone/>
              <a:defRPr sz="2400" b="0" i="0">
                <a:latin typeface="Arial Narrow" panose="020B0604020202020204" pitchFamily="34" charset="0"/>
                <a:cs typeface="Arial Narrow" panose="020B0604020202020204" pitchFamily="34" charset="0"/>
              </a:defRPr>
            </a:lvl1pPr>
          </a:lstStyle>
          <a:p>
            <a:r>
              <a:rPr lang="sv-SE"/>
              <a:t>Eventuell underrubrik</a:t>
            </a:r>
          </a:p>
        </p:txBody>
      </p:sp>
      <p:sp>
        <p:nvSpPr>
          <p:cNvPr id="11" name="Date Placeholder 1">
            <a:extLst>
              <a:ext uri="{FF2B5EF4-FFF2-40B4-BE49-F238E27FC236}">
                <a16:creationId xmlns:a16="http://schemas.microsoft.com/office/drawing/2014/main" id="{F0963580-1E5B-AF4C-AEF4-972B2A5517C3}"/>
              </a:ext>
            </a:extLst>
          </p:cNvPr>
          <p:cNvSpPr>
            <a:spLocks noGrp="1"/>
          </p:cNvSpPr>
          <p:nvPr>
            <p:ph type="dt" sz="half" idx="2"/>
          </p:nvPr>
        </p:nvSpPr>
        <p:spPr>
          <a:xfrm>
            <a:off x="9671792" y="6501343"/>
            <a:ext cx="1305600" cy="338364"/>
          </a:xfrm>
          <a:prstGeom prst="rect">
            <a:avLst/>
          </a:prstGeom>
        </p:spPr>
        <p:txBody>
          <a:bodyPr vert="horz" lIns="91440" tIns="45720" rIns="91440" bIns="45720" rtlCol="0" anchor="ctr"/>
          <a:lstStyle>
            <a:lvl1pPr algn="l">
              <a:defRPr sz="933">
                <a:solidFill>
                  <a:schemeClr val="bg1">
                    <a:lumMod val="75000"/>
                  </a:schemeClr>
                </a:solidFill>
              </a:defRPr>
            </a:lvl1pPr>
          </a:lstStyle>
          <a:p>
            <a:fld id="{6AA9BFFA-7D21-E14F-912A-28C8711556DF}" type="datetime1">
              <a:rPr lang="sv-SE" smtClean="0"/>
              <a:t>2026-05-19</a:t>
            </a:fld>
            <a:endParaRPr lang="sv-SE"/>
          </a:p>
        </p:txBody>
      </p:sp>
      <p:sp>
        <p:nvSpPr>
          <p:cNvPr id="13" name="Platshållare för bildnummer 2">
            <a:extLst>
              <a:ext uri="{FF2B5EF4-FFF2-40B4-BE49-F238E27FC236}">
                <a16:creationId xmlns:a16="http://schemas.microsoft.com/office/drawing/2014/main" id="{B42843BF-7743-A745-9BFE-11B38AB514BF}"/>
              </a:ext>
            </a:extLst>
          </p:cNvPr>
          <p:cNvSpPr>
            <a:spLocks noGrp="1"/>
          </p:cNvSpPr>
          <p:nvPr>
            <p:ph type="sldNum" sz="quarter" idx="4"/>
          </p:nvPr>
        </p:nvSpPr>
        <p:spPr>
          <a:xfrm>
            <a:off x="11046320" y="6501343"/>
            <a:ext cx="288032" cy="321141"/>
          </a:xfrm>
          <a:prstGeom prst="rect">
            <a:avLst/>
          </a:prstGeom>
        </p:spPr>
        <p:txBody>
          <a:bodyPr vert="horz" lIns="0" tIns="0" rIns="0" bIns="0" rtlCol="0" anchor="ctr"/>
          <a:lstStyle>
            <a:lvl1pPr algn="r">
              <a:defRPr sz="933">
                <a:solidFill>
                  <a:schemeClr val="bg1">
                    <a:lumMod val="75000"/>
                  </a:schemeClr>
                </a:solidFill>
              </a:defRPr>
            </a:lvl1pPr>
          </a:lstStyle>
          <a:p>
            <a:pPr>
              <a:defRPr/>
            </a:pPr>
            <a:fld id="{9426A61E-93B8-384D-8975-0A89DB09A550}" type="slidenum">
              <a:rPr lang="sv-SE" smtClean="0"/>
              <a:pPr>
                <a:defRPr/>
              </a:pPr>
              <a:t>‹#›</a:t>
            </a:fld>
            <a:endParaRPr lang="sv-SE"/>
          </a:p>
        </p:txBody>
      </p:sp>
      <p:sp>
        <p:nvSpPr>
          <p:cNvPr id="14" name="Platshållare för sidfot 5">
            <a:extLst>
              <a:ext uri="{FF2B5EF4-FFF2-40B4-BE49-F238E27FC236}">
                <a16:creationId xmlns:a16="http://schemas.microsoft.com/office/drawing/2014/main" id="{7BFFB61C-F124-EF40-9530-07A3D84442A0}"/>
              </a:ext>
            </a:extLst>
          </p:cNvPr>
          <p:cNvSpPr>
            <a:spLocks noGrp="1"/>
          </p:cNvSpPr>
          <p:nvPr>
            <p:ph type="ftr" sz="quarter" idx="3"/>
          </p:nvPr>
        </p:nvSpPr>
        <p:spPr>
          <a:xfrm>
            <a:off x="2927649" y="6609241"/>
            <a:ext cx="5088379" cy="143696"/>
          </a:xfrm>
          <a:prstGeom prst="rect">
            <a:avLst/>
          </a:prstGeom>
        </p:spPr>
        <p:txBody>
          <a:bodyPr lIns="0" tIns="0" rIns="0" bIns="0" anchor="t" anchorCtr="0">
            <a:noAutofit/>
          </a:bodyPr>
          <a:lstStyle>
            <a:lvl1pPr algn="l">
              <a:lnSpc>
                <a:spcPct val="100000"/>
              </a:lnSpc>
              <a:defRPr lang="sv-SE" sz="933" b="1" i="0" cap="none" spc="67" baseline="0">
                <a:solidFill>
                  <a:schemeClr val="bg1">
                    <a:lumMod val="75000"/>
                  </a:schemeClr>
                </a:solidFill>
                <a:latin typeface="Arial" panose="020B0604020202020204" pitchFamily="34" charset="0"/>
                <a:ea typeface="ＭＳ Ｐゴシック" pitchFamily="-65" charset="-128"/>
                <a:cs typeface="Arial" panose="020B0604020202020204" pitchFamily="34" charset="0"/>
              </a:defRPr>
            </a:lvl1pPr>
          </a:lstStyle>
          <a:p>
            <a:pPr eaLnBrk="0" hangingPunct="0"/>
            <a:r>
              <a:rPr lang="en-GB" dirty="0"/>
              <a:t>|      NAMN PÅ VERKSAMHET – ÄNDRAS I SIDFOTSLÄGET</a:t>
            </a:r>
          </a:p>
        </p:txBody>
      </p:sp>
    </p:spTree>
    <p:extLst>
      <p:ext uri="{BB962C8B-B14F-4D97-AF65-F5344CB8AC3E}">
        <p14:creationId xmlns:p14="http://schemas.microsoft.com/office/powerpoint/2010/main" val="43269412"/>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7" name="Date Placeholder 1">
            <a:extLst>
              <a:ext uri="{FF2B5EF4-FFF2-40B4-BE49-F238E27FC236}">
                <a16:creationId xmlns:a16="http://schemas.microsoft.com/office/drawing/2014/main" id="{39969094-8FEA-3142-BA59-F1DB303FF3C7}"/>
              </a:ext>
            </a:extLst>
          </p:cNvPr>
          <p:cNvSpPr>
            <a:spLocks noGrp="1"/>
          </p:cNvSpPr>
          <p:nvPr>
            <p:ph type="dt" sz="half" idx="2"/>
          </p:nvPr>
        </p:nvSpPr>
        <p:spPr>
          <a:xfrm>
            <a:off x="9671792" y="6501343"/>
            <a:ext cx="1305600" cy="338364"/>
          </a:xfrm>
          <a:prstGeom prst="rect">
            <a:avLst/>
          </a:prstGeom>
        </p:spPr>
        <p:txBody>
          <a:bodyPr vert="horz" lIns="91440" tIns="45720" rIns="91440" bIns="45720" rtlCol="0" anchor="ctr"/>
          <a:lstStyle>
            <a:lvl1pPr algn="l">
              <a:defRPr sz="933">
                <a:solidFill>
                  <a:schemeClr val="bg1">
                    <a:lumMod val="75000"/>
                  </a:schemeClr>
                </a:solidFill>
              </a:defRPr>
            </a:lvl1pPr>
          </a:lstStyle>
          <a:p>
            <a:fld id="{9868A324-85A6-9948-A31B-BDD0D110DAB8}" type="datetime1">
              <a:rPr lang="sv-SE" smtClean="0"/>
              <a:t>2026-05-19</a:t>
            </a:fld>
            <a:endParaRPr lang="sv-SE"/>
          </a:p>
        </p:txBody>
      </p:sp>
      <p:sp>
        <p:nvSpPr>
          <p:cNvPr id="8" name="Platshållare för bildnummer 2">
            <a:extLst>
              <a:ext uri="{FF2B5EF4-FFF2-40B4-BE49-F238E27FC236}">
                <a16:creationId xmlns:a16="http://schemas.microsoft.com/office/drawing/2014/main" id="{78BDF51B-8D60-9045-B974-7AD2E89DC925}"/>
              </a:ext>
            </a:extLst>
          </p:cNvPr>
          <p:cNvSpPr>
            <a:spLocks noGrp="1"/>
          </p:cNvSpPr>
          <p:nvPr>
            <p:ph type="sldNum" sz="quarter" idx="4"/>
          </p:nvPr>
        </p:nvSpPr>
        <p:spPr>
          <a:xfrm>
            <a:off x="11046320" y="6501343"/>
            <a:ext cx="288032" cy="321141"/>
          </a:xfrm>
          <a:prstGeom prst="rect">
            <a:avLst/>
          </a:prstGeom>
        </p:spPr>
        <p:txBody>
          <a:bodyPr vert="horz" lIns="0" tIns="0" rIns="0" bIns="0" rtlCol="0" anchor="ctr"/>
          <a:lstStyle>
            <a:lvl1pPr algn="r">
              <a:defRPr sz="933">
                <a:solidFill>
                  <a:schemeClr val="bg1">
                    <a:lumMod val="75000"/>
                  </a:schemeClr>
                </a:solidFill>
              </a:defRPr>
            </a:lvl1pPr>
          </a:lstStyle>
          <a:p>
            <a:pPr>
              <a:defRPr/>
            </a:pPr>
            <a:fld id="{9426A61E-93B8-384D-8975-0A89DB09A550}" type="slidenum">
              <a:rPr lang="sv-SE" smtClean="0"/>
              <a:pPr>
                <a:defRPr/>
              </a:pPr>
              <a:t>‹#›</a:t>
            </a:fld>
            <a:endParaRPr lang="sv-SE"/>
          </a:p>
        </p:txBody>
      </p:sp>
      <p:sp>
        <p:nvSpPr>
          <p:cNvPr id="9" name="Platshållare för sidfot 5">
            <a:extLst>
              <a:ext uri="{FF2B5EF4-FFF2-40B4-BE49-F238E27FC236}">
                <a16:creationId xmlns:a16="http://schemas.microsoft.com/office/drawing/2014/main" id="{60862C45-C6D3-924F-A68D-5C56ADA52A57}"/>
              </a:ext>
            </a:extLst>
          </p:cNvPr>
          <p:cNvSpPr>
            <a:spLocks noGrp="1"/>
          </p:cNvSpPr>
          <p:nvPr>
            <p:ph type="ftr" sz="quarter" idx="3"/>
          </p:nvPr>
        </p:nvSpPr>
        <p:spPr>
          <a:xfrm>
            <a:off x="2927649" y="6609241"/>
            <a:ext cx="5088379" cy="143696"/>
          </a:xfrm>
          <a:prstGeom prst="rect">
            <a:avLst/>
          </a:prstGeom>
        </p:spPr>
        <p:txBody>
          <a:bodyPr lIns="0" tIns="0" rIns="0" bIns="0" anchor="t" anchorCtr="0">
            <a:noAutofit/>
          </a:bodyPr>
          <a:lstStyle>
            <a:lvl1pPr algn="l">
              <a:lnSpc>
                <a:spcPct val="100000"/>
              </a:lnSpc>
              <a:defRPr lang="sv-SE" sz="933" b="1" i="0" cap="none" spc="67" baseline="0">
                <a:solidFill>
                  <a:schemeClr val="bg1">
                    <a:lumMod val="75000"/>
                  </a:schemeClr>
                </a:solidFill>
                <a:latin typeface="Arial" panose="020B0604020202020204" pitchFamily="34" charset="0"/>
                <a:ea typeface="ＭＳ Ｐゴシック" pitchFamily="-65" charset="-128"/>
                <a:cs typeface="Arial" panose="020B0604020202020204" pitchFamily="34" charset="0"/>
              </a:defRPr>
            </a:lvl1pPr>
          </a:lstStyle>
          <a:p>
            <a:pPr eaLnBrk="0" hangingPunct="0"/>
            <a:r>
              <a:rPr lang="en-GB" dirty="0"/>
              <a:t>|      NAMN PÅ VERKSAMHET – ÄNDRAS I SIDFOTSLÄGET</a:t>
            </a:r>
          </a:p>
        </p:txBody>
      </p:sp>
    </p:spTree>
    <p:extLst>
      <p:ext uri="{BB962C8B-B14F-4D97-AF65-F5344CB8AC3E}">
        <p14:creationId xmlns:p14="http://schemas.microsoft.com/office/powerpoint/2010/main" val="2594249333"/>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Slutbild Svensk ">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B05F932-23FA-7342-91DB-0289499287E8}"/>
              </a:ext>
            </a:extLst>
          </p:cNvPr>
          <p:cNvSpPr>
            <a:spLocks noGrp="1"/>
          </p:cNvSpPr>
          <p:nvPr>
            <p:ph type="title" hasCustomPrompt="1"/>
          </p:nvPr>
        </p:nvSpPr>
        <p:spPr>
          <a:xfrm>
            <a:off x="912000" y="4436792"/>
            <a:ext cx="10441800" cy="1200453"/>
          </a:xfrm>
        </p:spPr>
        <p:txBody>
          <a:bodyPr anchor="t" anchorCtr="0"/>
          <a:lstStyle>
            <a:lvl1pPr algn="ctr">
              <a:defRPr sz="2667" b="1"/>
            </a:lvl1pPr>
          </a:lstStyle>
          <a:p>
            <a:r>
              <a:rPr lang="sv-SE"/>
              <a:t>BESÖK OSS PÅ WEBBEN</a:t>
            </a:r>
            <a:br>
              <a:rPr lang="sv-SE"/>
            </a:br>
            <a:r>
              <a:rPr lang="sv-SE" err="1"/>
              <a:t>www.gu.se</a:t>
            </a:r>
            <a:endParaRPr lang="sv-SE"/>
          </a:p>
        </p:txBody>
      </p:sp>
      <p:sp>
        <p:nvSpPr>
          <p:cNvPr id="8" name="Date Placeholder 1">
            <a:extLst>
              <a:ext uri="{FF2B5EF4-FFF2-40B4-BE49-F238E27FC236}">
                <a16:creationId xmlns:a16="http://schemas.microsoft.com/office/drawing/2014/main" id="{81637B7D-CE77-0349-AF8E-36F18226C438}"/>
              </a:ext>
            </a:extLst>
          </p:cNvPr>
          <p:cNvSpPr>
            <a:spLocks noGrp="1"/>
          </p:cNvSpPr>
          <p:nvPr>
            <p:ph type="dt" sz="half" idx="2"/>
          </p:nvPr>
        </p:nvSpPr>
        <p:spPr>
          <a:xfrm>
            <a:off x="9671792" y="6501343"/>
            <a:ext cx="1305600" cy="338364"/>
          </a:xfrm>
          <a:prstGeom prst="rect">
            <a:avLst/>
          </a:prstGeom>
        </p:spPr>
        <p:txBody>
          <a:bodyPr vert="horz" lIns="91440" tIns="45720" rIns="91440" bIns="45720" rtlCol="0" anchor="ctr"/>
          <a:lstStyle>
            <a:lvl1pPr algn="l">
              <a:defRPr sz="933">
                <a:solidFill>
                  <a:schemeClr val="bg1">
                    <a:lumMod val="75000"/>
                  </a:schemeClr>
                </a:solidFill>
              </a:defRPr>
            </a:lvl1pPr>
          </a:lstStyle>
          <a:p>
            <a:fld id="{40AA0188-AC12-2549-97D7-CECCA75AA873}" type="datetime1">
              <a:rPr lang="sv-SE" smtClean="0"/>
              <a:t>2026-05-19</a:t>
            </a:fld>
            <a:endParaRPr lang="sv-SE"/>
          </a:p>
        </p:txBody>
      </p:sp>
      <p:sp>
        <p:nvSpPr>
          <p:cNvPr id="9" name="Platshållare för bildnummer 2">
            <a:extLst>
              <a:ext uri="{FF2B5EF4-FFF2-40B4-BE49-F238E27FC236}">
                <a16:creationId xmlns:a16="http://schemas.microsoft.com/office/drawing/2014/main" id="{7704AC18-0C75-E744-B9AD-3815642A9038}"/>
              </a:ext>
            </a:extLst>
          </p:cNvPr>
          <p:cNvSpPr>
            <a:spLocks noGrp="1"/>
          </p:cNvSpPr>
          <p:nvPr>
            <p:ph type="sldNum" sz="quarter" idx="4"/>
          </p:nvPr>
        </p:nvSpPr>
        <p:spPr>
          <a:xfrm>
            <a:off x="11046320" y="6501343"/>
            <a:ext cx="288032" cy="321141"/>
          </a:xfrm>
          <a:prstGeom prst="rect">
            <a:avLst/>
          </a:prstGeom>
        </p:spPr>
        <p:txBody>
          <a:bodyPr vert="horz" lIns="0" tIns="0" rIns="0" bIns="0" rtlCol="0" anchor="ctr"/>
          <a:lstStyle>
            <a:lvl1pPr algn="r">
              <a:defRPr sz="933">
                <a:solidFill>
                  <a:schemeClr val="bg1">
                    <a:lumMod val="75000"/>
                  </a:schemeClr>
                </a:solidFill>
              </a:defRPr>
            </a:lvl1pPr>
          </a:lstStyle>
          <a:p>
            <a:pPr>
              <a:defRPr/>
            </a:pPr>
            <a:fld id="{9426A61E-93B8-384D-8975-0A89DB09A550}" type="slidenum">
              <a:rPr lang="sv-SE" smtClean="0"/>
              <a:pPr>
                <a:defRPr/>
              </a:pPr>
              <a:t>‹#›</a:t>
            </a:fld>
            <a:endParaRPr lang="sv-SE"/>
          </a:p>
        </p:txBody>
      </p:sp>
      <p:sp>
        <p:nvSpPr>
          <p:cNvPr id="10" name="Platshållare för sidfot 5">
            <a:extLst>
              <a:ext uri="{FF2B5EF4-FFF2-40B4-BE49-F238E27FC236}">
                <a16:creationId xmlns:a16="http://schemas.microsoft.com/office/drawing/2014/main" id="{65EED546-D605-444A-A766-AD352D934C2E}"/>
              </a:ext>
            </a:extLst>
          </p:cNvPr>
          <p:cNvSpPr>
            <a:spLocks noGrp="1"/>
          </p:cNvSpPr>
          <p:nvPr>
            <p:ph type="ftr" sz="quarter" idx="3"/>
          </p:nvPr>
        </p:nvSpPr>
        <p:spPr>
          <a:xfrm>
            <a:off x="2927649" y="6609241"/>
            <a:ext cx="5088379" cy="143696"/>
          </a:xfrm>
          <a:prstGeom prst="rect">
            <a:avLst/>
          </a:prstGeom>
        </p:spPr>
        <p:txBody>
          <a:bodyPr lIns="0" tIns="0" rIns="0" bIns="0" anchor="t" anchorCtr="0">
            <a:noAutofit/>
          </a:bodyPr>
          <a:lstStyle>
            <a:lvl1pPr algn="l">
              <a:lnSpc>
                <a:spcPct val="100000"/>
              </a:lnSpc>
              <a:defRPr lang="sv-SE" sz="933" b="1" i="0" cap="none" spc="67" baseline="0">
                <a:solidFill>
                  <a:schemeClr val="bg1">
                    <a:lumMod val="75000"/>
                  </a:schemeClr>
                </a:solidFill>
                <a:latin typeface="Arial" panose="020B0604020202020204" pitchFamily="34" charset="0"/>
                <a:ea typeface="ＭＳ Ｐゴシック" pitchFamily="-65" charset="-128"/>
                <a:cs typeface="Arial" panose="020B0604020202020204" pitchFamily="34" charset="0"/>
              </a:defRPr>
            </a:lvl1pPr>
          </a:lstStyle>
          <a:p>
            <a:pPr eaLnBrk="0" hangingPunct="0"/>
            <a:r>
              <a:rPr lang="en-GB" dirty="0"/>
              <a:t>|      NAMN PÅ VERKSAMHET – ÄNDRAS I SIDFOTSLÄGET</a:t>
            </a:r>
          </a:p>
        </p:txBody>
      </p:sp>
      <p:pic>
        <p:nvPicPr>
          <p:cNvPr id="11" name="Bildobjekt 10">
            <a:extLst>
              <a:ext uri="{FF2B5EF4-FFF2-40B4-BE49-F238E27FC236}">
                <a16:creationId xmlns:a16="http://schemas.microsoft.com/office/drawing/2014/main" id="{742252C3-B4A2-834B-B628-A51E5B552B50}"/>
              </a:ext>
              <a:ext uri="{C183D7F6-B498-43B3-948B-1728B52AA6E4}">
                <adec:decorative xmlns:adec="http://schemas.microsoft.com/office/drawing/2017/decorative" val="1"/>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4839880" y="1255902"/>
            <a:ext cx="2512243" cy="2592289"/>
          </a:xfrm>
          <a:prstGeom prst="rect">
            <a:avLst/>
          </a:prstGeom>
        </p:spPr>
      </p:pic>
    </p:spTree>
    <p:extLst>
      <p:ext uri="{BB962C8B-B14F-4D97-AF65-F5344CB8AC3E}">
        <p14:creationId xmlns:p14="http://schemas.microsoft.com/office/powerpoint/2010/main" val="768965351"/>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42EDB0-B716-E1BB-0F03-6FE7DE4CC89D}"/>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sv-SE"/>
          </a:p>
        </p:txBody>
      </p:sp>
      <p:sp>
        <p:nvSpPr>
          <p:cNvPr id="3" name="Text Placeholder 2">
            <a:extLst>
              <a:ext uri="{FF2B5EF4-FFF2-40B4-BE49-F238E27FC236}">
                <a16:creationId xmlns:a16="http://schemas.microsoft.com/office/drawing/2014/main" id="{CDAC6322-0E2C-D59A-7B60-E072BF9B78CF}"/>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E62C02A4-264F-2B0E-6D23-582D61ECF0AC}"/>
              </a:ext>
            </a:extLst>
          </p:cNvPr>
          <p:cNvSpPr>
            <a:spLocks noGrp="1"/>
          </p:cNvSpPr>
          <p:nvPr>
            <p:ph type="dt" sz="half" idx="10"/>
          </p:nvPr>
        </p:nvSpPr>
        <p:spPr/>
        <p:txBody>
          <a:bodyPr/>
          <a:lstStyle/>
          <a:p>
            <a:fld id="{8F4B85C1-319B-D545-84DE-20E442B8A13F}" type="datetimeFigureOut">
              <a:rPr lang="sv-SE" smtClean="0"/>
              <a:t>2026-05-19</a:t>
            </a:fld>
            <a:endParaRPr lang="sv-SE"/>
          </a:p>
        </p:txBody>
      </p:sp>
      <p:sp>
        <p:nvSpPr>
          <p:cNvPr id="5" name="Footer Placeholder 4">
            <a:extLst>
              <a:ext uri="{FF2B5EF4-FFF2-40B4-BE49-F238E27FC236}">
                <a16:creationId xmlns:a16="http://schemas.microsoft.com/office/drawing/2014/main" id="{8AFF4FB1-570D-C97B-34E0-E47EA7AA4C5E}"/>
              </a:ext>
            </a:extLst>
          </p:cNvPr>
          <p:cNvSpPr>
            <a:spLocks noGrp="1"/>
          </p:cNvSpPr>
          <p:nvPr>
            <p:ph type="ftr" sz="quarter" idx="11"/>
          </p:nvPr>
        </p:nvSpPr>
        <p:spPr/>
        <p:txBody>
          <a:bodyPr/>
          <a:lstStyle/>
          <a:p>
            <a:endParaRPr lang="sv-SE"/>
          </a:p>
        </p:txBody>
      </p:sp>
      <p:sp>
        <p:nvSpPr>
          <p:cNvPr id="6" name="Slide Number Placeholder 5">
            <a:extLst>
              <a:ext uri="{FF2B5EF4-FFF2-40B4-BE49-F238E27FC236}">
                <a16:creationId xmlns:a16="http://schemas.microsoft.com/office/drawing/2014/main" id="{B703EECB-3A40-EEB2-E69B-012312D2D959}"/>
              </a:ext>
            </a:extLst>
          </p:cNvPr>
          <p:cNvSpPr>
            <a:spLocks noGrp="1"/>
          </p:cNvSpPr>
          <p:nvPr>
            <p:ph type="sldNum" sz="quarter" idx="12"/>
          </p:nvPr>
        </p:nvSpPr>
        <p:spPr/>
        <p:txBody>
          <a:bodyPr/>
          <a:lstStyle/>
          <a:p>
            <a:fld id="{1C38DE7C-7FF6-9E44-8B67-5FB1531858FB}" type="slidenum">
              <a:rPr lang="sv-SE" smtClean="0"/>
              <a:t>‹#›</a:t>
            </a:fld>
            <a:endParaRPr lang="sv-SE"/>
          </a:p>
        </p:txBody>
      </p:sp>
    </p:spTree>
    <p:extLst>
      <p:ext uri="{BB962C8B-B14F-4D97-AF65-F5344CB8AC3E}">
        <p14:creationId xmlns:p14="http://schemas.microsoft.com/office/powerpoint/2010/main" val="202876199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21F430-C613-9048-A562-5EDAE781AF85}"/>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SE"/>
          </a:p>
        </p:txBody>
      </p:sp>
      <p:sp>
        <p:nvSpPr>
          <p:cNvPr id="3" name="Subtitle 2">
            <a:extLst>
              <a:ext uri="{FF2B5EF4-FFF2-40B4-BE49-F238E27FC236}">
                <a16:creationId xmlns:a16="http://schemas.microsoft.com/office/drawing/2014/main" id="{435FDFAB-41D6-1543-B1CE-673292E35C40}"/>
              </a:ext>
            </a:extLst>
          </p:cNvPr>
          <p:cNvSpPr>
            <a:spLocks noGrp="1"/>
          </p:cNvSpPr>
          <p:nvPr>
            <p:ph type="subTitle" idx="1"/>
          </p:nvPr>
        </p:nvSpPr>
        <p:spPr>
          <a:xfrm>
            <a:off x="1524000" y="3602037"/>
            <a:ext cx="9144000" cy="1655763"/>
          </a:xfrm>
        </p:spPr>
        <p:txBody>
          <a:bodyPr/>
          <a:lstStyle>
            <a:lvl1pPr marL="0" indent="0" algn="ctr">
              <a:buNone/>
              <a:defRPr sz="2400"/>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GB"/>
              <a:t>Click to edit Master subtitle style</a:t>
            </a:r>
            <a:endParaRPr lang="en-SE"/>
          </a:p>
        </p:txBody>
      </p:sp>
      <p:sp>
        <p:nvSpPr>
          <p:cNvPr id="4" name="Date Placeholder 3">
            <a:extLst>
              <a:ext uri="{FF2B5EF4-FFF2-40B4-BE49-F238E27FC236}">
                <a16:creationId xmlns:a16="http://schemas.microsoft.com/office/drawing/2014/main" id="{A131F74F-2474-594A-970B-E9DFBCF83C05}"/>
              </a:ext>
            </a:extLst>
          </p:cNvPr>
          <p:cNvSpPr>
            <a:spLocks noGrp="1"/>
          </p:cNvSpPr>
          <p:nvPr>
            <p:ph type="dt" sz="half" idx="10"/>
          </p:nvPr>
        </p:nvSpPr>
        <p:spPr/>
        <p:txBody>
          <a:bodyPr/>
          <a:lstStyle/>
          <a:p>
            <a:fld id="{A843C5B7-4907-1843-9F46-F3FA773EB7DA}" type="datetimeFigureOut">
              <a:rPr lang="en-SE" smtClean="0"/>
              <a:t>05/19/2026</a:t>
            </a:fld>
            <a:endParaRPr lang="en-SE"/>
          </a:p>
        </p:txBody>
      </p:sp>
      <p:sp>
        <p:nvSpPr>
          <p:cNvPr id="5" name="Footer Placeholder 4">
            <a:extLst>
              <a:ext uri="{FF2B5EF4-FFF2-40B4-BE49-F238E27FC236}">
                <a16:creationId xmlns:a16="http://schemas.microsoft.com/office/drawing/2014/main" id="{C8BD4732-0894-334F-8411-DF57FA340276}"/>
              </a:ext>
            </a:extLst>
          </p:cNvPr>
          <p:cNvSpPr>
            <a:spLocks noGrp="1"/>
          </p:cNvSpPr>
          <p:nvPr>
            <p:ph type="ftr" sz="quarter" idx="11"/>
          </p:nvPr>
        </p:nvSpPr>
        <p:spPr/>
        <p:txBody>
          <a:bodyPr/>
          <a:lstStyle/>
          <a:p>
            <a:endParaRPr lang="en-SE"/>
          </a:p>
        </p:txBody>
      </p:sp>
      <p:sp>
        <p:nvSpPr>
          <p:cNvPr id="6" name="Slide Number Placeholder 5">
            <a:extLst>
              <a:ext uri="{FF2B5EF4-FFF2-40B4-BE49-F238E27FC236}">
                <a16:creationId xmlns:a16="http://schemas.microsoft.com/office/drawing/2014/main" id="{853FFFFD-0E31-E846-8646-017E643A3E85}"/>
              </a:ext>
            </a:extLst>
          </p:cNvPr>
          <p:cNvSpPr>
            <a:spLocks noGrp="1"/>
          </p:cNvSpPr>
          <p:nvPr>
            <p:ph type="sldNum" sz="quarter" idx="12"/>
          </p:nvPr>
        </p:nvSpPr>
        <p:spPr/>
        <p:txBody>
          <a:bodyPr/>
          <a:lstStyle/>
          <a:p>
            <a:fld id="{6388CFA7-BD32-6546-9B5C-BFBD8A208649}" type="slidenum">
              <a:rPr lang="en-SE" smtClean="0"/>
              <a:t>‹#›</a:t>
            </a:fld>
            <a:endParaRPr lang="en-SE"/>
          </a:p>
        </p:txBody>
      </p:sp>
    </p:spTree>
    <p:extLst>
      <p:ext uri="{BB962C8B-B14F-4D97-AF65-F5344CB8AC3E}">
        <p14:creationId xmlns:p14="http://schemas.microsoft.com/office/powerpoint/2010/main" val="56576481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3F8C777-F0A5-5E57-616B-45C602A1AEBE}"/>
              </a:ext>
            </a:extLst>
          </p:cNvPr>
          <p:cNvSpPr>
            <a:spLocks noGrp="1"/>
          </p:cNvSpPr>
          <p:nvPr>
            <p:ph type="dt" sz="half" idx="10"/>
          </p:nvPr>
        </p:nvSpPr>
        <p:spPr/>
        <p:txBody>
          <a:bodyPr/>
          <a:lstStyle/>
          <a:p>
            <a:fld id="{DC150B1B-3F28-0946-9BE8-2F15BFCEBCAE}" type="datetimeFigureOut">
              <a:rPr lang="sv-SE" smtClean="0"/>
              <a:t>2026-05-19</a:t>
            </a:fld>
            <a:endParaRPr lang="sv-SE"/>
          </a:p>
        </p:txBody>
      </p:sp>
      <p:sp>
        <p:nvSpPr>
          <p:cNvPr id="3" name="Footer Placeholder 2">
            <a:extLst>
              <a:ext uri="{FF2B5EF4-FFF2-40B4-BE49-F238E27FC236}">
                <a16:creationId xmlns:a16="http://schemas.microsoft.com/office/drawing/2014/main" id="{FD71E108-C02A-F246-DC2E-C6C5D562719C}"/>
              </a:ext>
            </a:extLst>
          </p:cNvPr>
          <p:cNvSpPr>
            <a:spLocks noGrp="1"/>
          </p:cNvSpPr>
          <p:nvPr>
            <p:ph type="ftr" sz="quarter" idx="11"/>
          </p:nvPr>
        </p:nvSpPr>
        <p:spPr/>
        <p:txBody>
          <a:bodyPr/>
          <a:lstStyle/>
          <a:p>
            <a:endParaRPr lang="sv-SE"/>
          </a:p>
        </p:txBody>
      </p:sp>
      <p:sp>
        <p:nvSpPr>
          <p:cNvPr id="4" name="Slide Number Placeholder 3">
            <a:extLst>
              <a:ext uri="{FF2B5EF4-FFF2-40B4-BE49-F238E27FC236}">
                <a16:creationId xmlns:a16="http://schemas.microsoft.com/office/drawing/2014/main" id="{9CAE7DDD-1399-82DE-9F6D-9F771418AE3A}"/>
              </a:ext>
            </a:extLst>
          </p:cNvPr>
          <p:cNvSpPr>
            <a:spLocks noGrp="1"/>
          </p:cNvSpPr>
          <p:nvPr>
            <p:ph type="sldNum" sz="quarter" idx="12"/>
          </p:nvPr>
        </p:nvSpPr>
        <p:spPr/>
        <p:txBody>
          <a:bodyPr/>
          <a:lstStyle/>
          <a:p>
            <a:fld id="{7E7B2B1C-731A-8C41-B89E-ADE87A40DB55}" type="slidenum">
              <a:rPr lang="sv-SE" smtClean="0"/>
              <a:t>‹#›</a:t>
            </a:fld>
            <a:endParaRPr lang="sv-SE"/>
          </a:p>
        </p:txBody>
      </p:sp>
    </p:spTree>
    <p:extLst>
      <p:ext uri="{BB962C8B-B14F-4D97-AF65-F5344CB8AC3E}">
        <p14:creationId xmlns:p14="http://schemas.microsoft.com/office/powerpoint/2010/main" val="3759797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Start B black background">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912000" y="2275200"/>
            <a:ext cx="10464587" cy="1143000"/>
          </a:xfrm>
        </p:spPr>
        <p:txBody>
          <a:bodyPr anchor="t" anchorCtr="0"/>
          <a:lstStyle>
            <a:lvl1pPr algn="l">
              <a:defRPr sz="6400" b="1" i="0" cap="none" baseline="0">
                <a:solidFill>
                  <a:schemeClr val="bg1">
                    <a:lumMod val="95000"/>
                  </a:schemeClr>
                </a:solidFill>
                <a:latin typeface="Arial Narrow" panose="020B0606020202030204" pitchFamily="34" charset="0"/>
              </a:defRPr>
            </a:lvl1pPr>
          </a:lstStyle>
          <a:p>
            <a:r>
              <a:rPr lang="en-GB" noProof="0">
                <a:effectLst/>
              </a:rPr>
              <a:t>Add presentation title </a:t>
            </a:r>
            <a:br>
              <a:rPr lang="en-GB" noProof="0">
                <a:effectLst/>
              </a:rPr>
            </a:br>
            <a:r>
              <a:rPr lang="en-GB" noProof="0">
                <a:effectLst/>
              </a:rPr>
              <a:t>(BLACK background)</a:t>
            </a:r>
            <a:endParaRPr lang="sv-SE" noProof="0"/>
          </a:p>
        </p:txBody>
      </p:sp>
      <p:sp>
        <p:nvSpPr>
          <p:cNvPr id="13" name="Platshållare för text 12"/>
          <p:cNvSpPr>
            <a:spLocks noGrp="1"/>
          </p:cNvSpPr>
          <p:nvPr>
            <p:ph type="body" sz="quarter" idx="14" hasCustomPrompt="1"/>
          </p:nvPr>
        </p:nvSpPr>
        <p:spPr>
          <a:xfrm>
            <a:off x="912000" y="6029943"/>
            <a:ext cx="10560000" cy="216223"/>
          </a:xfrm>
        </p:spPr>
        <p:txBody>
          <a:bodyPr tIns="0" bIns="0" anchor="ctr"/>
          <a:lstStyle>
            <a:lvl1pPr marL="0" indent="0">
              <a:lnSpc>
                <a:spcPct val="100000"/>
              </a:lnSpc>
              <a:spcBef>
                <a:spcPts val="0"/>
              </a:spcBef>
              <a:buFontTx/>
              <a:buNone/>
              <a:defRPr sz="1600" b="0" i="0" cap="all" baseline="0">
                <a:latin typeface="Arial Narrow"/>
              </a:defRPr>
            </a:lvl1pPr>
          </a:lstStyle>
          <a:p>
            <a:pPr lvl="0"/>
            <a:r>
              <a:rPr lang="en-US" noProof="0"/>
              <a:t>Click to add name and title</a:t>
            </a:r>
          </a:p>
        </p:txBody>
      </p:sp>
      <p:sp>
        <p:nvSpPr>
          <p:cNvPr id="8" name="Date Placeholder 1">
            <a:extLst>
              <a:ext uri="{FF2B5EF4-FFF2-40B4-BE49-F238E27FC236}">
                <a16:creationId xmlns:a16="http://schemas.microsoft.com/office/drawing/2014/main" id="{DDC4B1F5-6121-7D42-BADF-54C302F435D1}"/>
              </a:ext>
            </a:extLst>
          </p:cNvPr>
          <p:cNvSpPr>
            <a:spLocks noGrp="1"/>
          </p:cNvSpPr>
          <p:nvPr>
            <p:ph type="dt" sz="half" idx="2"/>
          </p:nvPr>
        </p:nvSpPr>
        <p:spPr>
          <a:xfrm>
            <a:off x="9671792" y="6501342"/>
            <a:ext cx="1305600" cy="338364"/>
          </a:xfrm>
          <a:prstGeom prst="rect">
            <a:avLst/>
          </a:prstGeom>
        </p:spPr>
        <p:txBody>
          <a:bodyPr vert="horz" lIns="91440" tIns="45720" rIns="91440" bIns="45720" rtlCol="0" anchor="ctr"/>
          <a:lstStyle>
            <a:lvl1pPr algn="l">
              <a:defRPr sz="933">
                <a:solidFill>
                  <a:schemeClr val="bg1">
                    <a:lumMod val="75000"/>
                  </a:schemeClr>
                </a:solidFill>
              </a:defRPr>
            </a:lvl1pPr>
          </a:lstStyle>
          <a:p>
            <a:fld id="{5C08D42E-2DD0-7548-A575-233516061C19}" type="datetime1">
              <a:rPr lang="sv-SE" smtClean="0"/>
              <a:t>2026-05-19</a:t>
            </a:fld>
            <a:endParaRPr lang="sv-SE"/>
          </a:p>
        </p:txBody>
      </p:sp>
      <p:sp>
        <p:nvSpPr>
          <p:cNvPr id="11" name="Platshållare för bildnummer 2">
            <a:extLst>
              <a:ext uri="{FF2B5EF4-FFF2-40B4-BE49-F238E27FC236}">
                <a16:creationId xmlns:a16="http://schemas.microsoft.com/office/drawing/2014/main" id="{EAF724F5-09E3-D54E-9932-CC940111FA7E}"/>
              </a:ext>
            </a:extLst>
          </p:cNvPr>
          <p:cNvSpPr>
            <a:spLocks noGrp="1"/>
          </p:cNvSpPr>
          <p:nvPr>
            <p:ph type="sldNum" sz="quarter" idx="4"/>
          </p:nvPr>
        </p:nvSpPr>
        <p:spPr>
          <a:xfrm>
            <a:off x="11046320" y="6501342"/>
            <a:ext cx="288032" cy="321141"/>
          </a:xfrm>
          <a:prstGeom prst="rect">
            <a:avLst/>
          </a:prstGeom>
        </p:spPr>
        <p:txBody>
          <a:bodyPr vert="horz" lIns="0" tIns="0" rIns="0" bIns="0" rtlCol="0" anchor="ctr"/>
          <a:lstStyle>
            <a:lvl1pPr algn="r">
              <a:defRPr sz="933">
                <a:solidFill>
                  <a:schemeClr val="bg1">
                    <a:lumMod val="75000"/>
                  </a:schemeClr>
                </a:solidFill>
              </a:defRPr>
            </a:lvl1pPr>
          </a:lstStyle>
          <a:p>
            <a:pPr>
              <a:defRPr/>
            </a:pPr>
            <a:fld id="{9426A61E-93B8-384D-8975-0A89DB09A550}" type="slidenum">
              <a:rPr lang="sv-SE" smtClean="0"/>
              <a:pPr>
                <a:defRPr/>
              </a:pPr>
              <a:t>‹#›</a:t>
            </a:fld>
            <a:endParaRPr lang="sv-SE"/>
          </a:p>
        </p:txBody>
      </p:sp>
      <p:sp>
        <p:nvSpPr>
          <p:cNvPr id="15" name="Platshållare för sidfot 5">
            <a:extLst>
              <a:ext uri="{FF2B5EF4-FFF2-40B4-BE49-F238E27FC236}">
                <a16:creationId xmlns:a16="http://schemas.microsoft.com/office/drawing/2014/main" id="{5824BDD7-8090-4342-A0FB-543B1030CC2D}"/>
              </a:ext>
            </a:extLst>
          </p:cNvPr>
          <p:cNvSpPr>
            <a:spLocks noGrp="1"/>
          </p:cNvSpPr>
          <p:nvPr>
            <p:ph type="ftr" sz="quarter" idx="3"/>
          </p:nvPr>
        </p:nvSpPr>
        <p:spPr>
          <a:xfrm>
            <a:off x="3163200" y="6607008"/>
            <a:ext cx="5088379" cy="143696"/>
          </a:xfrm>
          <a:prstGeom prst="rect">
            <a:avLst/>
          </a:prstGeom>
        </p:spPr>
        <p:txBody>
          <a:bodyPr lIns="0" tIns="0" rIns="0" bIns="0" anchor="t" anchorCtr="0">
            <a:noAutofit/>
          </a:bodyPr>
          <a:lstStyle>
            <a:lvl1pPr algn="l">
              <a:lnSpc>
                <a:spcPct val="100000"/>
              </a:lnSpc>
              <a:defRPr lang="sv-SE" sz="933" b="1" i="0" cap="none" spc="67" baseline="0">
                <a:solidFill>
                  <a:schemeClr val="bg1">
                    <a:lumMod val="75000"/>
                  </a:schemeClr>
                </a:solidFill>
                <a:latin typeface="Arial" panose="020B0604020202020204" pitchFamily="34" charset="0"/>
                <a:ea typeface="ＭＳ Ｐゴシック" pitchFamily="-65" charset="-128"/>
                <a:cs typeface="Arial" panose="020B0604020202020204" pitchFamily="34" charset="0"/>
              </a:defRPr>
            </a:lvl1pPr>
          </a:lstStyle>
          <a:p>
            <a:pPr eaLnBrk="0" hangingPunct="0"/>
            <a:r>
              <a:rPr lang="en"/>
              <a:t>|      ORGANISATION NAME – CHANGE HEADER/FOOTER </a:t>
            </a:r>
          </a:p>
        </p:txBody>
      </p:sp>
      <p:pic>
        <p:nvPicPr>
          <p:cNvPr id="9" name="Platshållare för bild 29">
            <a:extLst>
              <a:ext uri="{FF2B5EF4-FFF2-40B4-BE49-F238E27FC236}">
                <a16:creationId xmlns:a16="http://schemas.microsoft.com/office/drawing/2014/main" id="{756FDC4C-92A0-7D4C-A402-83CA278CCEE5}"/>
              </a:ext>
              <a:ext uri="{C183D7F6-B498-43B3-948B-1728B52AA6E4}">
                <adec:decorative xmlns:adec="http://schemas.microsoft.com/office/drawing/2017/decorative" val="1"/>
              </a:ext>
            </a:extLst>
          </p:cNvPr>
          <p:cNvPicPr>
            <a:picLocks noChangeAspect="1"/>
          </p:cNvPicPr>
          <p:nvPr userDrawn="1"/>
        </p:nvPicPr>
        <p:blipFill>
          <a:blip r:embed="rId2"/>
          <a:srcRect t="710" b="710"/>
          <a:stretch>
            <a:fillRect/>
          </a:stretch>
        </p:blipFill>
        <p:spPr>
          <a:xfrm>
            <a:off x="901543" y="-5424"/>
            <a:ext cx="1144800" cy="1162109"/>
          </a:xfrm>
          <a:prstGeom prst="rect">
            <a:avLst/>
          </a:prstGeom>
        </p:spPr>
      </p:pic>
    </p:spTree>
    <p:extLst>
      <p:ext uri="{BB962C8B-B14F-4D97-AF65-F5344CB8AC3E}">
        <p14:creationId xmlns:p14="http://schemas.microsoft.com/office/powerpoint/2010/main" val="67355626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Text and image (alt 4)">
    <p:spTree>
      <p:nvGrpSpPr>
        <p:cNvPr id="1" name=""/>
        <p:cNvGrpSpPr/>
        <p:nvPr/>
      </p:nvGrpSpPr>
      <p:grpSpPr>
        <a:xfrm>
          <a:off x="0" y="0"/>
          <a:ext cx="0" cy="0"/>
          <a:chOff x="0" y="0"/>
          <a:chExt cx="0" cy="0"/>
        </a:xfrm>
      </p:grpSpPr>
      <p:sp>
        <p:nvSpPr>
          <p:cNvPr id="15" name="Platshållare för bild 7"/>
          <p:cNvSpPr>
            <a:spLocks noGrp="1"/>
          </p:cNvSpPr>
          <p:nvPr>
            <p:ph type="pic" sz="quarter" idx="17" hasCustomPrompt="1"/>
          </p:nvPr>
        </p:nvSpPr>
        <p:spPr>
          <a:xfrm>
            <a:off x="8202561" y="0"/>
            <a:ext cx="3989441" cy="6501341"/>
          </a:xfrm>
          <a:prstGeom prst="rect">
            <a:avLst/>
          </a:prstGeom>
          <a:solidFill>
            <a:schemeClr val="bg1">
              <a:lumMod val="75000"/>
            </a:schemeClr>
          </a:solidFill>
        </p:spPr>
        <p:txBody>
          <a:bodyPr vert="horz" lIns="0" tIns="0" rIns="0" bIns="0" rtlCol="0" anchor="ctr">
            <a:normAutofit/>
          </a:bodyPr>
          <a:lstStyle>
            <a:lvl1pPr marL="0" marR="0" indent="0" algn="ctr" defTabSz="609570" rtl="0" eaLnBrk="0" fontAlgn="base" latinLnBrk="0" hangingPunct="0">
              <a:lnSpc>
                <a:spcPct val="110000"/>
              </a:lnSpc>
              <a:spcBef>
                <a:spcPts val="1067"/>
              </a:spcBef>
              <a:spcAft>
                <a:spcPct val="0"/>
              </a:spcAft>
              <a:buClrTx/>
              <a:buSzTx/>
              <a:buFont typeface="Arial" charset="0"/>
              <a:buNone/>
              <a:tabLst/>
              <a:defRPr lang="sv-SE" sz="2133" noProof="0"/>
            </a:lvl1pPr>
          </a:lstStyle>
          <a:p>
            <a:pPr marL="0" marR="0" lvl="0" indent="0" algn="ctr" defTabSz="609570" rtl="0" eaLnBrk="0" fontAlgn="base" latinLnBrk="0" hangingPunct="0">
              <a:lnSpc>
                <a:spcPct val="110000"/>
              </a:lnSpc>
              <a:spcBef>
                <a:spcPts val="1067"/>
              </a:spcBef>
              <a:spcAft>
                <a:spcPct val="0"/>
              </a:spcAft>
              <a:buClrTx/>
              <a:buSzTx/>
              <a:buFont typeface="Arial" charset="0"/>
              <a:buNone/>
              <a:tabLst/>
              <a:defRPr/>
            </a:pPr>
            <a:r>
              <a:rPr lang="sv-SE" noProof="0" err="1"/>
              <a:t>Click</a:t>
            </a:r>
            <a:r>
              <a:rPr lang="sv-SE" noProof="0"/>
              <a:t> on the </a:t>
            </a:r>
            <a:r>
              <a:rPr lang="sv-SE" noProof="0" err="1"/>
              <a:t>icon</a:t>
            </a:r>
            <a:br>
              <a:rPr lang="sv-SE" noProof="0"/>
            </a:br>
            <a:br>
              <a:rPr lang="sv-SE" noProof="0"/>
            </a:br>
            <a:r>
              <a:rPr lang="sv-SE" noProof="0"/>
              <a:t>to </a:t>
            </a:r>
            <a:r>
              <a:rPr lang="sv-SE" noProof="0" err="1"/>
              <a:t>add</a:t>
            </a:r>
            <a:r>
              <a:rPr lang="sv-SE" noProof="0"/>
              <a:t> a </a:t>
            </a:r>
            <a:r>
              <a:rPr lang="sv-SE" noProof="0" err="1"/>
              <a:t>picture</a:t>
            </a:r>
            <a:endParaRPr lang="sv-SE" noProof="0"/>
          </a:p>
        </p:txBody>
      </p:sp>
      <p:sp>
        <p:nvSpPr>
          <p:cNvPr id="2" name="Rubrik 1"/>
          <p:cNvSpPr>
            <a:spLocks noGrp="1"/>
          </p:cNvSpPr>
          <p:nvPr>
            <p:ph type="title" hasCustomPrompt="1"/>
          </p:nvPr>
        </p:nvSpPr>
        <p:spPr>
          <a:xfrm>
            <a:off x="911424" y="672002"/>
            <a:ext cx="6613205" cy="759209"/>
          </a:xfrm>
        </p:spPr>
        <p:txBody>
          <a:bodyPr anchor="t" anchorCtr="0"/>
          <a:lstStyle>
            <a:lvl1pPr>
              <a:defRPr/>
            </a:lvl1pPr>
          </a:lstStyle>
          <a:p>
            <a:r>
              <a:rPr lang="en-GB" noProof="0"/>
              <a:t>Click to add title</a:t>
            </a:r>
            <a:endParaRPr lang="sv-SE"/>
          </a:p>
        </p:txBody>
      </p:sp>
      <p:sp>
        <p:nvSpPr>
          <p:cNvPr id="7" name="Platshållare för innehåll 2"/>
          <p:cNvSpPr>
            <a:spLocks noGrp="1"/>
          </p:cNvSpPr>
          <p:nvPr>
            <p:ph sz="quarter" idx="12" hasCustomPrompt="1"/>
          </p:nvPr>
        </p:nvSpPr>
        <p:spPr>
          <a:xfrm>
            <a:off x="911424" y="1920000"/>
            <a:ext cx="6613205" cy="3985949"/>
          </a:xfrm>
        </p:spPr>
        <p:txBody>
          <a:bodyPr/>
          <a:lstStyle>
            <a:lvl1pPr marL="287986" indent="-287986">
              <a:defRPr sz="2400"/>
            </a:lvl1pPr>
            <a:lvl2pPr marL="575972" indent="-287986">
              <a:defRPr sz="2133"/>
            </a:lvl2pPr>
            <a:lvl3pPr marL="863957" indent="-287986">
              <a:defRPr sz="2133"/>
            </a:lvl3pPr>
            <a:lvl4pPr marL="1151942" indent="-287986">
              <a:defRPr sz="2133"/>
            </a:lvl4pPr>
            <a:lvl5pPr marL="1439928" indent="-287986">
              <a:defRPr sz="2133"/>
            </a:lvl5pPr>
          </a:lstStyle>
          <a:p>
            <a:pPr marL="287986" lvl="0" indent="-287986"/>
            <a:r>
              <a:rPr lang="en-US" noProof="0"/>
              <a:t>Type your text or click on the icons below to insert object</a:t>
            </a:r>
          </a:p>
          <a:p>
            <a:pPr marL="575972" lvl="1" indent="-287986"/>
            <a:r>
              <a:rPr lang="en-US" noProof="0"/>
              <a:t>Second level</a:t>
            </a:r>
          </a:p>
          <a:p>
            <a:pPr marL="863957" lvl="2" indent="-287986"/>
            <a:r>
              <a:rPr lang="en-US" noProof="0"/>
              <a:t>Third level</a:t>
            </a:r>
          </a:p>
          <a:p>
            <a:pPr marL="1151942" lvl="3" indent="-287986"/>
            <a:r>
              <a:rPr lang="en-US" noProof="0"/>
              <a:t>Fourth level</a:t>
            </a:r>
          </a:p>
          <a:p>
            <a:pPr marL="1439928" lvl="4" indent="-287986"/>
            <a:r>
              <a:rPr lang="en-US" noProof="0"/>
              <a:t>Fifth level</a:t>
            </a:r>
          </a:p>
        </p:txBody>
      </p:sp>
      <p:sp>
        <p:nvSpPr>
          <p:cNvPr id="9" name="Date Placeholder 1">
            <a:extLst>
              <a:ext uri="{FF2B5EF4-FFF2-40B4-BE49-F238E27FC236}">
                <a16:creationId xmlns:a16="http://schemas.microsoft.com/office/drawing/2014/main" id="{36166F4A-CB91-4D41-A7AF-D3D2FBFF04BC}"/>
              </a:ext>
            </a:extLst>
          </p:cNvPr>
          <p:cNvSpPr>
            <a:spLocks noGrp="1"/>
          </p:cNvSpPr>
          <p:nvPr>
            <p:ph type="dt" sz="half" idx="2"/>
          </p:nvPr>
        </p:nvSpPr>
        <p:spPr>
          <a:xfrm>
            <a:off x="9671792" y="6501343"/>
            <a:ext cx="1305600" cy="338364"/>
          </a:xfrm>
          <a:prstGeom prst="rect">
            <a:avLst/>
          </a:prstGeom>
        </p:spPr>
        <p:txBody>
          <a:bodyPr vert="horz" lIns="91440" tIns="45720" rIns="91440" bIns="45720" rtlCol="0" anchor="ctr"/>
          <a:lstStyle>
            <a:lvl1pPr algn="l">
              <a:defRPr sz="933">
                <a:solidFill>
                  <a:schemeClr val="bg1">
                    <a:lumMod val="75000"/>
                  </a:schemeClr>
                </a:solidFill>
              </a:defRPr>
            </a:lvl1pPr>
          </a:lstStyle>
          <a:p>
            <a:fld id="{4DE8FBFC-78AA-4342-82AA-23C3B74ECB24}" type="datetime1">
              <a:rPr lang="sv-SE" smtClean="0"/>
              <a:t>2026-05-19</a:t>
            </a:fld>
            <a:endParaRPr lang="sv-SE"/>
          </a:p>
        </p:txBody>
      </p:sp>
      <p:sp>
        <p:nvSpPr>
          <p:cNvPr id="10" name="Platshållare för bildnummer 2">
            <a:extLst>
              <a:ext uri="{FF2B5EF4-FFF2-40B4-BE49-F238E27FC236}">
                <a16:creationId xmlns:a16="http://schemas.microsoft.com/office/drawing/2014/main" id="{EC31C35E-63E7-954F-B72F-8D9EB33BB52F}"/>
              </a:ext>
            </a:extLst>
          </p:cNvPr>
          <p:cNvSpPr>
            <a:spLocks noGrp="1"/>
          </p:cNvSpPr>
          <p:nvPr>
            <p:ph type="sldNum" sz="quarter" idx="4"/>
          </p:nvPr>
        </p:nvSpPr>
        <p:spPr>
          <a:xfrm>
            <a:off x="11046320" y="6501343"/>
            <a:ext cx="288032" cy="321141"/>
          </a:xfrm>
          <a:prstGeom prst="rect">
            <a:avLst/>
          </a:prstGeom>
        </p:spPr>
        <p:txBody>
          <a:bodyPr vert="horz" lIns="0" tIns="0" rIns="0" bIns="0" rtlCol="0" anchor="ctr"/>
          <a:lstStyle>
            <a:lvl1pPr algn="r">
              <a:defRPr sz="933">
                <a:solidFill>
                  <a:schemeClr val="bg1">
                    <a:lumMod val="75000"/>
                  </a:schemeClr>
                </a:solidFill>
              </a:defRPr>
            </a:lvl1pPr>
          </a:lstStyle>
          <a:p>
            <a:pPr>
              <a:defRPr/>
            </a:pPr>
            <a:fld id="{9426A61E-93B8-384D-8975-0A89DB09A550}" type="slidenum">
              <a:rPr lang="sv-SE" smtClean="0"/>
              <a:pPr>
                <a:defRPr/>
              </a:pPr>
              <a:t>‹#›</a:t>
            </a:fld>
            <a:endParaRPr lang="sv-SE"/>
          </a:p>
        </p:txBody>
      </p:sp>
      <p:sp>
        <p:nvSpPr>
          <p:cNvPr id="12" name="Platshållare för sidfot 5">
            <a:extLst>
              <a:ext uri="{FF2B5EF4-FFF2-40B4-BE49-F238E27FC236}">
                <a16:creationId xmlns:a16="http://schemas.microsoft.com/office/drawing/2014/main" id="{209159B9-8196-8149-B534-09FD979107CB}"/>
              </a:ext>
            </a:extLst>
          </p:cNvPr>
          <p:cNvSpPr>
            <a:spLocks noGrp="1"/>
          </p:cNvSpPr>
          <p:nvPr>
            <p:ph type="ftr" sz="quarter" idx="3"/>
          </p:nvPr>
        </p:nvSpPr>
        <p:spPr>
          <a:xfrm>
            <a:off x="3163201" y="6607008"/>
            <a:ext cx="5088379" cy="143696"/>
          </a:xfrm>
          <a:prstGeom prst="rect">
            <a:avLst/>
          </a:prstGeom>
        </p:spPr>
        <p:txBody>
          <a:bodyPr lIns="0" tIns="0" rIns="0" bIns="0" anchor="t" anchorCtr="0">
            <a:noAutofit/>
          </a:bodyPr>
          <a:lstStyle>
            <a:lvl1pPr algn="l">
              <a:lnSpc>
                <a:spcPct val="100000"/>
              </a:lnSpc>
              <a:defRPr lang="sv-SE" sz="933" b="1" i="0" cap="none" spc="67" baseline="0">
                <a:solidFill>
                  <a:schemeClr val="bg1">
                    <a:lumMod val="75000"/>
                  </a:schemeClr>
                </a:solidFill>
                <a:latin typeface="Arial" panose="020B0604020202020204" pitchFamily="34" charset="0"/>
                <a:ea typeface="ＭＳ Ｐゴシック" pitchFamily="-65" charset="-128"/>
                <a:cs typeface="Arial" panose="020B0604020202020204" pitchFamily="34" charset="0"/>
              </a:defRPr>
            </a:lvl1pPr>
          </a:lstStyle>
          <a:p>
            <a:pPr eaLnBrk="0" hangingPunct="0"/>
            <a:r>
              <a:rPr lang="en"/>
              <a:t>|      ORGANISATION NAME – CHANGE HEADER/FOOTER </a:t>
            </a:r>
          </a:p>
        </p:txBody>
      </p:sp>
    </p:spTree>
    <p:extLst>
      <p:ext uri="{BB962C8B-B14F-4D97-AF65-F5344CB8AC3E}">
        <p14:creationId xmlns:p14="http://schemas.microsoft.com/office/powerpoint/2010/main" val="1788447870"/>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37678D-A427-1E67-EF61-0A29AA2E3F50}"/>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SE"/>
          </a:p>
        </p:txBody>
      </p:sp>
      <p:sp>
        <p:nvSpPr>
          <p:cNvPr id="3" name="Subtitle 2">
            <a:extLst>
              <a:ext uri="{FF2B5EF4-FFF2-40B4-BE49-F238E27FC236}">
                <a16:creationId xmlns:a16="http://schemas.microsoft.com/office/drawing/2014/main" id="{BBE3F8BB-AA3E-CC67-4419-5A0B4E11D22D}"/>
              </a:ext>
            </a:extLst>
          </p:cNvPr>
          <p:cNvSpPr>
            <a:spLocks noGrp="1"/>
          </p:cNvSpPr>
          <p:nvPr>
            <p:ph type="subTitle" idx="1"/>
          </p:nvPr>
        </p:nvSpPr>
        <p:spPr>
          <a:xfrm>
            <a:off x="1524000" y="3602037"/>
            <a:ext cx="9144000" cy="1655763"/>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GB"/>
              <a:t>Click to edit Master subtitle style</a:t>
            </a:r>
            <a:endParaRPr lang="en-SE"/>
          </a:p>
        </p:txBody>
      </p:sp>
      <p:sp>
        <p:nvSpPr>
          <p:cNvPr id="4" name="Date Placeholder 3">
            <a:extLst>
              <a:ext uri="{FF2B5EF4-FFF2-40B4-BE49-F238E27FC236}">
                <a16:creationId xmlns:a16="http://schemas.microsoft.com/office/drawing/2014/main" id="{2B61EC96-BF9B-B125-3085-5B7316A37F67}"/>
              </a:ext>
            </a:extLst>
          </p:cNvPr>
          <p:cNvSpPr>
            <a:spLocks noGrp="1"/>
          </p:cNvSpPr>
          <p:nvPr>
            <p:ph type="dt" sz="half" idx="10"/>
          </p:nvPr>
        </p:nvSpPr>
        <p:spPr/>
        <p:txBody>
          <a:bodyPr/>
          <a:lstStyle/>
          <a:p>
            <a:fld id="{47BA09EE-B4E8-0A45-AE2C-FF4A71108793}" type="datetimeFigureOut">
              <a:rPr lang="en-SE" smtClean="0"/>
              <a:t>05/19/2026</a:t>
            </a:fld>
            <a:endParaRPr lang="en-SE"/>
          </a:p>
        </p:txBody>
      </p:sp>
      <p:sp>
        <p:nvSpPr>
          <p:cNvPr id="5" name="Footer Placeholder 4">
            <a:extLst>
              <a:ext uri="{FF2B5EF4-FFF2-40B4-BE49-F238E27FC236}">
                <a16:creationId xmlns:a16="http://schemas.microsoft.com/office/drawing/2014/main" id="{13EE92BD-DE56-DC6F-C329-5BBB702637E2}"/>
              </a:ext>
            </a:extLst>
          </p:cNvPr>
          <p:cNvSpPr>
            <a:spLocks noGrp="1"/>
          </p:cNvSpPr>
          <p:nvPr>
            <p:ph type="ftr" sz="quarter" idx="11"/>
          </p:nvPr>
        </p:nvSpPr>
        <p:spPr/>
        <p:txBody>
          <a:bodyPr/>
          <a:lstStyle/>
          <a:p>
            <a:endParaRPr lang="en-SE"/>
          </a:p>
        </p:txBody>
      </p:sp>
      <p:sp>
        <p:nvSpPr>
          <p:cNvPr id="6" name="Slide Number Placeholder 5">
            <a:extLst>
              <a:ext uri="{FF2B5EF4-FFF2-40B4-BE49-F238E27FC236}">
                <a16:creationId xmlns:a16="http://schemas.microsoft.com/office/drawing/2014/main" id="{13C5987F-1630-BC81-31B0-7D5E65A680CE}"/>
              </a:ext>
            </a:extLst>
          </p:cNvPr>
          <p:cNvSpPr>
            <a:spLocks noGrp="1"/>
          </p:cNvSpPr>
          <p:nvPr>
            <p:ph type="sldNum" sz="quarter" idx="12"/>
          </p:nvPr>
        </p:nvSpPr>
        <p:spPr/>
        <p:txBody>
          <a:bodyPr/>
          <a:lstStyle/>
          <a:p>
            <a:fld id="{80693AD8-DE7E-424D-B5E8-27E70C9A9727}" type="slidenum">
              <a:rPr lang="en-SE" smtClean="0"/>
              <a:t>‹#›</a:t>
            </a:fld>
            <a:endParaRPr lang="en-SE"/>
          </a:p>
        </p:txBody>
      </p:sp>
    </p:spTree>
    <p:extLst>
      <p:ext uri="{BB962C8B-B14F-4D97-AF65-F5344CB8AC3E}">
        <p14:creationId xmlns:p14="http://schemas.microsoft.com/office/powerpoint/2010/main" val="351414478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A0738-6745-D1FF-00A1-77D3D7AD14D1}"/>
              </a:ext>
            </a:extLst>
          </p:cNvPr>
          <p:cNvSpPr>
            <a:spLocks noGrp="1"/>
          </p:cNvSpPr>
          <p:nvPr>
            <p:ph type="title"/>
          </p:nvPr>
        </p:nvSpPr>
        <p:spPr/>
        <p:txBody>
          <a:bodyPr/>
          <a:lstStyle/>
          <a:p>
            <a:r>
              <a:rPr lang="en-GB"/>
              <a:t>Click to edit Master title style</a:t>
            </a:r>
            <a:endParaRPr lang="en-SE"/>
          </a:p>
        </p:txBody>
      </p:sp>
      <p:sp>
        <p:nvSpPr>
          <p:cNvPr id="3" name="Content Placeholder 2">
            <a:extLst>
              <a:ext uri="{FF2B5EF4-FFF2-40B4-BE49-F238E27FC236}">
                <a16:creationId xmlns:a16="http://schemas.microsoft.com/office/drawing/2014/main" id="{E47EF7D4-9841-1976-F525-153A05948DF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4" name="Date Placeholder 3">
            <a:extLst>
              <a:ext uri="{FF2B5EF4-FFF2-40B4-BE49-F238E27FC236}">
                <a16:creationId xmlns:a16="http://schemas.microsoft.com/office/drawing/2014/main" id="{6BB1AD47-E065-9E9C-3572-29ABA41FE3B4}"/>
              </a:ext>
            </a:extLst>
          </p:cNvPr>
          <p:cNvSpPr>
            <a:spLocks noGrp="1"/>
          </p:cNvSpPr>
          <p:nvPr>
            <p:ph type="dt" sz="half" idx="10"/>
          </p:nvPr>
        </p:nvSpPr>
        <p:spPr/>
        <p:txBody>
          <a:bodyPr/>
          <a:lstStyle/>
          <a:p>
            <a:fld id="{47BA09EE-B4E8-0A45-AE2C-FF4A71108793}" type="datetimeFigureOut">
              <a:rPr lang="en-SE" smtClean="0"/>
              <a:t>05/19/2026</a:t>
            </a:fld>
            <a:endParaRPr lang="en-SE"/>
          </a:p>
        </p:txBody>
      </p:sp>
      <p:sp>
        <p:nvSpPr>
          <p:cNvPr id="5" name="Footer Placeholder 4">
            <a:extLst>
              <a:ext uri="{FF2B5EF4-FFF2-40B4-BE49-F238E27FC236}">
                <a16:creationId xmlns:a16="http://schemas.microsoft.com/office/drawing/2014/main" id="{DD42D4FD-F798-E491-0030-AEEE7D72DD8F}"/>
              </a:ext>
            </a:extLst>
          </p:cNvPr>
          <p:cNvSpPr>
            <a:spLocks noGrp="1"/>
          </p:cNvSpPr>
          <p:nvPr>
            <p:ph type="ftr" sz="quarter" idx="11"/>
          </p:nvPr>
        </p:nvSpPr>
        <p:spPr/>
        <p:txBody>
          <a:bodyPr/>
          <a:lstStyle/>
          <a:p>
            <a:endParaRPr lang="en-SE"/>
          </a:p>
        </p:txBody>
      </p:sp>
      <p:sp>
        <p:nvSpPr>
          <p:cNvPr id="6" name="Slide Number Placeholder 5">
            <a:extLst>
              <a:ext uri="{FF2B5EF4-FFF2-40B4-BE49-F238E27FC236}">
                <a16:creationId xmlns:a16="http://schemas.microsoft.com/office/drawing/2014/main" id="{AC49A91E-DCF9-8365-CDD5-E28DA21036CF}"/>
              </a:ext>
            </a:extLst>
          </p:cNvPr>
          <p:cNvSpPr>
            <a:spLocks noGrp="1"/>
          </p:cNvSpPr>
          <p:nvPr>
            <p:ph type="sldNum" sz="quarter" idx="12"/>
          </p:nvPr>
        </p:nvSpPr>
        <p:spPr/>
        <p:txBody>
          <a:bodyPr/>
          <a:lstStyle/>
          <a:p>
            <a:fld id="{80693AD8-DE7E-424D-B5E8-27E70C9A9727}" type="slidenum">
              <a:rPr lang="en-SE" smtClean="0"/>
              <a:t>‹#›</a:t>
            </a:fld>
            <a:endParaRPr lang="en-SE"/>
          </a:p>
        </p:txBody>
      </p:sp>
    </p:spTree>
    <p:extLst>
      <p:ext uri="{BB962C8B-B14F-4D97-AF65-F5344CB8AC3E}">
        <p14:creationId xmlns:p14="http://schemas.microsoft.com/office/powerpoint/2010/main" val="330373367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8DA003-1E5D-DEBD-74CE-5B80878341AE}"/>
              </a:ext>
            </a:extLst>
          </p:cNvPr>
          <p:cNvSpPr>
            <a:spLocks noGrp="1"/>
          </p:cNvSpPr>
          <p:nvPr>
            <p:ph type="title"/>
          </p:nvPr>
        </p:nvSpPr>
        <p:spPr>
          <a:xfrm>
            <a:off x="831849" y="1709740"/>
            <a:ext cx="10515600" cy="2852737"/>
          </a:xfrm>
        </p:spPr>
        <p:txBody>
          <a:bodyPr anchor="b"/>
          <a:lstStyle>
            <a:lvl1pPr>
              <a:defRPr sz="6000"/>
            </a:lvl1pPr>
          </a:lstStyle>
          <a:p>
            <a:r>
              <a:rPr lang="en-GB"/>
              <a:t>Click to edit Master title style</a:t>
            </a:r>
            <a:endParaRPr lang="en-SE"/>
          </a:p>
        </p:txBody>
      </p:sp>
      <p:sp>
        <p:nvSpPr>
          <p:cNvPr id="3" name="Text Placeholder 2">
            <a:extLst>
              <a:ext uri="{FF2B5EF4-FFF2-40B4-BE49-F238E27FC236}">
                <a16:creationId xmlns:a16="http://schemas.microsoft.com/office/drawing/2014/main" id="{2718F887-0365-B0C6-FB16-4DBD06DCE5E3}"/>
              </a:ext>
            </a:extLst>
          </p:cNvPr>
          <p:cNvSpPr>
            <a:spLocks noGrp="1"/>
          </p:cNvSpPr>
          <p:nvPr>
            <p:ph type="body" idx="1"/>
          </p:nvPr>
        </p:nvSpPr>
        <p:spPr>
          <a:xfrm>
            <a:off x="831849" y="4589464"/>
            <a:ext cx="10515600" cy="1500187"/>
          </a:xfrm>
        </p:spPr>
        <p:txBody>
          <a:bodyPr/>
          <a:lstStyle>
            <a:lvl1pPr marL="0" indent="0">
              <a:buNone/>
              <a:defRPr sz="2400">
                <a:solidFill>
                  <a:schemeClr val="tx1">
                    <a:tint val="82000"/>
                  </a:schemeClr>
                </a:solidFill>
              </a:defRPr>
            </a:lvl1pPr>
            <a:lvl2pPr marL="457189" indent="0">
              <a:buNone/>
              <a:defRPr sz="2000">
                <a:solidFill>
                  <a:schemeClr val="tx1">
                    <a:tint val="82000"/>
                  </a:schemeClr>
                </a:solidFill>
              </a:defRPr>
            </a:lvl2pPr>
            <a:lvl3pPr marL="914377" indent="0">
              <a:buNone/>
              <a:defRPr sz="1800">
                <a:solidFill>
                  <a:schemeClr val="tx1">
                    <a:tint val="82000"/>
                  </a:schemeClr>
                </a:solidFill>
              </a:defRPr>
            </a:lvl3pPr>
            <a:lvl4pPr marL="1371566" indent="0">
              <a:buNone/>
              <a:defRPr sz="1600">
                <a:solidFill>
                  <a:schemeClr val="tx1">
                    <a:tint val="82000"/>
                  </a:schemeClr>
                </a:solidFill>
              </a:defRPr>
            </a:lvl4pPr>
            <a:lvl5pPr marL="1828754" indent="0">
              <a:buNone/>
              <a:defRPr sz="1600">
                <a:solidFill>
                  <a:schemeClr val="tx1">
                    <a:tint val="82000"/>
                  </a:schemeClr>
                </a:solidFill>
              </a:defRPr>
            </a:lvl5pPr>
            <a:lvl6pPr marL="2285943" indent="0">
              <a:buNone/>
              <a:defRPr sz="1600">
                <a:solidFill>
                  <a:schemeClr val="tx1">
                    <a:tint val="82000"/>
                  </a:schemeClr>
                </a:solidFill>
              </a:defRPr>
            </a:lvl6pPr>
            <a:lvl7pPr marL="2743131" indent="0">
              <a:buNone/>
              <a:defRPr sz="1600">
                <a:solidFill>
                  <a:schemeClr val="tx1">
                    <a:tint val="82000"/>
                  </a:schemeClr>
                </a:solidFill>
              </a:defRPr>
            </a:lvl7pPr>
            <a:lvl8pPr marL="3200320" indent="0">
              <a:buNone/>
              <a:defRPr sz="1600">
                <a:solidFill>
                  <a:schemeClr val="tx1">
                    <a:tint val="82000"/>
                  </a:schemeClr>
                </a:solidFill>
              </a:defRPr>
            </a:lvl8pPr>
            <a:lvl9pPr marL="3657509" indent="0">
              <a:buNone/>
              <a:defRPr sz="16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765DBE7C-256A-5441-7DB8-71141BE2215F}"/>
              </a:ext>
            </a:extLst>
          </p:cNvPr>
          <p:cNvSpPr>
            <a:spLocks noGrp="1"/>
          </p:cNvSpPr>
          <p:nvPr>
            <p:ph type="dt" sz="half" idx="10"/>
          </p:nvPr>
        </p:nvSpPr>
        <p:spPr/>
        <p:txBody>
          <a:bodyPr/>
          <a:lstStyle/>
          <a:p>
            <a:fld id="{47BA09EE-B4E8-0A45-AE2C-FF4A71108793}" type="datetimeFigureOut">
              <a:rPr lang="en-SE" smtClean="0"/>
              <a:t>05/19/2026</a:t>
            </a:fld>
            <a:endParaRPr lang="en-SE"/>
          </a:p>
        </p:txBody>
      </p:sp>
      <p:sp>
        <p:nvSpPr>
          <p:cNvPr id="5" name="Footer Placeholder 4">
            <a:extLst>
              <a:ext uri="{FF2B5EF4-FFF2-40B4-BE49-F238E27FC236}">
                <a16:creationId xmlns:a16="http://schemas.microsoft.com/office/drawing/2014/main" id="{82DCD319-C7CB-B0BF-9A0D-81FE5E41F2CA}"/>
              </a:ext>
            </a:extLst>
          </p:cNvPr>
          <p:cNvSpPr>
            <a:spLocks noGrp="1"/>
          </p:cNvSpPr>
          <p:nvPr>
            <p:ph type="ftr" sz="quarter" idx="11"/>
          </p:nvPr>
        </p:nvSpPr>
        <p:spPr/>
        <p:txBody>
          <a:bodyPr/>
          <a:lstStyle/>
          <a:p>
            <a:endParaRPr lang="en-SE"/>
          </a:p>
        </p:txBody>
      </p:sp>
      <p:sp>
        <p:nvSpPr>
          <p:cNvPr id="6" name="Slide Number Placeholder 5">
            <a:extLst>
              <a:ext uri="{FF2B5EF4-FFF2-40B4-BE49-F238E27FC236}">
                <a16:creationId xmlns:a16="http://schemas.microsoft.com/office/drawing/2014/main" id="{EF702A4D-81F7-1D69-3FC4-139C1B8996D0}"/>
              </a:ext>
            </a:extLst>
          </p:cNvPr>
          <p:cNvSpPr>
            <a:spLocks noGrp="1"/>
          </p:cNvSpPr>
          <p:nvPr>
            <p:ph type="sldNum" sz="quarter" idx="12"/>
          </p:nvPr>
        </p:nvSpPr>
        <p:spPr/>
        <p:txBody>
          <a:bodyPr/>
          <a:lstStyle/>
          <a:p>
            <a:fld id="{80693AD8-DE7E-424D-B5E8-27E70C9A9727}" type="slidenum">
              <a:rPr lang="en-SE" smtClean="0"/>
              <a:t>‹#›</a:t>
            </a:fld>
            <a:endParaRPr lang="en-SE"/>
          </a:p>
        </p:txBody>
      </p:sp>
    </p:spTree>
    <p:extLst>
      <p:ext uri="{BB962C8B-B14F-4D97-AF65-F5344CB8AC3E}">
        <p14:creationId xmlns:p14="http://schemas.microsoft.com/office/powerpoint/2010/main" val="146529766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C1BBD1-78FA-28E6-CAFB-7FE8D99354A1}"/>
              </a:ext>
            </a:extLst>
          </p:cNvPr>
          <p:cNvSpPr>
            <a:spLocks noGrp="1"/>
          </p:cNvSpPr>
          <p:nvPr>
            <p:ph type="title"/>
          </p:nvPr>
        </p:nvSpPr>
        <p:spPr/>
        <p:txBody>
          <a:bodyPr/>
          <a:lstStyle/>
          <a:p>
            <a:r>
              <a:rPr lang="en-GB"/>
              <a:t>Click to edit Master title style</a:t>
            </a:r>
            <a:endParaRPr lang="en-SE"/>
          </a:p>
        </p:txBody>
      </p:sp>
      <p:sp>
        <p:nvSpPr>
          <p:cNvPr id="3" name="Content Placeholder 2">
            <a:extLst>
              <a:ext uri="{FF2B5EF4-FFF2-40B4-BE49-F238E27FC236}">
                <a16:creationId xmlns:a16="http://schemas.microsoft.com/office/drawing/2014/main" id="{F204013C-A804-8562-63C0-B7F9F0757E10}"/>
              </a:ext>
            </a:extLst>
          </p:cNvPr>
          <p:cNvSpPr>
            <a:spLocks noGrp="1"/>
          </p:cNvSpPr>
          <p:nvPr>
            <p:ph sz="half" idx="1"/>
          </p:nvPr>
        </p:nvSpPr>
        <p:spPr>
          <a:xfrm>
            <a:off x="838200" y="1825624"/>
            <a:ext cx="5181600" cy="435133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4" name="Content Placeholder 3">
            <a:extLst>
              <a:ext uri="{FF2B5EF4-FFF2-40B4-BE49-F238E27FC236}">
                <a16:creationId xmlns:a16="http://schemas.microsoft.com/office/drawing/2014/main" id="{B528B844-07DB-FEDC-8000-1910E70E272B}"/>
              </a:ext>
            </a:extLst>
          </p:cNvPr>
          <p:cNvSpPr>
            <a:spLocks noGrp="1"/>
          </p:cNvSpPr>
          <p:nvPr>
            <p:ph sz="half" idx="2"/>
          </p:nvPr>
        </p:nvSpPr>
        <p:spPr>
          <a:xfrm>
            <a:off x="6172200" y="1825624"/>
            <a:ext cx="5181600" cy="4351339"/>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5" name="Date Placeholder 4">
            <a:extLst>
              <a:ext uri="{FF2B5EF4-FFF2-40B4-BE49-F238E27FC236}">
                <a16:creationId xmlns:a16="http://schemas.microsoft.com/office/drawing/2014/main" id="{E4AC282F-E04E-9614-6E29-902293F07535}"/>
              </a:ext>
            </a:extLst>
          </p:cNvPr>
          <p:cNvSpPr>
            <a:spLocks noGrp="1"/>
          </p:cNvSpPr>
          <p:nvPr>
            <p:ph type="dt" sz="half" idx="10"/>
          </p:nvPr>
        </p:nvSpPr>
        <p:spPr/>
        <p:txBody>
          <a:bodyPr/>
          <a:lstStyle/>
          <a:p>
            <a:fld id="{47BA09EE-B4E8-0A45-AE2C-FF4A71108793}" type="datetimeFigureOut">
              <a:rPr lang="en-SE" smtClean="0"/>
              <a:t>05/19/2026</a:t>
            </a:fld>
            <a:endParaRPr lang="en-SE"/>
          </a:p>
        </p:txBody>
      </p:sp>
      <p:sp>
        <p:nvSpPr>
          <p:cNvPr id="6" name="Footer Placeholder 5">
            <a:extLst>
              <a:ext uri="{FF2B5EF4-FFF2-40B4-BE49-F238E27FC236}">
                <a16:creationId xmlns:a16="http://schemas.microsoft.com/office/drawing/2014/main" id="{90B1487A-ADC5-1A9C-4CDD-0D13E9E796A2}"/>
              </a:ext>
            </a:extLst>
          </p:cNvPr>
          <p:cNvSpPr>
            <a:spLocks noGrp="1"/>
          </p:cNvSpPr>
          <p:nvPr>
            <p:ph type="ftr" sz="quarter" idx="11"/>
          </p:nvPr>
        </p:nvSpPr>
        <p:spPr/>
        <p:txBody>
          <a:bodyPr/>
          <a:lstStyle/>
          <a:p>
            <a:endParaRPr lang="en-SE"/>
          </a:p>
        </p:txBody>
      </p:sp>
      <p:sp>
        <p:nvSpPr>
          <p:cNvPr id="7" name="Slide Number Placeholder 6">
            <a:extLst>
              <a:ext uri="{FF2B5EF4-FFF2-40B4-BE49-F238E27FC236}">
                <a16:creationId xmlns:a16="http://schemas.microsoft.com/office/drawing/2014/main" id="{AD564057-6332-ABF1-79D1-21B9CC7375BF}"/>
              </a:ext>
            </a:extLst>
          </p:cNvPr>
          <p:cNvSpPr>
            <a:spLocks noGrp="1"/>
          </p:cNvSpPr>
          <p:nvPr>
            <p:ph type="sldNum" sz="quarter" idx="12"/>
          </p:nvPr>
        </p:nvSpPr>
        <p:spPr/>
        <p:txBody>
          <a:bodyPr/>
          <a:lstStyle/>
          <a:p>
            <a:fld id="{80693AD8-DE7E-424D-B5E8-27E70C9A9727}" type="slidenum">
              <a:rPr lang="en-SE" smtClean="0"/>
              <a:t>‹#›</a:t>
            </a:fld>
            <a:endParaRPr lang="en-SE"/>
          </a:p>
        </p:txBody>
      </p:sp>
    </p:spTree>
    <p:extLst>
      <p:ext uri="{BB962C8B-B14F-4D97-AF65-F5344CB8AC3E}">
        <p14:creationId xmlns:p14="http://schemas.microsoft.com/office/powerpoint/2010/main" val="96870474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5C3183-92C6-9850-4849-C1C1F7B819A7}"/>
              </a:ext>
            </a:extLst>
          </p:cNvPr>
          <p:cNvSpPr>
            <a:spLocks noGrp="1"/>
          </p:cNvSpPr>
          <p:nvPr>
            <p:ph type="title"/>
          </p:nvPr>
        </p:nvSpPr>
        <p:spPr>
          <a:xfrm>
            <a:off x="839788" y="365125"/>
            <a:ext cx="10515600" cy="1325563"/>
          </a:xfrm>
        </p:spPr>
        <p:txBody>
          <a:bodyPr/>
          <a:lstStyle/>
          <a:p>
            <a:r>
              <a:rPr lang="en-GB"/>
              <a:t>Click to edit Master title style</a:t>
            </a:r>
            <a:endParaRPr lang="en-SE"/>
          </a:p>
        </p:txBody>
      </p:sp>
      <p:sp>
        <p:nvSpPr>
          <p:cNvPr id="3" name="Text Placeholder 2">
            <a:extLst>
              <a:ext uri="{FF2B5EF4-FFF2-40B4-BE49-F238E27FC236}">
                <a16:creationId xmlns:a16="http://schemas.microsoft.com/office/drawing/2014/main" id="{ABAB4A2E-3693-8A63-0B30-42C9F5575781}"/>
              </a:ext>
            </a:extLst>
          </p:cNvPr>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0D8C5870-3FDE-7BB0-3506-C031470E82AB}"/>
              </a:ext>
            </a:extLst>
          </p:cNvPr>
          <p:cNvSpPr>
            <a:spLocks noGrp="1"/>
          </p:cNvSpPr>
          <p:nvPr>
            <p:ph sz="half" idx="2"/>
          </p:nvPr>
        </p:nvSpPr>
        <p:spPr>
          <a:xfrm>
            <a:off x="839789"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5" name="Text Placeholder 4">
            <a:extLst>
              <a:ext uri="{FF2B5EF4-FFF2-40B4-BE49-F238E27FC236}">
                <a16:creationId xmlns:a16="http://schemas.microsoft.com/office/drawing/2014/main" id="{4A077391-93E5-D629-8AF5-2D56610BFC37}"/>
              </a:ext>
            </a:extLst>
          </p:cNvPr>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85AB8DA-EE59-A71E-6218-A435F3A771E2}"/>
              </a:ext>
            </a:extLst>
          </p:cNvPr>
          <p:cNvSpPr>
            <a:spLocks noGrp="1"/>
          </p:cNvSpPr>
          <p:nvPr>
            <p:ph sz="quarter" idx="4"/>
          </p:nvPr>
        </p:nvSpPr>
        <p:spPr>
          <a:xfrm>
            <a:off x="6172201"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7" name="Date Placeholder 6">
            <a:extLst>
              <a:ext uri="{FF2B5EF4-FFF2-40B4-BE49-F238E27FC236}">
                <a16:creationId xmlns:a16="http://schemas.microsoft.com/office/drawing/2014/main" id="{2058020E-E964-FA03-45DB-F95111E41527}"/>
              </a:ext>
            </a:extLst>
          </p:cNvPr>
          <p:cNvSpPr>
            <a:spLocks noGrp="1"/>
          </p:cNvSpPr>
          <p:nvPr>
            <p:ph type="dt" sz="half" idx="10"/>
          </p:nvPr>
        </p:nvSpPr>
        <p:spPr/>
        <p:txBody>
          <a:bodyPr/>
          <a:lstStyle/>
          <a:p>
            <a:fld id="{47BA09EE-B4E8-0A45-AE2C-FF4A71108793}" type="datetimeFigureOut">
              <a:rPr lang="en-SE" smtClean="0"/>
              <a:t>05/19/2026</a:t>
            </a:fld>
            <a:endParaRPr lang="en-SE"/>
          </a:p>
        </p:txBody>
      </p:sp>
      <p:sp>
        <p:nvSpPr>
          <p:cNvPr id="8" name="Footer Placeholder 7">
            <a:extLst>
              <a:ext uri="{FF2B5EF4-FFF2-40B4-BE49-F238E27FC236}">
                <a16:creationId xmlns:a16="http://schemas.microsoft.com/office/drawing/2014/main" id="{AD09BEBC-2C26-F871-81A5-4D2F2924041B}"/>
              </a:ext>
            </a:extLst>
          </p:cNvPr>
          <p:cNvSpPr>
            <a:spLocks noGrp="1"/>
          </p:cNvSpPr>
          <p:nvPr>
            <p:ph type="ftr" sz="quarter" idx="11"/>
          </p:nvPr>
        </p:nvSpPr>
        <p:spPr/>
        <p:txBody>
          <a:bodyPr/>
          <a:lstStyle/>
          <a:p>
            <a:endParaRPr lang="en-SE"/>
          </a:p>
        </p:txBody>
      </p:sp>
      <p:sp>
        <p:nvSpPr>
          <p:cNvPr id="9" name="Slide Number Placeholder 8">
            <a:extLst>
              <a:ext uri="{FF2B5EF4-FFF2-40B4-BE49-F238E27FC236}">
                <a16:creationId xmlns:a16="http://schemas.microsoft.com/office/drawing/2014/main" id="{F5D4A48C-A079-3882-EE4E-D91FE2549BAF}"/>
              </a:ext>
            </a:extLst>
          </p:cNvPr>
          <p:cNvSpPr>
            <a:spLocks noGrp="1"/>
          </p:cNvSpPr>
          <p:nvPr>
            <p:ph type="sldNum" sz="quarter" idx="12"/>
          </p:nvPr>
        </p:nvSpPr>
        <p:spPr/>
        <p:txBody>
          <a:bodyPr/>
          <a:lstStyle/>
          <a:p>
            <a:fld id="{80693AD8-DE7E-424D-B5E8-27E70C9A9727}" type="slidenum">
              <a:rPr lang="en-SE" smtClean="0"/>
              <a:t>‹#›</a:t>
            </a:fld>
            <a:endParaRPr lang="en-SE"/>
          </a:p>
        </p:txBody>
      </p:sp>
    </p:spTree>
    <p:extLst>
      <p:ext uri="{BB962C8B-B14F-4D97-AF65-F5344CB8AC3E}">
        <p14:creationId xmlns:p14="http://schemas.microsoft.com/office/powerpoint/2010/main" val="59911546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D87D2-72D8-B6A6-0389-7902F50365BE}"/>
              </a:ext>
            </a:extLst>
          </p:cNvPr>
          <p:cNvSpPr>
            <a:spLocks noGrp="1"/>
          </p:cNvSpPr>
          <p:nvPr>
            <p:ph type="title"/>
          </p:nvPr>
        </p:nvSpPr>
        <p:spPr/>
        <p:txBody>
          <a:bodyPr/>
          <a:lstStyle/>
          <a:p>
            <a:r>
              <a:rPr lang="en-GB"/>
              <a:t>Click to edit Master title style</a:t>
            </a:r>
            <a:endParaRPr lang="en-SE"/>
          </a:p>
        </p:txBody>
      </p:sp>
      <p:sp>
        <p:nvSpPr>
          <p:cNvPr id="3" name="Date Placeholder 2">
            <a:extLst>
              <a:ext uri="{FF2B5EF4-FFF2-40B4-BE49-F238E27FC236}">
                <a16:creationId xmlns:a16="http://schemas.microsoft.com/office/drawing/2014/main" id="{B8940727-89C7-C5EB-85F7-78A57E224486}"/>
              </a:ext>
            </a:extLst>
          </p:cNvPr>
          <p:cNvSpPr>
            <a:spLocks noGrp="1"/>
          </p:cNvSpPr>
          <p:nvPr>
            <p:ph type="dt" sz="half" idx="10"/>
          </p:nvPr>
        </p:nvSpPr>
        <p:spPr/>
        <p:txBody>
          <a:bodyPr/>
          <a:lstStyle/>
          <a:p>
            <a:fld id="{47BA09EE-B4E8-0A45-AE2C-FF4A71108793}" type="datetimeFigureOut">
              <a:rPr lang="en-SE" smtClean="0"/>
              <a:t>05/19/2026</a:t>
            </a:fld>
            <a:endParaRPr lang="en-SE"/>
          </a:p>
        </p:txBody>
      </p:sp>
      <p:sp>
        <p:nvSpPr>
          <p:cNvPr id="4" name="Footer Placeholder 3">
            <a:extLst>
              <a:ext uri="{FF2B5EF4-FFF2-40B4-BE49-F238E27FC236}">
                <a16:creationId xmlns:a16="http://schemas.microsoft.com/office/drawing/2014/main" id="{90984EF2-C8A7-3B77-F28C-B29651F85D28}"/>
              </a:ext>
            </a:extLst>
          </p:cNvPr>
          <p:cNvSpPr>
            <a:spLocks noGrp="1"/>
          </p:cNvSpPr>
          <p:nvPr>
            <p:ph type="ftr" sz="quarter" idx="11"/>
          </p:nvPr>
        </p:nvSpPr>
        <p:spPr/>
        <p:txBody>
          <a:bodyPr/>
          <a:lstStyle/>
          <a:p>
            <a:endParaRPr lang="en-SE"/>
          </a:p>
        </p:txBody>
      </p:sp>
      <p:sp>
        <p:nvSpPr>
          <p:cNvPr id="5" name="Slide Number Placeholder 4">
            <a:extLst>
              <a:ext uri="{FF2B5EF4-FFF2-40B4-BE49-F238E27FC236}">
                <a16:creationId xmlns:a16="http://schemas.microsoft.com/office/drawing/2014/main" id="{B33548A3-40AF-D90C-3D8E-71674A8FDA24}"/>
              </a:ext>
            </a:extLst>
          </p:cNvPr>
          <p:cNvSpPr>
            <a:spLocks noGrp="1"/>
          </p:cNvSpPr>
          <p:nvPr>
            <p:ph type="sldNum" sz="quarter" idx="12"/>
          </p:nvPr>
        </p:nvSpPr>
        <p:spPr/>
        <p:txBody>
          <a:bodyPr/>
          <a:lstStyle/>
          <a:p>
            <a:fld id="{80693AD8-DE7E-424D-B5E8-27E70C9A9727}" type="slidenum">
              <a:rPr lang="en-SE" smtClean="0"/>
              <a:t>‹#›</a:t>
            </a:fld>
            <a:endParaRPr lang="en-SE"/>
          </a:p>
        </p:txBody>
      </p:sp>
    </p:spTree>
    <p:extLst>
      <p:ext uri="{BB962C8B-B14F-4D97-AF65-F5344CB8AC3E}">
        <p14:creationId xmlns:p14="http://schemas.microsoft.com/office/powerpoint/2010/main" val="11793322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84DAC9-30CA-C01F-6EE0-5F0371B2A5F3}"/>
              </a:ext>
            </a:extLst>
          </p:cNvPr>
          <p:cNvSpPr>
            <a:spLocks noGrp="1"/>
          </p:cNvSpPr>
          <p:nvPr>
            <p:ph type="title"/>
          </p:nvPr>
        </p:nvSpPr>
        <p:spPr/>
        <p:txBody>
          <a:bodyPr/>
          <a:lstStyle/>
          <a:p>
            <a:r>
              <a:rPr lang="en-GB"/>
              <a:t>Click to edit Master title style</a:t>
            </a:r>
            <a:endParaRPr lang="sv-SE"/>
          </a:p>
        </p:txBody>
      </p:sp>
      <p:sp>
        <p:nvSpPr>
          <p:cNvPr id="3" name="Content Placeholder 2">
            <a:extLst>
              <a:ext uri="{FF2B5EF4-FFF2-40B4-BE49-F238E27FC236}">
                <a16:creationId xmlns:a16="http://schemas.microsoft.com/office/drawing/2014/main" id="{D5EF4638-3AF3-BC5F-A42C-9A08F61BF5D0}"/>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a:p>
        </p:txBody>
      </p:sp>
      <p:sp>
        <p:nvSpPr>
          <p:cNvPr id="4" name="Content Placeholder 3">
            <a:extLst>
              <a:ext uri="{FF2B5EF4-FFF2-40B4-BE49-F238E27FC236}">
                <a16:creationId xmlns:a16="http://schemas.microsoft.com/office/drawing/2014/main" id="{3362E741-7368-3049-B641-2EE8662747C6}"/>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a:p>
        </p:txBody>
      </p:sp>
      <p:sp>
        <p:nvSpPr>
          <p:cNvPr id="5" name="Date Placeholder 4">
            <a:extLst>
              <a:ext uri="{FF2B5EF4-FFF2-40B4-BE49-F238E27FC236}">
                <a16:creationId xmlns:a16="http://schemas.microsoft.com/office/drawing/2014/main" id="{0FDFF14F-7121-896C-C500-D92EE2609FA5}"/>
              </a:ext>
            </a:extLst>
          </p:cNvPr>
          <p:cNvSpPr>
            <a:spLocks noGrp="1"/>
          </p:cNvSpPr>
          <p:nvPr>
            <p:ph type="dt" sz="half" idx="10"/>
          </p:nvPr>
        </p:nvSpPr>
        <p:spPr/>
        <p:txBody>
          <a:bodyPr/>
          <a:lstStyle/>
          <a:p>
            <a:fld id="{8F4B85C1-319B-D545-84DE-20E442B8A13F}" type="datetimeFigureOut">
              <a:rPr lang="sv-SE" smtClean="0"/>
              <a:t>2026-05-19</a:t>
            </a:fld>
            <a:endParaRPr lang="sv-SE"/>
          </a:p>
        </p:txBody>
      </p:sp>
      <p:sp>
        <p:nvSpPr>
          <p:cNvPr id="6" name="Footer Placeholder 5">
            <a:extLst>
              <a:ext uri="{FF2B5EF4-FFF2-40B4-BE49-F238E27FC236}">
                <a16:creationId xmlns:a16="http://schemas.microsoft.com/office/drawing/2014/main" id="{B3F83EE9-F29A-B103-BBDD-E08BB2D274CA}"/>
              </a:ext>
            </a:extLst>
          </p:cNvPr>
          <p:cNvSpPr>
            <a:spLocks noGrp="1"/>
          </p:cNvSpPr>
          <p:nvPr>
            <p:ph type="ftr" sz="quarter" idx="11"/>
          </p:nvPr>
        </p:nvSpPr>
        <p:spPr/>
        <p:txBody>
          <a:bodyPr/>
          <a:lstStyle/>
          <a:p>
            <a:endParaRPr lang="sv-SE"/>
          </a:p>
        </p:txBody>
      </p:sp>
      <p:sp>
        <p:nvSpPr>
          <p:cNvPr id="7" name="Slide Number Placeholder 6">
            <a:extLst>
              <a:ext uri="{FF2B5EF4-FFF2-40B4-BE49-F238E27FC236}">
                <a16:creationId xmlns:a16="http://schemas.microsoft.com/office/drawing/2014/main" id="{A114F487-F456-3F7A-E520-B7C72A9BF9C6}"/>
              </a:ext>
            </a:extLst>
          </p:cNvPr>
          <p:cNvSpPr>
            <a:spLocks noGrp="1"/>
          </p:cNvSpPr>
          <p:nvPr>
            <p:ph type="sldNum" sz="quarter" idx="12"/>
          </p:nvPr>
        </p:nvSpPr>
        <p:spPr/>
        <p:txBody>
          <a:bodyPr/>
          <a:lstStyle/>
          <a:p>
            <a:fld id="{1C38DE7C-7FF6-9E44-8B67-5FB1531858FB}" type="slidenum">
              <a:rPr lang="sv-SE" smtClean="0"/>
              <a:t>‹#›</a:t>
            </a:fld>
            <a:endParaRPr lang="sv-SE"/>
          </a:p>
        </p:txBody>
      </p:sp>
    </p:spTree>
    <p:extLst>
      <p:ext uri="{BB962C8B-B14F-4D97-AF65-F5344CB8AC3E}">
        <p14:creationId xmlns:p14="http://schemas.microsoft.com/office/powerpoint/2010/main" val="10592308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F8E8B3B-031F-4398-908D-FC794528571A}"/>
              </a:ext>
            </a:extLst>
          </p:cNvPr>
          <p:cNvSpPr>
            <a:spLocks noGrp="1"/>
          </p:cNvSpPr>
          <p:nvPr>
            <p:ph type="dt" sz="half" idx="10"/>
          </p:nvPr>
        </p:nvSpPr>
        <p:spPr/>
        <p:txBody>
          <a:bodyPr/>
          <a:lstStyle/>
          <a:p>
            <a:fld id="{47BA09EE-B4E8-0A45-AE2C-FF4A71108793}" type="datetimeFigureOut">
              <a:rPr lang="en-SE" smtClean="0"/>
              <a:t>05/19/2026</a:t>
            </a:fld>
            <a:endParaRPr lang="en-SE"/>
          </a:p>
        </p:txBody>
      </p:sp>
      <p:sp>
        <p:nvSpPr>
          <p:cNvPr id="3" name="Footer Placeholder 2">
            <a:extLst>
              <a:ext uri="{FF2B5EF4-FFF2-40B4-BE49-F238E27FC236}">
                <a16:creationId xmlns:a16="http://schemas.microsoft.com/office/drawing/2014/main" id="{34B898CC-F423-2644-AA96-5D0F6177F06A}"/>
              </a:ext>
            </a:extLst>
          </p:cNvPr>
          <p:cNvSpPr>
            <a:spLocks noGrp="1"/>
          </p:cNvSpPr>
          <p:nvPr>
            <p:ph type="ftr" sz="quarter" idx="11"/>
          </p:nvPr>
        </p:nvSpPr>
        <p:spPr/>
        <p:txBody>
          <a:bodyPr/>
          <a:lstStyle/>
          <a:p>
            <a:endParaRPr lang="en-SE"/>
          </a:p>
        </p:txBody>
      </p:sp>
      <p:sp>
        <p:nvSpPr>
          <p:cNvPr id="4" name="Slide Number Placeholder 3">
            <a:extLst>
              <a:ext uri="{FF2B5EF4-FFF2-40B4-BE49-F238E27FC236}">
                <a16:creationId xmlns:a16="http://schemas.microsoft.com/office/drawing/2014/main" id="{4AE422DB-6DD8-FAD3-629A-4DCD6D70A64D}"/>
              </a:ext>
            </a:extLst>
          </p:cNvPr>
          <p:cNvSpPr>
            <a:spLocks noGrp="1"/>
          </p:cNvSpPr>
          <p:nvPr>
            <p:ph type="sldNum" sz="quarter" idx="12"/>
          </p:nvPr>
        </p:nvSpPr>
        <p:spPr/>
        <p:txBody>
          <a:bodyPr/>
          <a:lstStyle/>
          <a:p>
            <a:fld id="{80693AD8-DE7E-424D-B5E8-27E70C9A9727}" type="slidenum">
              <a:rPr lang="en-SE" smtClean="0"/>
              <a:t>‹#›</a:t>
            </a:fld>
            <a:endParaRPr lang="en-SE"/>
          </a:p>
        </p:txBody>
      </p:sp>
    </p:spTree>
    <p:extLst>
      <p:ext uri="{BB962C8B-B14F-4D97-AF65-F5344CB8AC3E}">
        <p14:creationId xmlns:p14="http://schemas.microsoft.com/office/powerpoint/2010/main" val="411425533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75EDE-E07F-015E-AAFE-982B08C3224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SE"/>
          </a:p>
        </p:txBody>
      </p:sp>
      <p:sp>
        <p:nvSpPr>
          <p:cNvPr id="3" name="Content Placeholder 2">
            <a:extLst>
              <a:ext uri="{FF2B5EF4-FFF2-40B4-BE49-F238E27FC236}">
                <a16:creationId xmlns:a16="http://schemas.microsoft.com/office/drawing/2014/main" id="{96BBE642-A9F0-C2BC-6992-46260CCE4681}"/>
              </a:ext>
            </a:extLst>
          </p:cNvPr>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4" name="Text Placeholder 3">
            <a:extLst>
              <a:ext uri="{FF2B5EF4-FFF2-40B4-BE49-F238E27FC236}">
                <a16:creationId xmlns:a16="http://schemas.microsoft.com/office/drawing/2014/main" id="{C172B86C-0548-17A4-C08B-D3C30ECBFF8B}"/>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02D4E75D-9421-8C4C-DB31-334D60260040}"/>
              </a:ext>
            </a:extLst>
          </p:cNvPr>
          <p:cNvSpPr>
            <a:spLocks noGrp="1"/>
          </p:cNvSpPr>
          <p:nvPr>
            <p:ph type="dt" sz="half" idx="10"/>
          </p:nvPr>
        </p:nvSpPr>
        <p:spPr/>
        <p:txBody>
          <a:bodyPr/>
          <a:lstStyle/>
          <a:p>
            <a:fld id="{47BA09EE-B4E8-0A45-AE2C-FF4A71108793}" type="datetimeFigureOut">
              <a:rPr lang="en-SE" smtClean="0"/>
              <a:t>05/19/2026</a:t>
            </a:fld>
            <a:endParaRPr lang="en-SE"/>
          </a:p>
        </p:txBody>
      </p:sp>
      <p:sp>
        <p:nvSpPr>
          <p:cNvPr id="6" name="Footer Placeholder 5">
            <a:extLst>
              <a:ext uri="{FF2B5EF4-FFF2-40B4-BE49-F238E27FC236}">
                <a16:creationId xmlns:a16="http://schemas.microsoft.com/office/drawing/2014/main" id="{D1732FB5-ABC2-165A-5ED7-B75E9612A1C2}"/>
              </a:ext>
            </a:extLst>
          </p:cNvPr>
          <p:cNvSpPr>
            <a:spLocks noGrp="1"/>
          </p:cNvSpPr>
          <p:nvPr>
            <p:ph type="ftr" sz="quarter" idx="11"/>
          </p:nvPr>
        </p:nvSpPr>
        <p:spPr/>
        <p:txBody>
          <a:bodyPr/>
          <a:lstStyle/>
          <a:p>
            <a:endParaRPr lang="en-SE"/>
          </a:p>
        </p:txBody>
      </p:sp>
      <p:sp>
        <p:nvSpPr>
          <p:cNvPr id="7" name="Slide Number Placeholder 6">
            <a:extLst>
              <a:ext uri="{FF2B5EF4-FFF2-40B4-BE49-F238E27FC236}">
                <a16:creationId xmlns:a16="http://schemas.microsoft.com/office/drawing/2014/main" id="{A6F14DB8-C519-74B1-900B-A1D2CD812455}"/>
              </a:ext>
            </a:extLst>
          </p:cNvPr>
          <p:cNvSpPr>
            <a:spLocks noGrp="1"/>
          </p:cNvSpPr>
          <p:nvPr>
            <p:ph type="sldNum" sz="quarter" idx="12"/>
          </p:nvPr>
        </p:nvSpPr>
        <p:spPr/>
        <p:txBody>
          <a:bodyPr/>
          <a:lstStyle/>
          <a:p>
            <a:fld id="{80693AD8-DE7E-424D-B5E8-27E70C9A9727}" type="slidenum">
              <a:rPr lang="en-SE" smtClean="0"/>
              <a:t>‹#›</a:t>
            </a:fld>
            <a:endParaRPr lang="en-SE"/>
          </a:p>
        </p:txBody>
      </p:sp>
    </p:spTree>
    <p:extLst>
      <p:ext uri="{BB962C8B-B14F-4D97-AF65-F5344CB8AC3E}">
        <p14:creationId xmlns:p14="http://schemas.microsoft.com/office/powerpoint/2010/main" val="270296979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D50B5E-08F0-D163-D11D-03710088775B}"/>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SE"/>
          </a:p>
        </p:txBody>
      </p:sp>
      <p:sp>
        <p:nvSpPr>
          <p:cNvPr id="3" name="Picture Placeholder 2">
            <a:extLst>
              <a:ext uri="{FF2B5EF4-FFF2-40B4-BE49-F238E27FC236}">
                <a16:creationId xmlns:a16="http://schemas.microsoft.com/office/drawing/2014/main" id="{326D24FA-4B03-D62D-54BC-89A48380D90E}"/>
              </a:ext>
            </a:extLst>
          </p:cNvPr>
          <p:cNvSpPr>
            <a:spLocks noGrp="1"/>
          </p:cNvSpPr>
          <p:nvPr>
            <p:ph type="pic" idx="1"/>
          </p:nvPr>
        </p:nvSpPr>
        <p:spPr>
          <a:xfrm>
            <a:off x="5183188" y="987426"/>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en-SE"/>
          </a:p>
        </p:txBody>
      </p:sp>
      <p:sp>
        <p:nvSpPr>
          <p:cNvPr id="4" name="Text Placeholder 3">
            <a:extLst>
              <a:ext uri="{FF2B5EF4-FFF2-40B4-BE49-F238E27FC236}">
                <a16:creationId xmlns:a16="http://schemas.microsoft.com/office/drawing/2014/main" id="{1312F2B5-A42F-2A60-A87E-912B6DEB3CBF}"/>
              </a:ext>
            </a:extLst>
          </p:cNvPr>
          <p:cNvSpPr>
            <a:spLocks noGrp="1"/>
          </p:cNvSpPr>
          <p:nvPr>
            <p:ph type="body" sz="half" idx="2"/>
          </p:nvPr>
        </p:nvSpPr>
        <p:spPr>
          <a:xfrm>
            <a:off x="839788" y="2057401"/>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703A35CD-88D0-B9AF-501C-F8E8730D5BB7}"/>
              </a:ext>
            </a:extLst>
          </p:cNvPr>
          <p:cNvSpPr>
            <a:spLocks noGrp="1"/>
          </p:cNvSpPr>
          <p:nvPr>
            <p:ph type="dt" sz="half" idx="10"/>
          </p:nvPr>
        </p:nvSpPr>
        <p:spPr/>
        <p:txBody>
          <a:bodyPr/>
          <a:lstStyle/>
          <a:p>
            <a:fld id="{47BA09EE-B4E8-0A45-AE2C-FF4A71108793}" type="datetimeFigureOut">
              <a:rPr lang="en-SE" smtClean="0"/>
              <a:t>05/19/2026</a:t>
            </a:fld>
            <a:endParaRPr lang="en-SE"/>
          </a:p>
        </p:txBody>
      </p:sp>
      <p:sp>
        <p:nvSpPr>
          <p:cNvPr id="6" name="Footer Placeholder 5">
            <a:extLst>
              <a:ext uri="{FF2B5EF4-FFF2-40B4-BE49-F238E27FC236}">
                <a16:creationId xmlns:a16="http://schemas.microsoft.com/office/drawing/2014/main" id="{5AC83B32-06F6-CB74-4E98-4749C447D113}"/>
              </a:ext>
            </a:extLst>
          </p:cNvPr>
          <p:cNvSpPr>
            <a:spLocks noGrp="1"/>
          </p:cNvSpPr>
          <p:nvPr>
            <p:ph type="ftr" sz="quarter" idx="11"/>
          </p:nvPr>
        </p:nvSpPr>
        <p:spPr/>
        <p:txBody>
          <a:bodyPr/>
          <a:lstStyle/>
          <a:p>
            <a:endParaRPr lang="en-SE"/>
          </a:p>
        </p:txBody>
      </p:sp>
      <p:sp>
        <p:nvSpPr>
          <p:cNvPr id="7" name="Slide Number Placeholder 6">
            <a:extLst>
              <a:ext uri="{FF2B5EF4-FFF2-40B4-BE49-F238E27FC236}">
                <a16:creationId xmlns:a16="http://schemas.microsoft.com/office/drawing/2014/main" id="{9C1B2DA8-F390-8312-1DBB-2BCFE60E029E}"/>
              </a:ext>
            </a:extLst>
          </p:cNvPr>
          <p:cNvSpPr>
            <a:spLocks noGrp="1"/>
          </p:cNvSpPr>
          <p:nvPr>
            <p:ph type="sldNum" sz="quarter" idx="12"/>
          </p:nvPr>
        </p:nvSpPr>
        <p:spPr/>
        <p:txBody>
          <a:bodyPr/>
          <a:lstStyle/>
          <a:p>
            <a:fld id="{80693AD8-DE7E-424D-B5E8-27E70C9A9727}" type="slidenum">
              <a:rPr lang="en-SE" smtClean="0"/>
              <a:t>‹#›</a:t>
            </a:fld>
            <a:endParaRPr lang="en-SE"/>
          </a:p>
        </p:txBody>
      </p:sp>
    </p:spTree>
    <p:extLst>
      <p:ext uri="{BB962C8B-B14F-4D97-AF65-F5344CB8AC3E}">
        <p14:creationId xmlns:p14="http://schemas.microsoft.com/office/powerpoint/2010/main" val="331281720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EB4A59-3BD0-446F-0E3A-30C2428FE39D}"/>
              </a:ext>
            </a:extLst>
          </p:cNvPr>
          <p:cNvSpPr>
            <a:spLocks noGrp="1"/>
          </p:cNvSpPr>
          <p:nvPr>
            <p:ph type="title"/>
          </p:nvPr>
        </p:nvSpPr>
        <p:spPr/>
        <p:txBody>
          <a:bodyPr/>
          <a:lstStyle/>
          <a:p>
            <a:r>
              <a:rPr lang="en-GB"/>
              <a:t>Click to edit Master title style</a:t>
            </a:r>
            <a:endParaRPr lang="en-SE"/>
          </a:p>
        </p:txBody>
      </p:sp>
      <p:sp>
        <p:nvSpPr>
          <p:cNvPr id="3" name="Vertical Text Placeholder 2">
            <a:extLst>
              <a:ext uri="{FF2B5EF4-FFF2-40B4-BE49-F238E27FC236}">
                <a16:creationId xmlns:a16="http://schemas.microsoft.com/office/drawing/2014/main" id="{6F091755-D49A-7773-EC23-5F4F5C39E9C0}"/>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4" name="Date Placeholder 3">
            <a:extLst>
              <a:ext uri="{FF2B5EF4-FFF2-40B4-BE49-F238E27FC236}">
                <a16:creationId xmlns:a16="http://schemas.microsoft.com/office/drawing/2014/main" id="{9F02D6FA-89C8-F41C-FDEF-4512A67D0E65}"/>
              </a:ext>
            </a:extLst>
          </p:cNvPr>
          <p:cNvSpPr>
            <a:spLocks noGrp="1"/>
          </p:cNvSpPr>
          <p:nvPr>
            <p:ph type="dt" sz="half" idx="10"/>
          </p:nvPr>
        </p:nvSpPr>
        <p:spPr/>
        <p:txBody>
          <a:bodyPr/>
          <a:lstStyle/>
          <a:p>
            <a:fld id="{47BA09EE-B4E8-0A45-AE2C-FF4A71108793}" type="datetimeFigureOut">
              <a:rPr lang="en-SE" smtClean="0"/>
              <a:t>05/19/2026</a:t>
            </a:fld>
            <a:endParaRPr lang="en-SE"/>
          </a:p>
        </p:txBody>
      </p:sp>
      <p:sp>
        <p:nvSpPr>
          <p:cNvPr id="5" name="Footer Placeholder 4">
            <a:extLst>
              <a:ext uri="{FF2B5EF4-FFF2-40B4-BE49-F238E27FC236}">
                <a16:creationId xmlns:a16="http://schemas.microsoft.com/office/drawing/2014/main" id="{E92DB8B1-70C3-B943-D81C-59477FA0BAFC}"/>
              </a:ext>
            </a:extLst>
          </p:cNvPr>
          <p:cNvSpPr>
            <a:spLocks noGrp="1"/>
          </p:cNvSpPr>
          <p:nvPr>
            <p:ph type="ftr" sz="quarter" idx="11"/>
          </p:nvPr>
        </p:nvSpPr>
        <p:spPr/>
        <p:txBody>
          <a:bodyPr/>
          <a:lstStyle/>
          <a:p>
            <a:endParaRPr lang="en-SE"/>
          </a:p>
        </p:txBody>
      </p:sp>
      <p:sp>
        <p:nvSpPr>
          <p:cNvPr id="6" name="Slide Number Placeholder 5">
            <a:extLst>
              <a:ext uri="{FF2B5EF4-FFF2-40B4-BE49-F238E27FC236}">
                <a16:creationId xmlns:a16="http://schemas.microsoft.com/office/drawing/2014/main" id="{6977359B-4186-578C-62E5-14FE0A2F2A26}"/>
              </a:ext>
            </a:extLst>
          </p:cNvPr>
          <p:cNvSpPr>
            <a:spLocks noGrp="1"/>
          </p:cNvSpPr>
          <p:nvPr>
            <p:ph type="sldNum" sz="quarter" idx="12"/>
          </p:nvPr>
        </p:nvSpPr>
        <p:spPr/>
        <p:txBody>
          <a:bodyPr/>
          <a:lstStyle/>
          <a:p>
            <a:fld id="{80693AD8-DE7E-424D-B5E8-27E70C9A9727}" type="slidenum">
              <a:rPr lang="en-SE" smtClean="0"/>
              <a:t>‹#›</a:t>
            </a:fld>
            <a:endParaRPr lang="en-SE"/>
          </a:p>
        </p:txBody>
      </p:sp>
    </p:spTree>
    <p:extLst>
      <p:ext uri="{BB962C8B-B14F-4D97-AF65-F5344CB8AC3E}">
        <p14:creationId xmlns:p14="http://schemas.microsoft.com/office/powerpoint/2010/main" val="61930162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5189197-4B33-91DC-1AF5-936CBD4A1AC2}"/>
              </a:ext>
            </a:extLst>
          </p:cNvPr>
          <p:cNvSpPr>
            <a:spLocks noGrp="1"/>
          </p:cNvSpPr>
          <p:nvPr>
            <p:ph type="title" orient="vert"/>
          </p:nvPr>
        </p:nvSpPr>
        <p:spPr>
          <a:xfrm>
            <a:off x="8724901" y="365124"/>
            <a:ext cx="2628900" cy="5811839"/>
          </a:xfrm>
        </p:spPr>
        <p:txBody>
          <a:bodyPr vert="eaVert"/>
          <a:lstStyle/>
          <a:p>
            <a:r>
              <a:rPr lang="en-GB"/>
              <a:t>Click to edit Master title style</a:t>
            </a:r>
            <a:endParaRPr lang="en-SE"/>
          </a:p>
        </p:txBody>
      </p:sp>
      <p:sp>
        <p:nvSpPr>
          <p:cNvPr id="3" name="Vertical Text Placeholder 2">
            <a:extLst>
              <a:ext uri="{FF2B5EF4-FFF2-40B4-BE49-F238E27FC236}">
                <a16:creationId xmlns:a16="http://schemas.microsoft.com/office/drawing/2014/main" id="{1DE13039-FAC6-FBED-CA53-298C0F57CE64}"/>
              </a:ext>
            </a:extLst>
          </p:cNvPr>
          <p:cNvSpPr>
            <a:spLocks noGrp="1"/>
          </p:cNvSpPr>
          <p:nvPr>
            <p:ph type="body" orient="vert" idx="1"/>
          </p:nvPr>
        </p:nvSpPr>
        <p:spPr>
          <a:xfrm>
            <a:off x="838201" y="365124"/>
            <a:ext cx="7734300" cy="581183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4" name="Date Placeholder 3">
            <a:extLst>
              <a:ext uri="{FF2B5EF4-FFF2-40B4-BE49-F238E27FC236}">
                <a16:creationId xmlns:a16="http://schemas.microsoft.com/office/drawing/2014/main" id="{170A70F5-93D1-1D75-CF08-5495C5E7459C}"/>
              </a:ext>
            </a:extLst>
          </p:cNvPr>
          <p:cNvSpPr>
            <a:spLocks noGrp="1"/>
          </p:cNvSpPr>
          <p:nvPr>
            <p:ph type="dt" sz="half" idx="10"/>
          </p:nvPr>
        </p:nvSpPr>
        <p:spPr/>
        <p:txBody>
          <a:bodyPr/>
          <a:lstStyle/>
          <a:p>
            <a:fld id="{47BA09EE-B4E8-0A45-AE2C-FF4A71108793}" type="datetimeFigureOut">
              <a:rPr lang="en-SE" smtClean="0"/>
              <a:t>05/19/2026</a:t>
            </a:fld>
            <a:endParaRPr lang="en-SE"/>
          </a:p>
        </p:txBody>
      </p:sp>
      <p:sp>
        <p:nvSpPr>
          <p:cNvPr id="5" name="Footer Placeholder 4">
            <a:extLst>
              <a:ext uri="{FF2B5EF4-FFF2-40B4-BE49-F238E27FC236}">
                <a16:creationId xmlns:a16="http://schemas.microsoft.com/office/drawing/2014/main" id="{3231DA0E-3069-DB8C-818F-17CBAAD2451E}"/>
              </a:ext>
            </a:extLst>
          </p:cNvPr>
          <p:cNvSpPr>
            <a:spLocks noGrp="1"/>
          </p:cNvSpPr>
          <p:nvPr>
            <p:ph type="ftr" sz="quarter" idx="11"/>
          </p:nvPr>
        </p:nvSpPr>
        <p:spPr/>
        <p:txBody>
          <a:bodyPr/>
          <a:lstStyle/>
          <a:p>
            <a:endParaRPr lang="en-SE"/>
          </a:p>
        </p:txBody>
      </p:sp>
      <p:sp>
        <p:nvSpPr>
          <p:cNvPr id="6" name="Slide Number Placeholder 5">
            <a:extLst>
              <a:ext uri="{FF2B5EF4-FFF2-40B4-BE49-F238E27FC236}">
                <a16:creationId xmlns:a16="http://schemas.microsoft.com/office/drawing/2014/main" id="{BCA3F0F2-A2A7-6DBC-4EF5-FF973F8C03F5}"/>
              </a:ext>
            </a:extLst>
          </p:cNvPr>
          <p:cNvSpPr>
            <a:spLocks noGrp="1"/>
          </p:cNvSpPr>
          <p:nvPr>
            <p:ph type="sldNum" sz="quarter" idx="12"/>
          </p:nvPr>
        </p:nvSpPr>
        <p:spPr/>
        <p:txBody>
          <a:bodyPr/>
          <a:lstStyle/>
          <a:p>
            <a:fld id="{80693AD8-DE7E-424D-B5E8-27E70C9A9727}" type="slidenum">
              <a:rPr lang="en-SE" smtClean="0"/>
              <a:t>‹#›</a:t>
            </a:fld>
            <a:endParaRPr lang="en-SE"/>
          </a:p>
        </p:txBody>
      </p:sp>
    </p:spTree>
    <p:extLst>
      <p:ext uri="{BB962C8B-B14F-4D97-AF65-F5344CB8AC3E}">
        <p14:creationId xmlns:p14="http://schemas.microsoft.com/office/powerpoint/2010/main" val="401432939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tart B black background">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912000" y="2275200"/>
            <a:ext cx="10464587" cy="1143000"/>
          </a:xfrm>
        </p:spPr>
        <p:txBody>
          <a:bodyPr anchor="t" anchorCtr="0"/>
          <a:lstStyle>
            <a:lvl1pPr algn="l">
              <a:defRPr sz="6400" b="1" i="0" cap="none" baseline="0">
                <a:solidFill>
                  <a:schemeClr val="bg1">
                    <a:lumMod val="95000"/>
                  </a:schemeClr>
                </a:solidFill>
                <a:latin typeface="Arial Narrow" panose="020B0606020202030204" pitchFamily="34" charset="0"/>
              </a:defRPr>
            </a:lvl1pPr>
          </a:lstStyle>
          <a:p>
            <a:r>
              <a:rPr lang="en-GB" noProof="0">
                <a:effectLst/>
              </a:rPr>
              <a:t>Add presentation title </a:t>
            </a:r>
            <a:br>
              <a:rPr lang="en-GB" noProof="0">
                <a:effectLst/>
              </a:rPr>
            </a:br>
            <a:r>
              <a:rPr lang="en-GB" noProof="0">
                <a:effectLst/>
              </a:rPr>
              <a:t>(BLACK background)</a:t>
            </a:r>
            <a:endParaRPr lang="sv-SE" noProof="0"/>
          </a:p>
        </p:txBody>
      </p:sp>
      <p:sp>
        <p:nvSpPr>
          <p:cNvPr id="13" name="Platshållare för text 12"/>
          <p:cNvSpPr>
            <a:spLocks noGrp="1"/>
          </p:cNvSpPr>
          <p:nvPr>
            <p:ph type="body" sz="quarter" idx="14" hasCustomPrompt="1"/>
          </p:nvPr>
        </p:nvSpPr>
        <p:spPr>
          <a:xfrm>
            <a:off x="912000" y="6029943"/>
            <a:ext cx="10560000" cy="216223"/>
          </a:xfrm>
        </p:spPr>
        <p:txBody>
          <a:bodyPr tIns="0" bIns="0" anchor="ctr"/>
          <a:lstStyle>
            <a:lvl1pPr marL="0" indent="0">
              <a:lnSpc>
                <a:spcPct val="100000"/>
              </a:lnSpc>
              <a:spcBef>
                <a:spcPts val="0"/>
              </a:spcBef>
              <a:buFontTx/>
              <a:buNone/>
              <a:defRPr sz="1600" b="0" i="0" cap="all" baseline="0">
                <a:latin typeface="Arial Narrow"/>
              </a:defRPr>
            </a:lvl1pPr>
          </a:lstStyle>
          <a:p>
            <a:pPr lvl="0"/>
            <a:r>
              <a:rPr lang="en-US" noProof="0"/>
              <a:t>Click to add name and title</a:t>
            </a:r>
          </a:p>
        </p:txBody>
      </p:sp>
      <p:sp>
        <p:nvSpPr>
          <p:cNvPr id="8" name="Date Placeholder 1">
            <a:extLst>
              <a:ext uri="{FF2B5EF4-FFF2-40B4-BE49-F238E27FC236}">
                <a16:creationId xmlns:a16="http://schemas.microsoft.com/office/drawing/2014/main" id="{DDC4B1F5-6121-7D42-BADF-54C302F435D1}"/>
              </a:ext>
            </a:extLst>
          </p:cNvPr>
          <p:cNvSpPr>
            <a:spLocks noGrp="1"/>
          </p:cNvSpPr>
          <p:nvPr>
            <p:ph type="dt" sz="half" idx="2"/>
          </p:nvPr>
        </p:nvSpPr>
        <p:spPr>
          <a:xfrm>
            <a:off x="9671792" y="6501342"/>
            <a:ext cx="1305600" cy="338364"/>
          </a:xfrm>
          <a:prstGeom prst="rect">
            <a:avLst/>
          </a:prstGeom>
        </p:spPr>
        <p:txBody>
          <a:bodyPr vert="horz" lIns="91440" tIns="45720" rIns="91440" bIns="45720" rtlCol="0" anchor="ctr"/>
          <a:lstStyle>
            <a:lvl1pPr algn="l">
              <a:defRPr sz="933">
                <a:solidFill>
                  <a:schemeClr val="bg1">
                    <a:lumMod val="75000"/>
                  </a:schemeClr>
                </a:solidFill>
              </a:defRPr>
            </a:lvl1pPr>
          </a:lstStyle>
          <a:p>
            <a:fld id="{5C08D42E-2DD0-7548-A575-233516061C19}" type="datetime1">
              <a:rPr lang="sv-SE" smtClean="0"/>
              <a:t>2026-05-19</a:t>
            </a:fld>
            <a:endParaRPr lang="sv-SE"/>
          </a:p>
        </p:txBody>
      </p:sp>
      <p:sp>
        <p:nvSpPr>
          <p:cNvPr id="11" name="Platshållare för bildnummer 2">
            <a:extLst>
              <a:ext uri="{FF2B5EF4-FFF2-40B4-BE49-F238E27FC236}">
                <a16:creationId xmlns:a16="http://schemas.microsoft.com/office/drawing/2014/main" id="{EAF724F5-09E3-D54E-9932-CC940111FA7E}"/>
              </a:ext>
            </a:extLst>
          </p:cNvPr>
          <p:cNvSpPr>
            <a:spLocks noGrp="1"/>
          </p:cNvSpPr>
          <p:nvPr>
            <p:ph type="sldNum" sz="quarter" idx="4"/>
          </p:nvPr>
        </p:nvSpPr>
        <p:spPr>
          <a:xfrm>
            <a:off x="11046320" y="6501342"/>
            <a:ext cx="288032" cy="321141"/>
          </a:xfrm>
          <a:prstGeom prst="rect">
            <a:avLst/>
          </a:prstGeom>
        </p:spPr>
        <p:txBody>
          <a:bodyPr vert="horz" lIns="0" tIns="0" rIns="0" bIns="0" rtlCol="0" anchor="ctr"/>
          <a:lstStyle>
            <a:lvl1pPr algn="r">
              <a:defRPr sz="933">
                <a:solidFill>
                  <a:schemeClr val="bg1">
                    <a:lumMod val="75000"/>
                  </a:schemeClr>
                </a:solidFill>
              </a:defRPr>
            </a:lvl1pPr>
          </a:lstStyle>
          <a:p>
            <a:pPr>
              <a:defRPr/>
            </a:pPr>
            <a:fld id="{9426A61E-93B8-384D-8975-0A89DB09A550}" type="slidenum">
              <a:rPr lang="sv-SE" smtClean="0"/>
              <a:pPr>
                <a:defRPr/>
              </a:pPr>
              <a:t>‹#›</a:t>
            </a:fld>
            <a:endParaRPr lang="sv-SE"/>
          </a:p>
        </p:txBody>
      </p:sp>
      <p:sp>
        <p:nvSpPr>
          <p:cNvPr id="15" name="Platshållare för sidfot 5">
            <a:extLst>
              <a:ext uri="{FF2B5EF4-FFF2-40B4-BE49-F238E27FC236}">
                <a16:creationId xmlns:a16="http://schemas.microsoft.com/office/drawing/2014/main" id="{5824BDD7-8090-4342-A0FB-543B1030CC2D}"/>
              </a:ext>
            </a:extLst>
          </p:cNvPr>
          <p:cNvSpPr>
            <a:spLocks noGrp="1"/>
          </p:cNvSpPr>
          <p:nvPr>
            <p:ph type="ftr" sz="quarter" idx="3"/>
          </p:nvPr>
        </p:nvSpPr>
        <p:spPr>
          <a:xfrm>
            <a:off x="3163200" y="6607008"/>
            <a:ext cx="5088379" cy="143696"/>
          </a:xfrm>
          <a:prstGeom prst="rect">
            <a:avLst/>
          </a:prstGeom>
        </p:spPr>
        <p:txBody>
          <a:bodyPr lIns="0" tIns="0" rIns="0" bIns="0" anchor="t" anchorCtr="0">
            <a:noAutofit/>
          </a:bodyPr>
          <a:lstStyle>
            <a:lvl1pPr algn="l">
              <a:lnSpc>
                <a:spcPct val="100000"/>
              </a:lnSpc>
              <a:defRPr lang="sv-SE" sz="933" b="1" i="0" cap="none" spc="67" baseline="0">
                <a:solidFill>
                  <a:schemeClr val="bg1">
                    <a:lumMod val="75000"/>
                  </a:schemeClr>
                </a:solidFill>
                <a:latin typeface="Arial" panose="020B0604020202020204" pitchFamily="34" charset="0"/>
                <a:ea typeface="ＭＳ Ｐゴシック" pitchFamily="-65" charset="-128"/>
                <a:cs typeface="Arial" panose="020B0604020202020204" pitchFamily="34" charset="0"/>
              </a:defRPr>
            </a:lvl1pPr>
          </a:lstStyle>
          <a:p>
            <a:pPr eaLnBrk="0" hangingPunct="0"/>
            <a:r>
              <a:rPr lang="en"/>
              <a:t>|      ORGANISATION NAME – CHANGE HEADER/FOOTER </a:t>
            </a:r>
          </a:p>
        </p:txBody>
      </p:sp>
      <p:pic>
        <p:nvPicPr>
          <p:cNvPr id="9" name="Platshållare för bild 29">
            <a:extLst>
              <a:ext uri="{FF2B5EF4-FFF2-40B4-BE49-F238E27FC236}">
                <a16:creationId xmlns:a16="http://schemas.microsoft.com/office/drawing/2014/main" id="{756FDC4C-92A0-7D4C-A402-83CA278CCEE5}"/>
              </a:ext>
              <a:ext uri="{C183D7F6-B498-43B3-948B-1728B52AA6E4}">
                <adec:decorative xmlns:adec="http://schemas.microsoft.com/office/drawing/2017/decorative" val="1"/>
              </a:ext>
            </a:extLst>
          </p:cNvPr>
          <p:cNvPicPr>
            <a:picLocks noChangeAspect="1"/>
          </p:cNvPicPr>
          <p:nvPr userDrawn="1"/>
        </p:nvPicPr>
        <p:blipFill>
          <a:blip r:embed="rId2"/>
          <a:srcRect t="710" b="710"/>
          <a:stretch>
            <a:fillRect/>
          </a:stretch>
        </p:blipFill>
        <p:spPr>
          <a:xfrm>
            <a:off x="901543" y="-5424"/>
            <a:ext cx="1144800" cy="1162109"/>
          </a:xfrm>
          <a:prstGeom prst="rect">
            <a:avLst/>
          </a:prstGeom>
        </p:spPr>
      </p:pic>
    </p:spTree>
    <p:extLst>
      <p:ext uri="{BB962C8B-B14F-4D97-AF65-F5344CB8AC3E}">
        <p14:creationId xmlns:p14="http://schemas.microsoft.com/office/powerpoint/2010/main" val="112940650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New Section B black backgorund">
    <p:spTree>
      <p:nvGrpSpPr>
        <p:cNvPr id="1" name=""/>
        <p:cNvGrpSpPr/>
        <p:nvPr/>
      </p:nvGrpSpPr>
      <p:grpSpPr>
        <a:xfrm>
          <a:off x="0" y="0"/>
          <a:ext cx="0" cy="0"/>
          <a:chOff x="0" y="0"/>
          <a:chExt cx="0" cy="0"/>
        </a:xfrm>
      </p:grpSpPr>
      <p:sp>
        <p:nvSpPr>
          <p:cNvPr id="4" name="Rubrik 4"/>
          <p:cNvSpPr>
            <a:spLocks noGrp="1"/>
          </p:cNvSpPr>
          <p:nvPr>
            <p:ph type="title" hasCustomPrompt="1"/>
          </p:nvPr>
        </p:nvSpPr>
        <p:spPr>
          <a:xfrm>
            <a:off x="720000" y="2276872"/>
            <a:ext cx="10752000" cy="792000"/>
          </a:xfrm>
          <a:effectLst/>
        </p:spPr>
        <p:txBody>
          <a:bodyPr vert="horz" lIns="0" tIns="0" rIns="0" bIns="0" rtlCol="0" anchor="t" anchorCtr="0">
            <a:noAutofit/>
          </a:bodyPr>
          <a:lstStyle>
            <a:lvl1pPr marL="0" marR="0" indent="0" algn="ctr" defTabSz="609585" rtl="0" eaLnBrk="0" fontAlgn="base" latinLnBrk="0" hangingPunct="0">
              <a:lnSpc>
                <a:spcPct val="100000"/>
              </a:lnSpc>
              <a:spcBef>
                <a:spcPts val="0"/>
              </a:spcBef>
              <a:spcAft>
                <a:spcPct val="0"/>
              </a:spcAft>
              <a:buClrTx/>
              <a:buSzTx/>
              <a:buFontTx/>
              <a:buNone/>
              <a:tabLst/>
              <a:defRPr lang="sv-SE" sz="5333" i="0" cap="none" baseline="0" dirty="0">
                <a:solidFill>
                  <a:schemeClr val="bg1">
                    <a:lumMod val="95000"/>
                  </a:schemeClr>
                </a:solidFill>
                <a:effectLst/>
                <a:latin typeface="Arial Narrow" panose="020B0606020202030204" pitchFamily="34" charset="0"/>
              </a:defRPr>
            </a:lvl1pPr>
          </a:lstStyle>
          <a:p>
            <a:pPr marL="0" marR="0" lvl="0" indent="0" algn="ctr" defTabSz="609585" rtl="0" eaLnBrk="0" fontAlgn="base" latinLnBrk="0" hangingPunct="0">
              <a:lnSpc>
                <a:spcPct val="130000"/>
              </a:lnSpc>
              <a:spcBef>
                <a:spcPts val="0"/>
              </a:spcBef>
              <a:spcAft>
                <a:spcPct val="0"/>
              </a:spcAft>
              <a:buClrTx/>
              <a:buSzTx/>
              <a:buFontTx/>
              <a:buNone/>
              <a:tabLst/>
              <a:defRPr/>
            </a:pPr>
            <a:r>
              <a:rPr lang="sv-SE"/>
              <a:t>New </a:t>
            </a:r>
            <a:r>
              <a:rPr lang="sv-SE" err="1"/>
              <a:t>section</a:t>
            </a:r>
            <a:r>
              <a:rPr lang="sv-SE"/>
              <a:t> </a:t>
            </a:r>
            <a:r>
              <a:rPr lang="sv-SE" err="1"/>
              <a:t>header</a:t>
            </a:r>
            <a:r>
              <a:rPr lang="sv-SE"/>
              <a:t> (BLACK)</a:t>
            </a:r>
          </a:p>
        </p:txBody>
      </p:sp>
      <p:sp>
        <p:nvSpPr>
          <p:cNvPr id="15" name="Platshållare för text 14">
            <a:extLst>
              <a:ext uri="{FF2B5EF4-FFF2-40B4-BE49-F238E27FC236}">
                <a16:creationId xmlns:a16="http://schemas.microsoft.com/office/drawing/2014/main" id="{92958D87-D8D8-704E-9098-0CC3332C5619}"/>
              </a:ext>
            </a:extLst>
          </p:cNvPr>
          <p:cNvSpPr>
            <a:spLocks noGrp="1"/>
          </p:cNvSpPr>
          <p:nvPr>
            <p:ph type="body" sz="quarter" idx="14" hasCustomPrompt="1"/>
          </p:nvPr>
        </p:nvSpPr>
        <p:spPr>
          <a:xfrm>
            <a:off x="720000" y="3332989"/>
            <a:ext cx="10614352" cy="1219200"/>
          </a:xfrm>
        </p:spPr>
        <p:txBody>
          <a:bodyPr>
            <a:noAutofit/>
          </a:bodyPr>
          <a:lstStyle>
            <a:lvl1pPr marL="0" indent="0" algn="ctr">
              <a:buNone/>
              <a:defRPr sz="3200" b="0" i="0">
                <a:solidFill>
                  <a:schemeClr val="bg1">
                    <a:lumMod val="95000"/>
                  </a:schemeClr>
                </a:solidFill>
                <a:latin typeface="Arial Narrow" panose="020B0604020202020204" pitchFamily="34" charset="0"/>
                <a:cs typeface="Arial Narrow" panose="020B0604020202020204" pitchFamily="34" charset="0"/>
              </a:defRPr>
            </a:lvl1pPr>
          </a:lstStyle>
          <a:p>
            <a:r>
              <a:rPr lang="sv-SE" err="1"/>
              <a:t>Subtitle</a:t>
            </a:r>
            <a:endParaRPr lang="sv-SE"/>
          </a:p>
        </p:txBody>
      </p:sp>
      <p:sp>
        <p:nvSpPr>
          <p:cNvPr id="7" name="Date Placeholder 1">
            <a:extLst>
              <a:ext uri="{FF2B5EF4-FFF2-40B4-BE49-F238E27FC236}">
                <a16:creationId xmlns:a16="http://schemas.microsoft.com/office/drawing/2014/main" id="{60FF9D25-7EB2-084D-A0CD-5915F4DAF6F6}"/>
              </a:ext>
            </a:extLst>
          </p:cNvPr>
          <p:cNvSpPr>
            <a:spLocks noGrp="1"/>
          </p:cNvSpPr>
          <p:nvPr>
            <p:ph type="dt" sz="half" idx="2"/>
          </p:nvPr>
        </p:nvSpPr>
        <p:spPr>
          <a:xfrm>
            <a:off x="9671792" y="6501342"/>
            <a:ext cx="1305600" cy="338364"/>
          </a:xfrm>
          <a:prstGeom prst="rect">
            <a:avLst/>
          </a:prstGeom>
        </p:spPr>
        <p:txBody>
          <a:bodyPr vert="horz" lIns="91440" tIns="45720" rIns="91440" bIns="45720" rtlCol="0" anchor="ctr"/>
          <a:lstStyle>
            <a:lvl1pPr algn="l">
              <a:defRPr sz="933">
                <a:solidFill>
                  <a:schemeClr val="bg1">
                    <a:lumMod val="75000"/>
                  </a:schemeClr>
                </a:solidFill>
              </a:defRPr>
            </a:lvl1pPr>
          </a:lstStyle>
          <a:p>
            <a:fld id="{CC648B2A-5053-F640-9D25-6118D5149AD4}" type="datetime1">
              <a:rPr lang="sv-SE" smtClean="0"/>
              <a:t>2026-05-19</a:t>
            </a:fld>
            <a:endParaRPr lang="sv-SE"/>
          </a:p>
        </p:txBody>
      </p:sp>
      <p:sp>
        <p:nvSpPr>
          <p:cNvPr id="9" name="Platshållare för bildnummer 2">
            <a:extLst>
              <a:ext uri="{FF2B5EF4-FFF2-40B4-BE49-F238E27FC236}">
                <a16:creationId xmlns:a16="http://schemas.microsoft.com/office/drawing/2014/main" id="{1C45DACB-DCF4-9047-8D4A-7BEB55BF5705}"/>
              </a:ext>
            </a:extLst>
          </p:cNvPr>
          <p:cNvSpPr>
            <a:spLocks noGrp="1"/>
          </p:cNvSpPr>
          <p:nvPr>
            <p:ph type="sldNum" sz="quarter" idx="4"/>
          </p:nvPr>
        </p:nvSpPr>
        <p:spPr>
          <a:xfrm>
            <a:off x="11046320" y="6501342"/>
            <a:ext cx="288032" cy="321141"/>
          </a:xfrm>
          <a:prstGeom prst="rect">
            <a:avLst/>
          </a:prstGeom>
        </p:spPr>
        <p:txBody>
          <a:bodyPr vert="horz" lIns="0" tIns="0" rIns="0" bIns="0" rtlCol="0" anchor="ctr"/>
          <a:lstStyle>
            <a:lvl1pPr algn="r">
              <a:defRPr sz="933">
                <a:solidFill>
                  <a:schemeClr val="bg1">
                    <a:lumMod val="75000"/>
                  </a:schemeClr>
                </a:solidFill>
              </a:defRPr>
            </a:lvl1pPr>
          </a:lstStyle>
          <a:p>
            <a:pPr>
              <a:defRPr/>
            </a:pPr>
            <a:fld id="{9426A61E-93B8-384D-8975-0A89DB09A550}" type="slidenum">
              <a:rPr lang="sv-SE" smtClean="0"/>
              <a:pPr>
                <a:defRPr/>
              </a:pPr>
              <a:t>‹#›</a:t>
            </a:fld>
            <a:endParaRPr lang="sv-SE"/>
          </a:p>
        </p:txBody>
      </p:sp>
      <p:sp>
        <p:nvSpPr>
          <p:cNvPr id="11" name="Platshållare för sidfot 5">
            <a:extLst>
              <a:ext uri="{FF2B5EF4-FFF2-40B4-BE49-F238E27FC236}">
                <a16:creationId xmlns:a16="http://schemas.microsoft.com/office/drawing/2014/main" id="{A3872B4F-E793-D146-BBDB-F0B354DA8AC1}"/>
              </a:ext>
            </a:extLst>
          </p:cNvPr>
          <p:cNvSpPr>
            <a:spLocks noGrp="1"/>
          </p:cNvSpPr>
          <p:nvPr>
            <p:ph type="ftr" sz="quarter" idx="3"/>
          </p:nvPr>
        </p:nvSpPr>
        <p:spPr>
          <a:xfrm>
            <a:off x="3163200" y="6607008"/>
            <a:ext cx="5088379" cy="143696"/>
          </a:xfrm>
          <a:prstGeom prst="rect">
            <a:avLst/>
          </a:prstGeom>
        </p:spPr>
        <p:txBody>
          <a:bodyPr lIns="0" tIns="0" rIns="0" bIns="0" anchor="t" anchorCtr="0">
            <a:noAutofit/>
          </a:bodyPr>
          <a:lstStyle>
            <a:lvl1pPr algn="l">
              <a:lnSpc>
                <a:spcPct val="100000"/>
              </a:lnSpc>
              <a:defRPr lang="sv-SE" sz="933" b="1" i="0" cap="none" spc="67" baseline="0">
                <a:solidFill>
                  <a:schemeClr val="bg1">
                    <a:lumMod val="75000"/>
                  </a:schemeClr>
                </a:solidFill>
                <a:latin typeface="Arial" panose="020B0604020202020204" pitchFamily="34" charset="0"/>
                <a:ea typeface="ＭＳ Ｐゴシック" pitchFamily="-65" charset="-128"/>
                <a:cs typeface="Arial" panose="020B0604020202020204" pitchFamily="34" charset="0"/>
              </a:defRPr>
            </a:lvl1pPr>
          </a:lstStyle>
          <a:p>
            <a:pPr eaLnBrk="0" hangingPunct="0"/>
            <a:r>
              <a:rPr lang="en"/>
              <a:t>|      ORGANISATION NAME – CHANGE HEADER/FOOTER </a:t>
            </a:r>
          </a:p>
        </p:txBody>
      </p:sp>
    </p:spTree>
    <p:extLst>
      <p:ext uri="{BB962C8B-B14F-4D97-AF65-F5344CB8AC3E}">
        <p14:creationId xmlns:p14="http://schemas.microsoft.com/office/powerpoint/2010/main" val="429190516"/>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Platshållare för innehåll 2"/>
          <p:cNvSpPr>
            <a:spLocks noGrp="1"/>
          </p:cNvSpPr>
          <p:nvPr>
            <p:ph sz="quarter" idx="12" hasCustomPrompt="1"/>
          </p:nvPr>
        </p:nvSpPr>
        <p:spPr>
          <a:xfrm>
            <a:off x="912002" y="1920000"/>
            <a:ext cx="8544372" cy="3919987"/>
          </a:xfrm>
        </p:spPr>
        <p:txBody>
          <a:bodyPr>
            <a:normAutofit/>
          </a:bodyPr>
          <a:lstStyle>
            <a:lvl1pPr marL="287993" indent="-287993">
              <a:defRPr sz="2400">
                <a:latin typeface="Arial" panose="020B0604020202020204" pitchFamily="34" charset="0"/>
                <a:cs typeface="Arial" panose="020B0604020202020204" pitchFamily="34" charset="0"/>
              </a:defRPr>
            </a:lvl1pPr>
            <a:lvl2pPr marL="575986" indent="-287993">
              <a:defRPr sz="2133">
                <a:latin typeface="Arial" panose="020B0604020202020204" pitchFamily="34" charset="0"/>
                <a:cs typeface="Arial" panose="020B0604020202020204" pitchFamily="34" charset="0"/>
              </a:defRPr>
            </a:lvl2pPr>
            <a:lvl3pPr marL="863978" indent="-287993">
              <a:defRPr sz="2133">
                <a:latin typeface="Arial" panose="020B0604020202020204" pitchFamily="34" charset="0"/>
                <a:cs typeface="Arial" panose="020B0604020202020204" pitchFamily="34" charset="0"/>
              </a:defRPr>
            </a:lvl3pPr>
            <a:lvl4pPr marL="1151971" indent="-287993">
              <a:defRPr sz="2133">
                <a:latin typeface="Arial" panose="020B0604020202020204" pitchFamily="34" charset="0"/>
                <a:cs typeface="Arial" panose="020B0604020202020204" pitchFamily="34" charset="0"/>
              </a:defRPr>
            </a:lvl4pPr>
            <a:lvl5pPr marL="1439964" indent="-287993">
              <a:defRPr sz="2133">
                <a:latin typeface="Arial" panose="020B0604020202020204" pitchFamily="34" charset="0"/>
                <a:cs typeface="Arial" panose="020B0604020202020204" pitchFamily="34" charset="0"/>
              </a:defRPr>
            </a:lvl5pPr>
          </a:lstStyle>
          <a:p>
            <a:pPr marL="287993" lvl="0" indent="-287993"/>
            <a:r>
              <a:rPr lang="en-US" noProof="0"/>
              <a:t>Type your text or click on the icons below to insert object</a:t>
            </a:r>
          </a:p>
          <a:p>
            <a:pPr marL="575986" lvl="1" indent="-287993"/>
            <a:r>
              <a:rPr lang="en-US" noProof="0"/>
              <a:t>Second level</a:t>
            </a:r>
          </a:p>
          <a:p>
            <a:pPr marL="863978" lvl="2" indent="-287993"/>
            <a:r>
              <a:rPr lang="en-US" noProof="0"/>
              <a:t>Third level</a:t>
            </a:r>
          </a:p>
          <a:p>
            <a:pPr marL="1151971" lvl="3" indent="-287993"/>
            <a:r>
              <a:rPr lang="en-US" noProof="0"/>
              <a:t>Fourth level</a:t>
            </a:r>
          </a:p>
          <a:p>
            <a:pPr marL="1439964" lvl="4" indent="-287993"/>
            <a:r>
              <a:rPr lang="en-US" noProof="0"/>
              <a:t>Fifth level</a:t>
            </a:r>
          </a:p>
        </p:txBody>
      </p:sp>
      <p:sp>
        <p:nvSpPr>
          <p:cNvPr id="10" name="Rubrik 5">
            <a:extLst>
              <a:ext uri="{FF2B5EF4-FFF2-40B4-BE49-F238E27FC236}">
                <a16:creationId xmlns:a16="http://schemas.microsoft.com/office/drawing/2014/main" id="{B3AB4A1A-A57A-A74C-B584-46E088ED2E18}"/>
              </a:ext>
            </a:extLst>
          </p:cNvPr>
          <p:cNvSpPr>
            <a:spLocks noGrp="1"/>
          </p:cNvSpPr>
          <p:nvPr>
            <p:ph type="title" hasCustomPrompt="1"/>
          </p:nvPr>
        </p:nvSpPr>
        <p:spPr>
          <a:xfrm>
            <a:off x="912000" y="672001"/>
            <a:ext cx="10441800" cy="759209"/>
          </a:xfrm>
        </p:spPr>
        <p:txBody>
          <a:bodyPr anchor="t" anchorCtr="0"/>
          <a:lstStyle>
            <a:lvl1pPr>
              <a:defRPr/>
            </a:lvl1pPr>
          </a:lstStyle>
          <a:p>
            <a:r>
              <a:rPr lang="sv-SE" err="1"/>
              <a:t>Click</a:t>
            </a:r>
            <a:r>
              <a:rPr lang="sv-SE"/>
              <a:t> to </a:t>
            </a:r>
            <a:r>
              <a:rPr lang="sv-SE" err="1"/>
              <a:t>add</a:t>
            </a:r>
            <a:r>
              <a:rPr lang="sv-SE"/>
              <a:t> </a:t>
            </a:r>
            <a:r>
              <a:rPr lang="sv-SE" err="1"/>
              <a:t>title</a:t>
            </a:r>
            <a:endParaRPr lang="sv-SE"/>
          </a:p>
        </p:txBody>
      </p:sp>
      <p:sp>
        <p:nvSpPr>
          <p:cNvPr id="8" name="Date Placeholder 1">
            <a:extLst>
              <a:ext uri="{FF2B5EF4-FFF2-40B4-BE49-F238E27FC236}">
                <a16:creationId xmlns:a16="http://schemas.microsoft.com/office/drawing/2014/main" id="{FF2CF21E-92FE-264A-9887-5FCA73293D01}"/>
              </a:ext>
            </a:extLst>
          </p:cNvPr>
          <p:cNvSpPr>
            <a:spLocks noGrp="1"/>
          </p:cNvSpPr>
          <p:nvPr>
            <p:ph type="dt" sz="half" idx="2"/>
          </p:nvPr>
        </p:nvSpPr>
        <p:spPr>
          <a:xfrm>
            <a:off x="9671792" y="6501342"/>
            <a:ext cx="1305600" cy="338364"/>
          </a:xfrm>
          <a:prstGeom prst="rect">
            <a:avLst/>
          </a:prstGeom>
        </p:spPr>
        <p:txBody>
          <a:bodyPr vert="horz" lIns="91440" tIns="45720" rIns="91440" bIns="45720" rtlCol="0" anchor="ctr"/>
          <a:lstStyle>
            <a:lvl1pPr algn="l">
              <a:defRPr sz="933">
                <a:solidFill>
                  <a:schemeClr val="bg1">
                    <a:lumMod val="75000"/>
                  </a:schemeClr>
                </a:solidFill>
              </a:defRPr>
            </a:lvl1pPr>
          </a:lstStyle>
          <a:p>
            <a:fld id="{EF3762ED-625B-BC46-82C0-2C3968E94D6B}" type="datetime1">
              <a:rPr lang="sv-SE" smtClean="0"/>
              <a:t>2026-05-19</a:t>
            </a:fld>
            <a:endParaRPr lang="sv-SE"/>
          </a:p>
        </p:txBody>
      </p:sp>
      <p:sp>
        <p:nvSpPr>
          <p:cNvPr id="11" name="Platshållare för bildnummer 2">
            <a:extLst>
              <a:ext uri="{FF2B5EF4-FFF2-40B4-BE49-F238E27FC236}">
                <a16:creationId xmlns:a16="http://schemas.microsoft.com/office/drawing/2014/main" id="{4CDB4A09-01C1-4E41-B814-621F6DF5B6C7}"/>
              </a:ext>
            </a:extLst>
          </p:cNvPr>
          <p:cNvSpPr>
            <a:spLocks noGrp="1"/>
          </p:cNvSpPr>
          <p:nvPr>
            <p:ph type="sldNum" sz="quarter" idx="4"/>
          </p:nvPr>
        </p:nvSpPr>
        <p:spPr>
          <a:xfrm>
            <a:off x="11046320" y="6501342"/>
            <a:ext cx="288032" cy="321141"/>
          </a:xfrm>
          <a:prstGeom prst="rect">
            <a:avLst/>
          </a:prstGeom>
        </p:spPr>
        <p:txBody>
          <a:bodyPr vert="horz" lIns="0" tIns="0" rIns="0" bIns="0" rtlCol="0" anchor="ctr"/>
          <a:lstStyle>
            <a:lvl1pPr algn="r">
              <a:defRPr sz="933">
                <a:solidFill>
                  <a:schemeClr val="bg1">
                    <a:lumMod val="75000"/>
                  </a:schemeClr>
                </a:solidFill>
              </a:defRPr>
            </a:lvl1pPr>
          </a:lstStyle>
          <a:p>
            <a:pPr>
              <a:defRPr/>
            </a:pPr>
            <a:fld id="{9426A61E-93B8-384D-8975-0A89DB09A550}" type="slidenum">
              <a:rPr lang="sv-SE" smtClean="0"/>
              <a:pPr>
                <a:defRPr/>
              </a:pPr>
              <a:t>‹#›</a:t>
            </a:fld>
            <a:endParaRPr lang="sv-SE"/>
          </a:p>
        </p:txBody>
      </p:sp>
      <p:sp>
        <p:nvSpPr>
          <p:cNvPr id="13" name="Platshållare för sidfot 5">
            <a:extLst>
              <a:ext uri="{FF2B5EF4-FFF2-40B4-BE49-F238E27FC236}">
                <a16:creationId xmlns:a16="http://schemas.microsoft.com/office/drawing/2014/main" id="{A2E81B29-4D7F-DB4B-9479-153DBC320606}"/>
              </a:ext>
            </a:extLst>
          </p:cNvPr>
          <p:cNvSpPr>
            <a:spLocks noGrp="1"/>
          </p:cNvSpPr>
          <p:nvPr>
            <p:ph type="ftr" sz="quarter" idx="3"/>
          </p:nvPr>
        </p:nvSpPr>
        <p:spPr>
          <a:xfrm>
            <a:off x="3163200" y="6607008"/>
            <a:ext cx="5088379" cy="143696"/>
          </a:xfrm>
          <a:prstGeom prst="rect">
            <a:avLst/>
          </a:prstGeom>
        </p:spPr>
        <p:txBody>
          <a:bodyPr lIns="0" tIns="0" rIns="0" bIns="0" anchor="t" anchorCtr="0">
            <a:noAutofit/>
          </a:bodyPr>
          <a:lstStyle>
            <a:lvl1pPr algn="l">
              <a:lnSpc>
                <a:spcPct val="100000"/>
              </a:lnSpc>
              <a:defRPr lang="sv-SE" sz="933" b="1" i="0" cap="none" spc="67" baseline="0">
                <a:solidFill>
                  <a:schemeClr val="bg1">
                    <a:lumMod val="75000"/>
                  </a:schemeClr>
                </a:solidFill>
                <a:latin typeface="Arial" panose="020B0604020202020204" pitchFamily="34" charset="0"/>
                <a:ea typeface="ＭＳ Ｐゴシック" pitchFamily="-65" charset="-128"/>
                <a:cs typeface="Arial" panose="020B0604020202020204" pitchFamily="34" charset="0"/>
              </a:defRPr>
            </a:lvl1pPr>
          </a:lstStyle>
          <a:p>
            <a:pPr eaLnBrk="0" hangingPunct="0"/>
            <a:r>
              <a:rPr lang="en"/>
              <a:t>|      ORGANISATION NAME – CHANGE HEADER/FOOTER </a:t>
            </a:r>
          </a:p>
        </p:txBody>
      </p:sp>
    </p:spTree>
    <p:extLst>
      <p:ext uri="{BB962C8B-B14F-4D97-AF65-F5344CB8AC3E}">
        <p14:creationId xmlns:p14="http://schemas.microsoft.com/office/powerpoint/2010/main" val="142754797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and two content boxes">
    <p:spTree>
      <p:nvGrpSpPr>
        <p:cNvPr id="1" name=""/>
        <p:cNvGrpSpPr/>
        <p:nvPr/>
      </p:nvGrpSpPr>
      <p:grpSpPr>
        <a:xfrm>
          <a:off x="0" y="0"/>
          <a:ext cx="0" cy="0"/>
          <a:chOff x="0" y="0"/>
          <a:chExt cx="0" cy="0"/>
        </a:xfrm>
      </p:grpSpPr>
      <p:sp>
        <p:nvSpPr>
          <p:cNvPr id="7" name="Platshållare för innehåll 2"/>
          <p:cNvSpPr>
            <a:spLocks noGrp="1"/>
          </p:cNvSpPr>
          <p:nvPr>
            <p:ph sz="quarter" idx="12" hasCustomPrompt="1"/>
          </p:nvPr>
        </p:nvSpPr>
        <p:spPr>
          <a:xfrm>
            <a:off x="912000" y="1920000"/>
            <a:ext cx="5088000" cy="3919987"/>
          </a:xfrm>
        </p:spPr>
        <p:txBody>
          <a:bodyPr/>
          <a:lstStyle>
            <a:lvl1pPr marL="287993" indent="-287993">
              <a:defRPr sz="2400"/>
            </a:lvl1pPr>
            <a:lvl2pPr marL="575986" indent="-287993">
              <a:defRPr sz="2133"/>
            </a:lvl2pPr>
            <a:lvl3pPr marL="863978" indent="-287993">
              <a:defRPr sz="2133"/>
            </a:lvl3pPr>
            <a:lvl4pPr marL="1151971" indent="-287993">
              <a:defRPr sz="2133"/>
            </a:lvl4pPr>
            <a:lvl5pPr marL="1439964" indent="-287993">
              <a:defRPr sz="2133"/>
            </a:lvl5pPr>
          </a:lstStyle>
          <a:p>
            <a:pPr marL="287993" lvl="0" indent="-287993"/>
            <a:r>
              <a:rPr lang="en-US" noProof="0"/>
              <a:t>Type your text or click on the icons below to insert object</a:t>
            </a:r>
          </a:p>
          <a:p>
            <a:pPr marL="575986" lvl="1" indent="-287993"/>
            <a:r>
              <a:rPr lang="en-US" noProof="0"/>
              <a:t>Second level</a:t>
            </a:r>
          </a:p>
          <a:p>
            <a:pPr marL="863978" lvl="2" indent="-287993"/>
            <a:r>
              <a:rPr lang="en-US" noProof="0"/>
              <a:t>Third level</a:t>
            </a:r>
          </a:p>
          <a:p>
            <a:pPr marL="1151971" lvl="3" indent="-287993"/>
            <a:r>
              <a:rPr lang="en-US" noProof="0"/>
              <a:t>Fourth level</a:t>
            </a:r>
          </a:p>
          <a:p>
            <a:pPr marL="1439964" lvl="4" indent="-287993"/>
            <a:r>
              <a:rPr lang="en-US" noProof="0"/>
              <a:t>Fifth level</a:t>
            </a:r>
          </a:p>
        </p:txBody>
      </p:sp>
      <p:sp>
        <p:nvSpPr>
          <p:cNvPr id="8" name="Platshållare för innehåll 3"/>
          <p:cNvSpPr>
            <a:spLocks noGrp="1"/>
          </p:cNvSpPr>
          <p:nvPr>
            <p:ph sz="quarter" idx="13" hasCustomPrompt="1"/>
          </p:nvPr>
        </p:nvSpPr>
        <p:spPr>
          <a:xfrm>
            <a:off x="6288021" y="1920000"/>
            <a:ext cx="5088000" cy="3919987"/>
          </a:xfrm>
        </p:spPr>
        <p:txBody>
          <a:bodyPr/>
          <a:lstStyle>
            <a:lvl1pPr marL="287993" indent="-287993">
              <a:defRPr sz="2400"/>
            </a:lvl1pPr>
            <a:lvl2pPr marL="575986" indent="-287993">
              <a:defRPr sz="2133"/>
            </a:lvl2pPr>
            <a:lvl3pPr marL="863978" indent="-287993">
              <a:defRPr sz="2133"/>
            </a:lvl3pPr>
            <a:lvl4pPr marL="1151971" indent="-287993">
              <a:defRPr sz="2133"/>
            </a:lvl4pPr>
            <a:lvl5pPr marL="1439964" indent="-287993">
              <a:defRPr sz="2133"/>
            </a:lvl5pPr>
          </a:lstStyle>
          <a:p>
            <a:pPr marL="287993" lvl="0" indent="-287993"/>
            <a:r>
              <a:rPr lang="en-US" noProof="0"/>
              <a:t>Type your text or click on the icons below to insert object</a:t>
            </a:r>
          </a:p>
          <a:p>
            <a:pPr marL="575986" lvl="1" indent="-287993"/>
            <a:r>
              <a:rPr lang="en-US" noProof="0"/>
              <a:t>Second level</a:t>
            </a:r>
          </a:p>
          <a:p>
            <a:pPr marL="863978" lvl="2" indent="-287993"/>
            <a:r>
              <a:rPr lang="en-US" noProof="0"/>
              <a:t>Third level</a:t>
            </a:r>
          </a:p>
          <a:p>
            <a:pPr marL="1151971" lvl="3" indent="-287993"/>
            <a:r>
              <a:rPr lang="en-US" noProof="0"/>
              <a:t>Fourth level</a:t>
            </a:r>
          </a:p>
          <a:p>
            <a:pPr marL="1439964" lvl="4" indent="-287993"/>
            <a:r>
              <a:rPr lang="en-US" noProof="0"/>
              <a:t>Fifth level</a:t>
            </a:r>
          </a:p>
        </p:txBody>
      </p:sp>
      <p:sp>
        <p:nvSpPr>
          <p:cNvPr id="9" name="Rubrik 5">
            <a:extLst>
              <a:ext uri="{FF2B5EF4-FFF2-40B4-BE49-F238E27FC236}">
                <a16:creationId xmlns:a16="http://schemas.microsoft.com/office/drawing/2014/main" id="{E9A697CC-9259-9E4A-A6D3-210CEB8670A4}"/>
              </a:ext>
            </a:extLst>
          </p:cNvPr>
          <p:cNvSpPr>
            <a:spLocks noGrp="1"/>
          </p:cNvSpPr>
          <p:nvPr>
            <p:ph type="title" hasCustomPrompt="1"/>
          </p:nvPr>
        </p:nvSpPr>
        <p:spPr>
          <a:xfrm>
            <a:off x="912000" y="672001"/>
            <a:ext cx="10441800" cy="759209"/>
          </a:xfrm>
        </p:spPr>
        <p:txBody>
          <a:bodyPr anchor="t" anchorCtr="0"/>
          <a:lstStyle>
            <a:lvl1pPr>
              <a:defRPr/>
            </a:lvl1pPr>
          </a:lstStyle>
          <a:p>
            <a:r>
              <a:rPr lang="en-GB" noProof="0"/>
              <a:t>Click to add title</a:t>
            </a:r>
            <a:endParaRPr lang="sv-SE"/>
          </a:p>
        </p:txBody>
      </p:sp>
      <p:sp>
        <p:nvSpPr>
          <p:cNvPr id="10" name="Date Placeholder 1">
            <a:extLst>
              <a:ext uri="{FF2B5EF4-FFF2-40B4-BE49-F238E27FC236}">
                <a16:creationId xmlns:a16="http://schemas.microsoft.com/office/drawing/2014/main" id="{A0EF5C59-5F28-9B4E-BC75-6ADCD27F8DEF}"/>
              </a:ext>
            </a:extLst>
          </p:cNvPr>
          <p:cNvSpPr>
            <a:spLocks noGrp="1"/>
          </p:cNvSpPr>
          <p:nvPr>
            <p:ph type="dt" sz="half" idx="2"/>
          </p:nvPr>
        </p:nvSpPr>
        <p:spPr>
          <a:xfrm>
            <a:off x="9671792" y="6501342"/>
            <a:ext cx="1305600" cy="338364"/>
          </a:xfrm>
          <a:prstGeom prst="rect">
            <a:avLst/>
          </a:prstGeom>
        </p:spPr>
        <p:txBody>
          <a:bodyPr vert="horz" lIns="91440" tIns="45720" rIns="91440" bIns="45720" rtlCol="0" anchor="ctr"/>
          <a:lstStyle>
            <a:lvl1pPr algn="l">
              <a:defRPr sz="933">
                <a:solidFill>
                  <a:schemeClr val="bg1">
                    <a:lumMod val="75000"/>
                  </a:schemeClr>
                </a:solidFill>
              </a:defRPr>
            </a:lvl1pPr>
          </a:lstStyle>
          <a:p>
            <a:fld id="{C787144E-8AE6-DB43-B7E3-17474DE4012C}" type="datetime1">
              <a:rPr lang="sv-SE" smtClean="0"/>
              <a:t>2026-05-19</a:t>
            </a:fld>
            <a:endParaRPr lang="sv-SE"/>
          </a:p>
        </p:txBody>
      </p:sp>
      <p:sp>
        <p:nvSpPr>
          <p:cNvPr id="12" name="Platshållare för bildnummer 2">
            <a:extLst>
              <a:ext uri="{FF2B5EF4-FFF2-40B4-BE49-F238E27FC236}">
                <a16:creationId xmlns:a16="http://schemas.microsoft.com/office/drawing/2014/main" id="{DE15BC4C-59A5-9242-9C74-17351515A9E7}"/>
              </a:ext>
            </a:extLst>
          </p:cNvPr>
          <p:cNvSpPr>
            <a:spLocks noGrp="1"/>
          </p:cNvSpPr>
          <p:nvPr>
            <p:ph type="sldNum" sz="quarter" idx="4"/>
          </p:nvPr>
        </p:nvSpPr>
        <p:spPr>
          <a:xfrm>
            <a:off x="11046320" y="6501342"/>
            <a:ext cx="288032" cy="321141"/>
          </a:xfrm>
          <a:prstGeom prst="rect">
            <a:avLst/>
          </a:prstGeom>
        </p:spPr>
        <p:txBody>
          <a:bodyPr vert="horz" lIns="0" tIns="0" rIns="0" bIns="0" rtlCol="0" anchor="ctr"/>
          <a:lstStyle>
            <a:lvl1pPr algn="r">
              <a:defRPr sz="933">
                <a:solidFill>
                  <a:schemeClr val="bg1">
                    <a:lumMod val="75000"/>
                  </a:schemeClr>
                </a:solidFill>
              </a:defRPr>
            </a:lvl1pPr>
          </a:lstStyle>
          <a:p>
            <a:pPr>
              <a:defRPr/>
            </a:pPr>
            <a:fld id="{9426A61E-93B8-384D-8975-0A89DB09A550}" type="slidenum">
              <a:rPr lang="sv-SE" smtClean="0"/>
              <a:pPr>
                <a:defRPr/>
              </a:pPr>
              <a:t>‹#›</a:t>
            </a:fld>
            <a:endParaRPr lang="sv-SE"/>
          </a:p>
        </p:txBody>
      </p:sp>
      <p:sp>
        <p:nvSpPr>
          <p:cNvPr id="14" name="Platshållare för sidfot 5">
            <a:extLst>
              <a:ext uri="{FF2B5EF4-FFF2-40B4-BE49-F238E27FC236}">
                <a16:creationId xmlns:a16="http://schemas.microsoft.com/office/drawing/2014/main" id="{A3A83A8D-38D1-CD48-8843-F2E026195832}"/>
              </a:ext>
            </a:extLst>
          </p:cNvPr>
          <p:cNvSpPr>
            <a:spLocks noGrp="1"/>
          </p:cNvSpPr>
          <p:nvPr>
            <p:ph type="ftr" sz="quarter" idx="3"/>
          </p:nvPr>
        </p:nvSpPr>
        <p:spPr>
          <a:xfrm>
            <a:off x="3163200" y="6607008"/>
            <a:ext cx="5088379" cy="143696"/>
          </a:xfrm>
          <a:prstGeom prst="rect">
            <a:avLst/>
          </a:prstGeom>
        </p:spPr>
        <p:txBody>
          <a:bodyPr lIns="0" tIns="0" rIns="0" bIns="0" anchor="t" anchorCtr="0">
            <a:noAutofit/>
          </a:bodyPr>
          <a:lstStyle>
            <a:lvl1pPr algn="l">
              <a:lnSpc>
                <a:spcPct val="100000"/>
              </a:lnSpc>
              <a:defRPr lang="sv-SE" sz="933" b="1" i="0" cap="none" spc="67" baseline="0">
                <a:solidFill>
                  <a:schemeClr val="bg1">
                    <a:lumMod val="75000"/>
                  </a:schemeClr>
                </a:solidFill>
                <a:latin typeface="Arial" panose="020B0604020202020204" pitchFamily="34" charset="0"/>
                <a:ea typeface="ＭＳ Ｐゴシック" pitchFamily="-65" charset="-128"/>
                <a:cs typeface="Arial" panose="020B0604020202020204" pitchFamily="34" charset="0"/>
              </a:defRPr>
            </a:lvl1pPr>
          </a:lstStyle>
          <a:p>
            <a:pPr eaLnBrk="0" hangingPunct="0"/>
            <a:r>
              <a:rPr lang="en"/>
              <a:t>|      ORGANISATION NAME – CHANGE HEADER/FOOTER </a:t>
            </a:r>
          </a:p>
        </p:txBody>
      </p:sp>
    </p:spTree>
    <p:extLst>
      <p:ext uri="{BB962C8B-B14F-4D97-AF65-F5344CB8AC3E}">
        <p14:creationId xmlns:p14="http://schemas.microsoft.com/office/powerpoint/2010/main" val="469590813"/>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ext and two images (alt 1)">
    <p:spTree>
      <p:nvGrpSpPr>
        <p:cNvPr id="1" name=""/>
        <p:cNvGrpSpPr/>
        <p:nvPr/>
      </p:nvGrpSpPr>
      <p:grpSpPr>
        <a:xfrm>
          <a:off x="0" y="0"/>
          <a:ext cx="0" cy="0"/>
          <a:chOff x="0" y="0"/>
          <a:chExt cx="0" cy="0"/>
        </a:xfrm>
      </p:grpSpPr>
      <p:sp>
        <p:nvSpPr>
          <p:cNvPr id="15" name="Platshållare för bild 7"/>
          <p:cNvSpPr>
            <a:spLocks noGrp="1"/>
          </p:cNvSpPr>
          <p:nvPr>
            <p:ph type="pic" sz="quarter" idx="17" hasCustomPrompt="1"/>
          </p:nvPr>
        </p:nvSpPr>
        <p:spPr>
          <a:xfrm>
            <a:off x="1" y="-511"/>
            <a:ext cx="3989441" cy="3260507"/>
          </a:xfrm>
          <a:custGeom>
            <a:avLst/>
            <a:gdLst>
              <a:gd name="connsiteX0" fmla="*/ 0 w 2992081"/>
              <a:gd name="connsiteY0" fmla="*/ 0 h 2504044"/>
              <a:gd name="connsiteX1" fmla="*/ 2992081 w 2992081"/>
              <a:gd name="connsiteY1" fmla="*/ 0 h 2504044"/>
              <a:gd name="connsiteX2" fmla="*/ 2992081 w 2992081"/>
              <a:gd name="connsiteY2" fmla="*/ 2504044 h 2504044"/>
              <a:gd name="connsiteX3" fmla="*/ 0 w 2992081"/>
              <a:gd name="connsiteY3" fmla="*/ 2504044 h 2504044"/>
              <a:gd name="connsiteX4" fmla="*/ 0 w 2992081"/>
              <a:gd name="connsiteY4" fmla="*/ 0 h 2504044"/>
              <a:gd name="connsiteX0" fmla="*/ 0 w 2992081"/>
              <a:gd name="connsiteY0" fmla="*/ 0 h 2504044"/>
              <a:gd name="connsiteX1" fmla="*/ 2719707 w 2992081"/>
              <a:gd name="connsiteY1" fmla="*/ 19456 h 2504044"/>
              <a:gd name="connsiteX2" fmla="*/ 2992081 w 2992081"/>
              <a:gd name="connsiteY2" fmla="*/ 2504044 h 2504044"/>
              <a:gd name="connsiteX3" fmla="*/ 0 w 2992081"/>
              <a:gd name="connsiteY3" fmla="*/ 2504044 h 2504044"/>
              <a:gd name="connsiteX4" fmla="*/ 0 w 2992081"/>
              <a:gd name="connsiteY4" fmla="*/ 0 h 2504044"/>
              <a:gd name="connsiteX0" fmla="*/ 0 w 2992081"/>
              <a:gd name="connsiteY0" fmla="*/ 0 h 2504044"/>
              <a:gd name="connsiteX1" fmla="*/ 2719707 w 2992081"/>
              <a:gd name="connsiteY1" fmla="*/ 9728 h 2504044"/>
              <a:gd name="connsiteX2" fmla="*/ 2992081 w 2992081"/>
              <a:gd name="connsiteY2" fmla="*/ 2504044 h 2504044"/>
              <a:gd name="connsiteX3" fmla="*/ 0 w 2992081"/>
              <a:gd name="connsiteY3" fmla="*/ 2504044 h 2504044"/>
              <a:gd name="connsiteX4" fmla="*/ 0 w 2992081"/>
              <a:gd name="connsiteY4" fmla="*/ 0 h 2504044"/>
              <a:gd name="connsiteX0" fmla="*/ 0 w 2992081"/>
              <a:gd name="connsiteY0" fmla="*/ 0 h 2504044"/>
              <a:gd name="connsiteX1" fmla="*/ 2729435 w 2992081"/>
              <a:gd name="connsiteY1" fmla="*/ 0 h 2504044"/>
              <a:gd name="connsiteX2" fmla="*/ 2992081 w 2992081"/>
              <a:gd name="connsiteY2" fmla="*/ 2504044 h 2504044"/>
              <a:gd name="connsiteX3" fmla="*/ 0 w 2992081"/>
              <a:gd name="connsiteY3" fmla="*/ 2504044 h 2504044"/>
              <a:gd name="connsiteX4" fmla="*/ 0 w 2992081"/>
              <a:gd name="connsiteY4" fmla="*/ 0 h 2504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2081" h="2504044">
                <a:moveTo>
                  <a:pt x="0" y="0"/>
                </a:moveTo>
                <a:lnTo>
                  <a:pt x="2729435" y="0"/>
                </a:lnTo>
                <a:lnTo>
                  <a:pt x="2992081" y="2504044"/>
                </a:lnTo>
                <a:lnTo>
                  <a:pt x="0" y="2504044"/>
                </a:lnTo>
                <a:lnTo>
                  <a:pt x="0" y="0"/>
                </a:lnTo>
                <a:close/>
              </a:path>
            </a:pathLst>
          </a:custGeom>
          <a:solidFill>
            <a:schemeClr val="bg1">
              <a:lumMod val="75000"/>
            </a:schemeClr>
          </a:solidFill>
        </p:spPr>
        <p:txBody>
          <a:bodyPr vert="horz" lIns="0" tIns="0" rIns="0" bIns="0" rtlCol="0" anchor="ctr">
            <a:normAutofit/>
          </a:bodyPr>
          <a:lstStyle>
            <a:lvl1pPr marL="0" marR="0" indent="0" algn="ctr" defTabSz="609585" rtl="0" eaLnBrk="0" fontAlgn="base" latinLnBrk="0" hangingPunct="0">
              <a:lnSpc>
                <a:spcPct val="110000"/>
              </a:lnSpc>
              <a:spcBef>
                <a:spcPts val="1067"/>
              </a:spcBef>
              <a:spcAft>
                <a:spcPct val="0"/>
              </a:spcAft>
              <a:buClrTx/>
              <a:buSzTx/>
              <a:buFont typeface="Arial" charset="0"/>
              <a:buNone/>
              <a:tabLst/>
              <a:defRPr lang="sv-SE" sz="2133" noProof="0"/>
            </a:lvl1pPr>
          </a:lstStyle>
          <a:p>
            <a:pPr marL="0" marR="0" lvl="0" indent="0" algn="ctr" defTabSz="609585" rtl="0" eaLnBrk="0" fontAlgn="base" latinLnBrk="0" hangingPunct="0">
              <a:lnSpc>
                <a:spcPct val="110000"/>
              </a:lnSpc>
              <a:spcBef>
                <a:spcPts val="1067"/>
              </a:spcBef>
              <a:spcAft>
                <a:spcPct val="0"/>
              </a:spcAft>
              <a:buClrTx/>
              <a:buSzTx/>
              <a:buFont typeface="Arial" charset="0"/>
              <a:buNone/>
              <a:tabLst/>
              <a:defRPr/>
            </a:pPr>
            <a:r>
              <a:rPr lang="sv-SE" noProof="0" err="1"/>
              <a:t>Click</a:t>
            </a:r>
            <a:r>
              <a:rPr lang="sv-SE" noProof="0"/>
              <a:t> on the </a:t>
            </a:r>
            <a:r>
              <a:rPr lang="sv-SE" noProof="0" err="1"/>
              <a:t>icon</a:t>
            </a:r>
            <a:br>
              <a:rPr lang="sv-SE" noProof="0"/>
            </a:br>
            <a:br>
              <a:rPr lang="sv-SE" noProof="0"/>
            </a:br>
            <a:r>
              <a:rPr lang="sv-SE" noProof="0"/>
              <a:t>to </a:t>
            </a:r>
            <a:r>
              <a:rPr lang="sv-SE" noProof="0" err="1"/>
              <a:t>add</a:t>
            </a:r>
            <a:r>
              <a:rPr lang="sv-SE" noProof="0"/>
              <a:t> a </a:t>
            </a:r>
            <a:r>
              <a:rPr lang="sv-SE" noProof="0" err="1"/>
              <a:t>picture</a:t>
            </a:r>
            <a:endParaRPr lang="sv-SE" noProof="0"/>
          </a:p>
        </p:txBody>
      </p:sp>
      <p:sp>
        <p:nvSpPr>
          <p:cNvPr id="7" name="Platshållare för innehåll 2"/>
          <p:cNvSpPr>
            <a:spLocks noGrp="1"/>
          </p:cNvSpPr>
          <p:nvPr>
            <p:ph sz="quarter" idx="12" hasCustomPrompt="1"/>
          </p:nvPr>
        </p:nvSpPr>
        <p:spPr>
          <a:xfrm>
            <a:off x="4746561" y="1920000"/>
            <a:ext cx="6912000" cy="3985949"/>
          </a:xfrm>
        </p:spPr>
        <p:txBody>
          <a:bodyPr/>
          <a:lstStyle>
            <a:lvl1pPr marL="287993" indent="-287993">
              <a:defRPr sz="2400"/>
            </a:lvl1pPr>
            <a:lvl2pPr marL="575986" indent="-287993">
              <a:defRPr sz="2133"/>
            </a:lvl2pPr>
            <a:lvl3pPr marL="863978" indent="-287993">
              <a:defRPr sz="2133"/>
            </a:lvl3pPr>
            <a:lvl4pPr marL="1151971" indent="-287993">
              <a:defRPr sz="2133"/>
            </a:lvl4pPr>
            <a:lvl5pPr marL="1439964" indent="-287993">
              <a:defRPr sz="2133"/>
            </a:lvl5pPr>
          </a:lstStyle>
          <a:p>
            <a:pPr marL="287993" lvl="0" indent="-287993"/>
            <a:r>
              <a:rPr lang="en-US" noProof="0"/>
              <a:t>Type your text or click on the icons below to insert object</a:t>
            </a:r>
          </a:p>
          <a:p>
            <a:pPr marL="575986" lvl="1" indent="-287993"/>
            <a:r>
              <a:rPr lang="en-US" noProof="0"/>
              <a:t>Second level</a:t>
            </a:r>
          </a:p>
          <a:p>
            <a:pPr marL="863978" lvl="2" indent="-287993"/>
            <a:r>
              <a:rPr lang="en-US" noProof="0"/>
              <a:t>Third level</a:t>
            </a:r>
          </a:p>
          <a:p>
            <a:pPr marL="1151971" lvl="3" indent="-287993"/>
            <a:r>
              <a:rPr lang="en-US" noProof="0"/>
              <a:t>Fourth level</a:t>
            </a:r>
          </a:p>
          <a:p>
            <a:pPr marL="1439964" lvl="4" indent="-287993"/>
            <a:r>
              <a:rPr lang="en-US" noProof="0"/>
              <a:t>Fifth level</a:t>
            </a:r>
          </a:p>
        </p:txBody>
      </p:sp>
      <p:sp>
        <p:nvSpPr>
          <p:cNvPr id="12" name="Platshållare för bild 7">
            <a:extLst>
              <a:ext uri="{FF2B5EF4-FFF2-40B4-BE49-F238E27FC236}">
                <a16:creationId xmlns:a16="http://schemas.microsoft.com/office/drawing/2014/main" id="{CDA96045-4293-124F-BA2E-05F28A48A705}"/>
              </a:ext>
            </a:extLst>
          </p:cNvPr>
          <p:cNvSpPr>
            <a:spLocks noGrp="1"/>
          </p:cNvSpPr>
          <p:nvPr>
            <p:ph type="pic" sz="quarter" idx="21" hasCustomPrompt="1"/>
          </p:nvPr>
        </p:nvSpPr>
        <p:spPr>
          <a:xfrm>
            <a:off x="-1" y="3429000"/>
            <a:ext cx="4443399" cy="3072000"/>
          </a:xfrm>
          <a:custGeom>
            <a:avLst/>
            <a:gdLst>
              <a:gd name="connsiteX0" fmla="*/ 0 w 2992081"/>
              <a:gd name="connsiteY0" fmla="*/ 0 h 2329782"/>
              <a:gd name="connsiteX1" fmla="*/ 2992081 w 2992081"/>
              <a:gd name="connsiteY1" fmla="*/ 0 h 2329782"/>
              <a:gd name="connsiteX2" fmla="*/ 2992081 w 2992081"/>
              <a:gd name="connsiteY2" fmla="*/ 2329782 h 2329782"/>
              <a:gd name="connsiteX3" fmla="*/ 0 w 2992081"/>
              <a:gd name="connsiteY3" fmla="*/ 2329782 h 2329782"/>
              <a:gd name="connsiteX4" fmla="*/ 0 w 2992081"/>
              <a:gd name="connsiteY4" fmla="*/ 0 h 2329782"/>
              <a:gd name="connsiteX0" fmla="*/ 0 w 3449281"/>
              <a:gd name="connsiteY0" fmla="*/ 0 h 2329782"/>
              <a:gd name="connsiteX1" fmla="*/ 2992081 w 3449281"/>
              <a:gd name="connsiteY1" fmla="*/ 0 h 2329782"/>
              <a:gd name="connsiteX2" fmla="*/ 3449281 w 3449281"/>
              <a:gd name="connsiteY2" fmla="*/ 2329782 h 2329782"/>
              <a:gd name="connsiteX3" fmla="*/ 0 w 3449281"/>
              <a:gd name="connsiteY3" fmla="*/ 2329782 h 2329782"/>
              <a:gd name="connsiteX4" fmla="*/ 0 w 3449281"/>
              <a:gd name="connsiteY4" fmla="*/ 0 h 2329782"/>
              <a:gd name="connsiteX0" fmla="*/ 0 w 3400643"/>
              <a:gd name="connsiteY0" fmla="*/ 0 h 2329782"/>
              <a:gd name="connsiteX1" fmla="*/ 2992081 w 3400643"/>
              <a:gd name="connsiteY1" fmla="*/ 0 h 2329782"/>
              <a:gd name="connsiteX2" fmla="*/ 3400643 w 3400643"/>
              <a:gd name="connsiteY2" fmla="*/ 2329782 h 2329782"/>
              <a:gd name="connsiteX3" fmla="*/ 0 w 3400643"/>
              <a:gd name="connsiteY3" fmla="*/ 2329782 h 2329782"/>
              <a:gd name="connsiteX4" fmla="*/ 0 w 3400643"/>
              <a:gd name="connsiteY4" fmla="*/ 0 h 2329782"/>
              <a:gd name="connsiteX0" fmla="*/ 0 w 3371460"/>
              <a:gd name="connsiteY0" fmla="*/ 0 h 2329782"/>
              <a:gd name="connsiteX1" fmla="*/ 2992081 w 3371460"/>
              <a:gd name="connsiteY1" fmla="*/ 0 h 2329782"/>
              <a:gd name="connsiteX2" fmla="*/ 3371460 w 3371460"/>
              <a:gd name="connsiteY2" fmla="*/ 2329782 h 2329782"/>
              <a:gd name="connsiteX3" fmla="*/ 0 w 3371460"/>
              <a:gd name="connsiteY3" fmla="*/ 2329782 h 2329782"/>
              <a:gd name="connsiteX4" fmla="*/ 0 w 3371460"/>
              <a:gd name="connsiteY4" fmla="*/ 0 h 2329782"/>
              <a:gd name="connsiteX0" fmla="*/ 0 w 3332549"/>
              <a:gd name="connsiteY0" fmla="*/ 0 h 2329782"/>
              <a:gd name="connsiteX1" fmla="*/ 2992081 w 3332549"/>
              <a:gd name="connsiteY1" fmla="*/ 0 h 2329782"/>
              <a:gd name="connsiteX2" fmla="*/ 3332549 w 3332549"/>
              <a:gd name="connsiteY2" fmla="*/ 2329782 h 2329782"/>
              <a:gd name="connsiteX3" fmla="*/ 0 w 3332549"/>
              <a:gd name="connsiteY3" fmla="*/ 2329782 h 2329782"/>
              <a:gd name="connsiteX4" fmla="*/ 0 w 3332549"/>
              <a:gd name="connsiteY4" fmla="*/ 0 h 2329782"/>
              <a:gd name="connsiteX0" fmla="*/ 0 w 3332549"/>
              <a:gd name="connsiteY0" fmla="*/ 0 h 2329782"/>
              <a:gd name="connsiteX1" fmla="*/ 3021264 w 3332549"/>
              <a:gd name="connsiteY1" fmla="*/ 0 h 2329782"/>
              <a:gd name="connsiteX2" fmla="*/ 3332549 w 3332549"/>
              <a:gd name="connsiteY2" fmla="*/ 2329782 h 2329782"/>
              <a:gd name="connsiteX3" fmla="*/ 0 w 3332549"/>
              <a:gd name="connsiteY3" fmla="*/ 2329782 h 2329782"/>
              <a:gd name="connsiteX4" fmla="*/ 0 w 3332549"/>
              <a:gd name="connsiteY4" fmla="*/ 0 h 2329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2549" h="2329782">
                <a:moveTo>
                  <a:pt x="0" y="0"/>
                </a:moveTo>
                <a:lnTo>
                  <a:pt x="3021264" y="0"/>
                </a:lnTo>
                <a:lnTo>
                  <a:pt x="3332549" y="2329782"/>
                </a:lnTo>
                <a:lnTo>
                  <a:pt x="0" y="2329782"/>
                </a:lnTo>
                <a:lnTo>
                  <a:pt x="0" y="0"/>
                </a:lnTo>
                <a:close/>
              </a:path>
            </a:pathLst>
          </a:custGeom>
          <a:solidFill>
            <a:schemeClr val="bg1">
              <a:lumMod val="75000"/>
            </a:schemeClr>
          </a:solidFill>
        </p:spPr>
        <p:txBody>
          <a:bodyPr vert="horz" lIns="0" tIns="0" rIns="0" bIns="0" rtlCol="0" anchor="ctr">
            <a:normAutofit/>
          </a:bodyPr>
          <a:lstStyle>
            <a:lvl1pPr marL="0" marR="0" indent="0" algn="ctr" defTabSz="609585" rtl="0" eaLnBrk="0" fontAlgn="base" latinLnBrk="0" hangingPunct="0">
              <a:lnSpc>
                <a:spcPct val="110000"/>
              </a:lnSpc>
              <a:spcBef>
                <a:spcPts val="1067"/>
              </a:spcBef>
              <a:spcAft>
                <a:spcPct val="0"/>
              </a:spcAft>
              <a:buClrTx/>
              <a:buSzTx/>
              <a:buFont typeface="Arial" charset="0"/>
              <a:buNone/>
              <a:tabLst/>
              <a:defRPr lang="sv-SE" sz="2133" noProof="0"/>
            </a:lvl1pPr>
          </a:lstStyle>
          <a:p>
            <a:pPr marL="0" marR="0" lvl="0" indent="0" algn="ctr" defTabSz="609585" rtl="0" eaLnBrk="0" fontAlgn="base" latinLnBrk="0" hangingPunct="0">
              <a:lnSpc>
                <a:spcPct val="110000"/>
              </a:lnSpc>
              <a:spcBef>
                <a:spcPts val="1067"/>
              </a:spcBef>
              <a:spcAft>
                <a:spcPct val="0"/>
              </a:spcAft>
              <a:buClrTx/>
              <a:buSzTx/>
              <a:buFont typeface="Arial" charset="0"/>
              <a:buNone/>
              <a:tabLst/>
              <a:defRPr/>
            </a:pPr>
            <a:r>
              <a:rPr lang="sv-SE" noProof="0" err="1"/>
              <a:t>Click</a:t>
            </a:r>
            <a:r>
              <a:rPr lang="sv-SE" noProof="0"/>
              <a:t> on the </a:t>
            </a:r>
            <a:r>
              <a:rPr lang="sv-SE" noProof="0" err="1"/>
              <a:t>icon</a:t>
            </a:r>
            <a:br>
              <a:rPr lang="sv-SE" noProof="0"/>
            </a:br>
            <a:br>
              <a:rPr lang="sv-SE" noProof="0"/>
            </a:br>
            <a:r>
              <a:rPr lang="sv-SE" noProof="0"/>
              <a:t>to </a:t>
            </a:r>
            <a:r>
              <a:rPr lang="sv-SE" noProof="0" err="1"/>
              <a:t>add</a:t>
            </a:r>
            <a:r>
              <a:rPr lang="sv-SE" noProof="0"/>
              <a:t> a </a:t>
            </a:r>
            <a:r>
              <a:rPr lang="sv-SE" noProof="0" err="1"/>
              <a:t>picture</a:t>
            </a:r>
            <a:endParaRPr lang="sv-SE" noProof="0"/>
          </a:p>
        </p:txBody>
      </p:sp>
      <p:sp>
        <p:nvSpPr>
          <p:cNvPr id="9" name="Rubrik 5">
            <a:extLst>
              <a:ext uri="{FF2B5EF4-FFF2-40B4-BE49-F238E27FC236}">
                <a16:creationId xmlns:a16="http://schemas.microsoft.com/office/drawing/2014/main" id="{25204F60-9D72-B54D-8C7F-43065DDAB216}"/>
              </a:ext>
            </a:extLst>
          </p:cNvPr>
          <p:cNvSpPr>
            <a:spLocks noGrp="1"/>
          </p:cNvSpPr>
          <p:nvPr>
            <p:ph type="title" hasCustomPrompt="1"/>
          </p:nvPr>
        </p:nvSpPr>
        <p:spPr>
          <a:xfrm>
            <a:off x="4746561" y="672001"/>
            <a:ext cx="6607239" cy="759209"/>
          </a:xfrm>
        </p:spPr>
        <p:txBody>
          <a:bodyPr anchor="t" anchorCtr="0"/>
          <a:lstStyle>
            <a:lvl1pPr>
              <a:defRPr/>
            </a:lvl1pPr>
          </a:lstStyle>
          <a:p>
            <a:r>
              <a:rPr lang="en-GB" noProof="0"/>
              <a:t>Click to add title</a:t>
            </a:r>
            <a:endParaRPr lang="sv-SE"/>
          </a:p>
        </p:txBody>
      </p:sp>
      <p:sp>
        <p:nvSpPr>
          <p:cNvPr id="10" name="Date Placeholder 1">
            <a:extLst>
              <a:ext uri="{FF2B5EF4-FFF2-40B4-BE49-F238E27FC236}">
                <a16:creationId xmlns:a16="http://schemas.microsoft.com/office/drawing/2014/main" id="{FAB2E288-024E-6444-A2F4-EFB7D7218D67}"/>
              </a:ext>
            </a:extLst>
          </p:cNvPr>
          <p:cNvSpPr>
            <a:spLocks noGrp="1"/>
          </p:cNvSpPr>
          <p:nvPr>
            <p:ph type="dt" sz="half" idx="2"/>
          </p:nvPr>
        </p:nvSpPr>
        <p:spPr>
          <a:xfrm>
            <a:off x="9671792" y="6501342"/>
            <a:ext cx="1305600" cy="338364"/>
          </a:xfrm>
          <a:prstGeom prst="rect">
            <a:avLst/>
          </a:prstGeom>
        </p:spPr>
        <p:txBody>
          <a:bodyPr vert="horz" lIns="91440" tIns="45720" rIns="91440" bIns="45720" rtlCol="0" anchor="ctr"/>
          <a:lstStyle>
            <a:lvl1pPr algn="l">
              <a:defRPr sz="933">
                <a:solidFill>
                  <a:schemeClr val="bg1">
                    <a:lumMod val="75000"/>
                  </a:schemeClr>
                </a:solidFill>
              </a:defRPr>
            </a:lvl1pPr>
          </a:lstStyle>
          <a:p>
            <a:fld id="{5F259999-45B3-A64A-A424-D3243F02FD06}" type="datetime1">
              <a:rPr lang="sv-SE" smtClean="0"/>
              <a:t>2026-05-19</a:t>
            </a:fld>
            <a:endParaRPr lang="sv-SE"/>
          </a:p>
        </p:txBody>
      </p:sp>
      <p:sp>
        <p:nvSpPr>
          <p:cNvPr id="13" name="Platshållare för bildnummer 2">
            <a:extLst>
              <a:ext uri="{FF2B5EF4-FFF2-40B4-BE49-F238E27FC236}">
                <a16:creationId xmlns:a16="http://schemas.microsoft.com/office/drawing/2014/main" id="{1A770A41-0291-9F4C-B77A-62E501A1C0E1}"/>
              </a:ext>
            </a:extLst>
          </p:cNvPr>
          <p:cNvSpPr>
            <a:spLocks noGrp="1"/>
          </p:cNvSpPr>
          <p:nvPr>
            <p:ph type="sldNum" sz="quarter" idx="4"/>
          </p:nvPr>
        </p:nvSpPr>
        <p:spPr>
          <a:xfrm>
            <a:off x="11046320" y="6501342"/>
            <a:ext cx="288032" cy="321141"/>
          </a:xfrm>
          <a:prstGeom prst="rect">
            <a:avLst/>
          </a:prstGeom>
        </p:spPr>
        <p:txBody>
          <a:bodyPr vert="horz" lIns="0" tIns="0" rIns="0" bIns="0" rtlCol="0" anchor="ctr"/>
          <a:lstStyle>
            <a:lvl1pPr algn="r">
              <a:defRPr sz="933">
                <a:solidFill>
                  <a:schemeClr val="bg1">
                    <a:lumMod val="75000"/>
                  </a:schemeClr>
                </a:solidFill>
              </a:defRPr>
            </a:lvl1pPr>
          </a:lstStyle>
          <a:p>
            <a:pPr>
              <a:defRPr/>
            </a:pPr>
            <a:fld id="{9426A61E-93B8-384D-8975-0A89DB09A550}" type="slidenum">
              <a:rPr lang="sv-SE" smtClean="0"/>
              <a:pPr>
                <a:defRPr/>
              </a:pPr>
              <a:t>‹#›</a:t>
            </a:fld>
            <a:endParaRPr lang="sv-SE"/>
          </a:p>
        </p:txBody>
      </p:sp>
      <p:sp>
        <p:nvSpPr>
          <p:cNvPr id="16" name="Platshållare för sidfot 5">
            <a:extLst>
              <a:ext uri="{FF2B5EF4-FFF2-40B4-BE49-F238E27FC236}">
                <a16:creationId xmlns:a16="http://schemas.microsoft.com/office/drawing/2014/main" id="{527F5B02-5D4A-FD45-BF05-6337B29DE5DD}"/>
              </a:ext>
            </a:extLst>
          </p:cNvPr>
          <p:cNvSpPr>
            <a:spLocks noGrp="1"/>
          </p:cNvSpPr>
          <p:nvPr>
            <p:ph type="ftr" sz="quarter" idx="3"/>
          </p:nvPr>
        </p:nvSpPr>
        <p:spPr>
          <a:xfrm>
            <a:off x="3163200" y="6607008"/>
            <a:ext cx="5088379" cy="143696"/>
          </a:xfrm>
          <a:prstGeom prst="rect">
            <a:avLst/>
          </a:prstGeom>
        </p:spPr>
        <p:txBody>
          <a:bodyPr lIns="0" tIns="0" rIns="0" bIns="0" anchor="t" anchorCtr="0">
            <a:noAutofit/>
          </a:bodyPr>
          <a:lstStyle>
            <a:lvl1pPr algn="l">
              <a:lnSpc>
                <a:spcPct val="100000"/>
              </a:lnSpc>
              <a:defRPr lang="sv-SE" sz="933" b="1" i="0" cap="none" spc="67" baseline="0">
                <a:solidFill>
                  <a:schemeClr val="bg1">
                    <a:lumMod val="75000"/>
                  </a:schemeClr>
                </a:solidFill>
                <a:latin typeface="Arial" panose="020B0604020202020204" pitchFamily="34" charset="0"/>
                <a:ea typeface="ＭＳ Ｐゴシック" pitchFamily="-65" charset="-128"/>
                <a:cs typeface="Arial" panose="020B0604020202020204" pitchFamily="34" charset="0"/>
              </a:defRPr>
            </a:lvl1pPr>
          </a:lstStyle>
          <a:p>
            <a:pPr eaLnBrk="0" hangingPunct="0"/>
            <a:r>
              <a:rPr lang="en"/>
              <a:t>|      ORGANISATION NAME – CHANGE HEADER/FOOTER </a:t>
            </a:r>
          </a:p>
        </p:txBody>
      </p:sp>
    </p:spTree>
    <p:extLst>
      <p:ext uri="{BB962C8B-B14F-4D97-AF65-F5344CB8AC3E}">
        <p14:creationId xmlns:p14="http://schemas.microsoft.com/office/powerpoint/2010/main" val="3166069511"/>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6BBB53-BFF6-D5E6-1994-852D0C490BA2}"/>
              </a:ext>
            </a:extLst>
          </p:cNvPr>
          <p:cNvSpPr>
            <a:spLocks noGrp="1"/>
          </p:cNvSpPr>
          <p:nvPr>
            <p:ph type="title"/>
          </p:nvPr>
        </p:nvSpPr>
        <p:spPr>
          <a:xfrm>
            <a:off x="839788" y="365125"/>
            <a:ext cx="10515600" cy="1325563"/>
          </a:xfrm>
        </p:spPr>
        <p:txBody>
          <a:bodyPr/>
          <a:lstStyle/>
          <a:p>
            <a:r>
              <a:rPr lang="en-GB"/>
              <a:t>Click to edit Master title style</a:t>
            </a:r>
            <a:endParaRPr lang="sv-SE"/>
          </a:p>
        </p:txBody>
      </p:sp>
      <p:sp>
        <p:nvSpPr>
          <p:cNvPr id="3" name="Text Placeholder 2">
            <a:extLst>
              <a:ext uri="{FF2B5EF4-FFF2-40B4-BE49-F238E27FC236}">
                <a16:creationId xmlns:a16="http://schemas.microsoft.com/office/drawing/2014/main" id="{CBCB3019-143D-6BE2-5F9A-3CB86E2B796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75045C2E-B2EE-30A0-50DD-56E5FC4734CC}"/>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a:p>
        </p:txBody>
      </p:sp>
      <p:sp>
        <p:nvSpPr>
          <p:cNvPr id="5" name="Text Placeholder 4">
            <a:extLst>
              <a:ext uri="{FF2B5EF4-FFF2-40B4-BE49-F238E27FC236}">
                <a16:creationId xmlns:a16="http://schemas.microsoft.com/office/drawing/2014/main" id="{C5D50229-693E-7FE0-D6A2-526D90E77C7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06E51256-FBD1-9DFF-727D-55C9ED487E12}"/>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a:p>
        </p:txBody>
      </p:sp>
      <p:sp>
        <p:nvSpPr>
          <p:cNvPr id="7" name="Date Placeholder 6">
            <a:extLst>
              <a:ext uri="{FF2B5EF4-FFF2-40B4-BE49-F238E27FC236}">
                <a16:creationId xmlns:a16="http://schemas.microsoft.com/office/drawing/2014/main" id="{FE96E970-F3DA-3599-6CCF-83D6F66141F9}"/>
              </a:ext>
            </a:extLst>
          </p:cNvPr>
          <p:cNvSpPr>
            <a:spLocks noGrp="1"/>
          </p:cNvSpPr>
          <p:nvPr>
            <p:ph type="dt" sz="half" idx="10"/>
          </p:nvPr>
        </p:nvSpPr>
        <p:spPr/>
        <p:txBody>
          <a:bodyPr/>
          <a:lstStyle/>
          <a:p>
            <a:fld id="{8F4B85C1-319B-D545-84DE-20E442B8A13F}" type="datetimeFigureOut">
              <a:rPr lang="sv-SE" smtClean="0"/>
              <a:t>2026-05-19</a:t>
            </a:fld>
            <a:endParaRPr lang="sv-SE"/>
          </a:p>
        </p:txBody>
      </p:sp>
      <p:sp>
        <p:nvSpPr>
          <p:cNvPr id="8" name="Footer Placeholder 7">
            <a:extLst>
              <a:ext uri="{FF2B5EF4-FFF2-40B4-BE49-F238E27FC236}">
                <a16:creationId xmlns:a16="http://schemas.microsoft.com/office/drawing/2014/main" id="{3A4BFCF4-13F5-0264-4194-EEFA49CCA45C}"/>
              </a:ext>
            </a:extLst>
          </p:cNvPr>
          <p:cNvSpPr>
            <a:spLocks noGrp="1"/>
          </p:cNvSpPr>
          <p:nvPr>
            <p:ph type="ftr" sz="quarter" idx="11"/>
          </p:nvPr>
        </p:nvSpPr>
        <p:spPr/>
        <p:txBody>
          <a:bodyPr/>
          <a:lstStyle/>
          <a:p>
            <a:endParaRPr lang="sv-SE"/>
          </a:p>
        </p:txBody>
      </p:sp>
      <p:sp>
        <p:nvSpPr>
          <p:cNvPr id="9" name="Slide Number Placeholder 8">
            <a:extLst>
              <a:ext uri="{FF2B5EF4-FFF2-40B4-BE49-F238E27FC236}">
                <a16:creationId xmlns:a16="http://schemas.microsoft.com/office/drawing/2014/main" id="{651A61D5-4F2F-C657-2DCE-FC41B49467D5}"/>
              </a:ext>
            </a:extLst>
          </p:cNvPr>
          <p:cNvSpPr>
            <a:spLocks noGrp="1"/>
          </p:cNvSpPr>
          <p:nvPr>
            <p:ph type="sldNum" sz="quarter" idx="12"/>
          </p:nvPr>
        </p:nvSpPr>
        <p:spPr/>
        <p:txBody>
          <a:bodyPr/>
          <a:lstStyle/>
          <a:p>
            <a:fld id="{1C38DE7C-7FF6-9E44-8B67-5FB1531858FB}" type="slidenum">
              <a:rPr lang="sv-SE" smtClean="0"/>
              <a:t>‹#›</a:t>
            </a:fld>
            <a:endParaRPr lang="sv-SE"/>
          </a:p>
        </p:txBody>
      </p:sp>
    </p:spTree>
    <p:extLst>
      <p:ext uri="{BB962C8B-B14F-4D97-AF65-F5344CB8AC3E}">
        <p14:creationId xmlns:p14="http://schemas.microsoft.com/office/powerpoint/2010/main" val="205751259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ext and image (alt 1)">
    <p:spTree>
      <p:nvGrpSpPr>
        <p:cNvPr id="1" name=""/>
        <p:cNvGrpSpPr/>
        <p:nvPr/>
      </p:nvGrpSpPr>
      <p:grpSpPr>
        <a:xfrm>
          <a:off x="0" y="0"/>
          <a:ext cx="0" cy="0"/>
          <a:chOff x="0" y="0"/>
          <a:chExt cx="0" cy="0"/>
        </a:xfrm>
      </p:grpSpPr>
      <p:sp>
        <p:nvSpPr>
          <p:cNvPr id="15" name="Platshållare för bild 7"/>
          <p:cNvSpPr>
            <a:spLocks noGrp="1"/>
          </p:cNvSpPr>
          <p:nvPr>
            <p:ph type="pic" sz="quarter" idx="17" hasCustomPrompt="1"/>
          </p:nvPr>
        </p:nvSpPr>
        <p:spPr>
          <a:xfrm>
            <a:off x="0" y="0"/>
            <a:ext cx="3988800" cy="6501341"/>
          </a:xfrm>
          <a:prstGeom prst="rect">
            <a:avLst/>
          </a:prstGeom>
          <a:solidFill>
            <a:schemeClr val="bg1">
              <a:lumMod val="75000"/>
            </a:schemeClr>
          </a:solidFill>
        </p:spPr>
        <p:txBody>
          <a:bodyPr vert="horz" lIns="0" tIns="0" rIns="0" bIns="0" rtlCol="0" anchor="ctr">
            <a:normAutofit/>
          </a:bodyPr>
          <a:lstStyle>
            <a:lvl1pPr marL="0" marR="0" indent="0" algn="ctr" defTabSz="609585" rtl="0" eaLnBrk="0" fontAlgn="base" latinLnBrk="0" hangingPunct="0">
              <a:lnSpc>
                <a:spcPct val="110000"/>
              </a:lnSpc>
              <a:spcBef>
                <a:spcPts val="1067"/>
              </a:spcBef>
              <a:spcAft>
                <a:spcPct val="0"/>
              </a:spcAft>
              <a:buClrTx/>
              <a:buSzTx/>
              <a:buFont typeface="Arial" charset="0"/>
              <a:buNone/>
              <a:tabLst/>
              <a:defRPr lang="sv-SE" sz="2133" noProof="0"/>
            </a:lvl1pPr>
          </a:lstStyle>
          <a:p>
            <a:pPr marL="0" marR="0" lvl="0" indent="0" algn="ctr" defTabSz="609585" rtl="0" eaLnBrk="0" fontAlgn="base" latinLnBrk="0" hangingPunct="0">
              <a:lnSpc>
                <a:spcPct val="110000"/>
              </a:lnSpc>
              <a:spcBef>
                <a:spcPts val="1067"/>
              </a:spcBef>
              <a:spcAft>
                <a:spcPct val="0"/>
              </a:spcAft>
              <a:buClrTx/>
              <a:buSzTx/>
              <a:buFont typeface="Arial" charset="0"/>
              <a:buNone/>
              <a:tabLst/>
              <a:defRPr/>
            </a:pPr>
            <a:r>
              <a:rPr lang="sv-SE" noProof="0" err="1"/>
              <a:t>Click</a:t>
            </a:r>
            <a:r>
              <a:rPr lang="sv-SE" noProof="0"/>
              <a:t> on the </a:t>
            </a:r>
            <a:r>
              <a:rPr lang="sv-SE" noProof="0" err="1"/>
              <a:t>icon</a:t>
            </a:r>
            <a:br>
              <a:rPr lang="sv-SE" noProof="0"/>
            </a:br>
            <a:br>
              <a:rPr lang="sv-SE" noProof="0"/>
            </a:br>
            <a:r>
              <a:rPr lang="sv-SE" noProof="0"/>
              <a:t>to </a:t>
            </a:r>
            <a:r>
              <a:rPr lang="sv-SE" noProof="0" err="1"/>
              <a:t>add</a:t>
            </a:r>
            <a:r>
              <a:rPr lang="sv-SE" noProof="0"/>
              <a:t> a </a:t>
            </a:r>
            <a:r>
              <a:rPr lang="sv-SE" noProof="0" err="1"/>
              <a:t>picture</a:t>
            </a:r>
            <a:endParaRPr lang="sv-SE" noProof="0"/>
          </a:p>
        </p:txBody>
      </p:sp>
      <p:sp>
        <p:nvSpPr>
          <p:cNvPr id="7" name="Platshållare för innehåll 2"/>
          <p:cNvSpPr>
            <a:spLocks noGrp="1"/>
          </p:cNvSpPr>
          <p:nvPr>
            <p:ph sz="quarter" idx="12" hasCustomPrompt="1"/>
          </p:nvPr>
        </p:nvSpPr>
        <p:spPr>
          <a:xfrm>
            <a:off x="4463819" y="1920000"/>
            <a:ext cx="6912000" cy="3923419"/>
          </a:xfrm>
        </p:spPr>
        <p:txBody>
          <a:bodyPr/>
          <a:lstStyle>
            <a:lvl1pPr marL="287993" indent="-287993">
              <a:defRPr sz="2400"/>
            </a:lvl1pPr>
            <a:lvl2pPr marL="575986" indent="-287993">
              <a:defRPr sz="2133"/>
            </a:lvl2pPr>
            <a:lvl3pPr marL="863978" indent="-287993">
              <a:defRPr sz="2133"/>
            </a:lvl3pPr>
            <a:lvl4pPr marL="1151971" indent="-287993">
              <a:defRPr sz="2133"/>
            </a:lvl4pPr>
            <a:lvl5pPr marL="1439964" indent="-287993">
              <a:defRPr sz="2133"/>
            </a:lvl5pPr>
          </a:lstStyle>
          <a:p>
            <a:pPr marL="287993" lvl="0" indent="-287993"/>
            <a:r>
              <a:rPr lang="en-US" noProof="0"/>
              <a:t>Type your text or click on the icons below to insert object</a:t>
            </a:r>
          </a:p>
          <a:p>
            <a:pPr marL="575986" lvl="1" indent="-287993"/>
            <a:r>
              <a:rPr lang="en-US" noProof="0"/>
              <a:t>Second level</a:t>
            </a:r>
          </a:p>
          <a:p>
            <a:pPr marL="863978" lvl="2" indent="-287993"/>
            <a:r>
              <a:rPr lang="en-US" noProof="0"/>
              <a:t>Third level</a:t>
            </a:r>
          </a:p>
          <a:p>
            <a:pPr marL="1151971" lvl="3" indent="-287993"/>
            <a:r>
              <a:rPr lang="en-US" noProof="0"/>
              <a:t>Fourth level</a:t>
            </a:r>
          </a:p>
          <a:p>
            <a:pPr marL="1439964" lvl="4" indent="-287993"/>
            <a:r>
              <a:rPr lang="en-US" noProof="0"/>
              <a:t>Fifth level</a:t>
            </a:r>
          </a:p>
        </p:txBody>
      </p:sp>
      <p:sp>
        <p:nvSpPr>
          <p:cNvPr id="8" name="Rubrik 5">
            <a:extLst>
              <a:ext uri="{FF2B5EF4-FFF2-40B4-BE49-F238E27FC236}">
                <a16:creationId xmlns:a16="http://schemas.microsoft.com/office/drawing/2014/main" id="{4A046CDC-B1E2-0B4F-AE67-FFD8B9756832}"/>
              </a:ext>
            </a:extLst>
          </p:cNvPr>
          <p:cNvSpPr>
            <a:spLocks noGrp="1"/>
          </p:cNvSpPr>
          <p:nvPr>
            <p:ph type="title" hasCustomPrompt="1"/>
          </p:nvPr>
        </p:nvSpPr>
        <p:spPr>
          <a:xfrm>
            <a:off x="4441800" y="672001"/>
            <a:ext cx="6912000" cy="759209"/>
          </a:xfrm>
        </p:spPr>
        <p:txBody>
          <a:bodyPr anchor="t" anchorCtr="0"/>
          <a:lstStyle>
            <a:lvl1pPr>
              <a:defRPr/>
            </a:lvl1pPr>
          </a:lstStyle>
          <a:p>
            <a:r>
              <a:rPr lang="en-GB" noProof="0"/>
              <a:t>Click to add title</a:t>
            </a:r>
            <a:endParaRPr lang="sv-SE"/>
          </a:p>
        </p:txBody>
      </p:sp>
      <p:sp>
        <p:nvSpPr>
          <p:cNvPr id="9" name="Date Placeholder 1">
            <a:extLst>
              <a:ext uri="{FF2B5EF4-FFF2-40B4-BE49-F238E27FC236}">
                <a16:creationId xmlns:a16="http://schemas.microsoft.com/office/drawing/2014/main" id="{F1EF50CF-9760-624D-84E7-586177991ACC}"/>
              </a:ext>
            </a:extLst>
          </p:cNvPr>
          <p:cNvSpPr>
            <a:spLocks noGrp="1"/>
          </p:cNvSpPr>
          <p:nvPr>
            <p:ph type="dt" sz="half" idx="2"/>
          </p:nvPr>
        </p:nvSpPr>
        <p:spPr>
          <a:xfrm>
            <a:off x="9671792" y="6501342"/>
            <a:ext cx="1305600" cy="338364"/>
          </a:xfrm>
          <a:prstGeom prst="rect">
            <a:avLst/>
          </a:prstGeom>
        </p:spPr>
        <p:txBody>
          <a:bodyPr vert="horz" lIns="91440" tIns="45720" rIns="91440" bIns="45720" rtlCol="0" anchor="ctr"/>
          <a:lstStyle>
            <a:lvl1pPr algn="l">
              <a:defRPr sz="933">
                <a:solidFill>
                  <a:schemeClr val="bg1">
                    <a:lumMod val="75000"/>
                  </a:schemeClr>
                </a:solidFill>
              </a:defRPr>
            </a:lvl1pPr>
          </a:lstStyle>
          <a:p>
            <a:fld id="{E1AAC07F-25D7-674F-953E-3D7306566A9B}" type="datetime1">
              <a:rPr lang="sv-SE" smtClean="0"/>
              <a:t>2026-05-19</a:t>
            </a:fld>
            <a:endParaRPr lang="sv-SE"/>
          </a:p>
        </p:txBody>
      </p:sp>
      <p:sp>
        <p:nvSpPr>
          <p:cNvPr id="11" name="Platshållare för bildnummer 2">
            <a:extLst>
              <a:ext uri="{FF2B5EF4-FFF2-40B4-BE49-F238E27FC236}">
                <a16:creationId xmlns:a16="http://schemas.microsoft.com/office/drawing/2014/main" id="{1CF87DC6-2C8E-0F42-AEE4-60768A941EFE}"/>
              </a:ext>
            </a:extLst>
          </p:cNvPr>
          <p:cNvSpPr>
            <a:spLocks noGrp="1"/>
          </p:cNvSpPr>
          <p:nvPr>
            <p:ph type="sldNum" sz="quarter" idx="4"/>
          </p:nvPr>
        </p:nvSpPr>
        <p:spPr>
          <a:xfrm>
            <a:off x="11046320" y="6501342"/>
            <a:ext cx="288032" cy="321141"/>
          </a:xfrm>
          <a:prstGeom prst="rect">
            <a:avLst/>
          </a:prstGeom>
        </p:spPr>
        <p:txBody>
          <a:bodyPr vert="horz" lIns="0" tIns="0" rIns="0" bIns="0" rtlCol="0" anchor="ctr"/>
          <a:lstStyle>
            <a:lvl1pPr algn="r">
              <a:defRPr sz="933">
                <a:solidFill>
                  <a:schemeClr val="bg1">
                    <a:lumMod val="75000"/>
                  </a:schemeClr>
                </a:solidFill>
              </a:defRPr>
            </a:lvl1pPr>
          </a:lstStyle>
          <a:p>
            <a:pPr>
              <a:defRPr/>
            </a:pPr>
            <a:fld id="{9426A61E-93B8-384D-8975-0A89DB09A550}" type="slidenum">
              <a:rPr lang="sv-SE" smtClean="0"/>
              <a:pPr>
                <a:defRPr/>
              </a:pPr>
              <a:t>‹#›</a:t>
            </a:fld>
            <a:endParaRPr lang="sv-SE"/>
          </a:p>
        </p:txBody>
      </p:sp>
      <p:sp>
        <p:nvSpPr>
          <p:cNvPr id="13" name="Platshållare för sidfot 5">
            <a:extLst>
              <a:ext uri="{FF2B5EF4-FFF2-40B4-BE49-F238E27FC236}">
                <a16:creationId xmlns:a16="http://schemas.microsoft.com/office/drawing/2014/main" id="{895FD322-913A-C244-830C-91E3B063BE52}"/>
              </a:ext>
            </a:extLst>
          </p:cNvPr>
          <p:cNvSpPr>
            <a:spLocks noGrp="1"/>
          </p:cNvSpPr>
          <p:nvPr>
            <p:ph type="ftr" sz="quarter" idx="3"/>
          </p:nvPr>
        </p:nvSpPr>
        <p:spPr>
          <a:xfrm>
            <a:off x="3163200" y="6607008"/>
            <a:ext cx="5088379" cy="143696"/>
          </a:xfrm>
          <a:prstGeom prst="rect">
            <a:avLst/>
          </a:prstGeom>
        </p:spPr>
        <p:txBody>
          <a:bodyPr lIns="0" tIns="0" rIns="0" bIns="0" anchor="t" anchorCtr="0">
            <a:noAutofit/>
          </a:bodyPr>
          <a:lstStyle>
            <a:lvl1pPr algn="l">
              <a:lnSpc>
                <a:spcPct val="100000"/>
              </a:lnSpc>
              <a:defRPr lang="sv-SE" sz="933" b="1" i="0" cap="none" spc="67" baseline="0">
                <a:solidFill>
                  <a:schemeClr val="bg1">
                    <a:lumMod val="75000"/>
                  </a:schemeClr>
                </a:solidFill>
                <a:latin typeface="Arial" panose="020B0604020202020204" pitchFamily="34" charset="0"/>
                <a:ea typeface="ＭＳ Ｐゴシック" pitchFamily="-65" charset="-128"/>
                <a:cs typeface="Arial" panose="020B0604020202020204" pitchFamily="34" charset="0"/>
              </a:defRPr>
            </a:lvl1pPr>
          </a:lstStyle>
          <a:p>
            <a:pPr eaLnBrk="0" hangingPunct="0"/>
            <a:r>
              <a:rPr lang="en"/>
              <a:t>|      ORGANISATION NAME – CHANGE HEADER/FOOTER </a:t>
            </a:r>
          </a:p>
        </p:txBody>
      </p:sp>
    </p:spTree>
    <p:extLst>
      <p:ext uri="{BB962C8B-B14F-4D97-AF65-F5344CB8AC3E}">
        <p14:creationId xmlns:p14="http://schemas.microsoft.com/office/powerpoint/2010/main" val="2521097127"/>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ext and image (alt 2)">
    <p:spTree>
      <p:nvGrpSpPr>
        <p:cNvPr id="1" name=""/>
        <p:cNvGrpSpPr/>
        <p:nvPr/>
      </p:nvGrpSpPr>
      <p:grpSpPr>
        <a:xfrm>
          <a:off x="0" y="0"/>
          <a:ext cx="0" cy="0"/>
          <a:chOff x="0" y="0"/>
          <a:chExt cx="0" cy="0"/>
        </a:xfrm>
      </p:grpSpPr>
      <p:sp>
        <p:nvSpPr>
          <p:cNvPr id="15" name="Platshållare för bild 7"/>
          <p:cNvSpPr>
            <a:spLocks noGrp="1"/>
          </p:cNvSpPr>
          <p:nvPr>
            <p:ph type="pic" sz="quarter" idx="17" hasCustomPrompt="1"/>
          </p:nvPr>
        </p:nvSpPr>
        <p:spPr>
          <a:xfrm>
            <a:off x="1" y="0"/>
            <a:ext cx="6096001" cy="6499200"/>
          </a:xfrm>
          <a:prstGeom prst="rect">
            <a:avLst/>
          </a:prstGeom>
          <a:solidFill>
            <a:schemeClr val="bg1">
              <a:lumMod val="75000"/>
            </a:schemeClr>
          </a:solidFill>
        </p:spPr>
        <p:txBody>
          <a:bodyPr vert="horz" lIns="0" tIns="0" rIns="0" bIns="0" rtlCol="0" anchor="ctr">
            <a:normAutofit/>
          </a:bodyPr>
          <a:lstStyle>
            <a:lvl1pPr marL="239994" indent="-239994" algn="ctr">
              <a:buNone/>
              <a:defRPr lang="sv-SE" sz="2133" noProof="0" dirty="0" smtClean="0"/>
            </a:lvl1pPr>
          </a:lstStyle>
          <a:p>
            <a:pPr marL="0" marR="0" lvl="0" indent="0" algn="ctr" latinLnBrk="0">
              <a:buClrTx/>
              <a:buSzTx/>
              <a:tabLst/>
            </a:pPr>
            <a:r>
              <a:rPr lang="sv-SE" noProof="0" err="1"/>
              <a:t>Click</a:t>
            </a:r>
            <a:r>
              <a:rPr lang="sv-SE" noProof="0"/>
              <a:t> on the </a:t>
            </a:r>
            <a:r>
              <a:rPr lang="sv-SE" noProof="0" err="1"/>
              <a:t>icon</a:t>
            </a:r>
            <a:br>
              <a:rPr lang="sv-SE" noProof="0"/>
            </a:br>
            <a:br>
              <a:rPr lang="sv-SE" noProof="0"/>
            </a:br>
            <a:r>
              <a:rPr lang="sv-SE" noProof="0"/>
              <a:t>to </a:t>
            </a:r>
            <a:r>
              <a:rPr lang="sv-SE" noProof="0" err="1"/>
              <a:t>add</a:t>
            </a:r>
            <a:r>
              <a:rPr lang="sv-SE" noProof="0"/>
              <a:t> a </a:t>
            </a:r>
            <a:r>
              <a:rPr lang="sv-SE" noProof="0" err="1"/>
              <a:t>picture</a:t>
            </a:r>
            <a:endParaRPr lang="sv-SE" noProof="0"/>
          </a:p>
        </p:txBody>
      </p:sp>
      <p:sp>
        <p:nvSpPr>
          <p:cNvPr id="7" name="Platshållare för innehåll 2"/>
          <p:cNvSpPr>
            <a:spLocks noGrp="1"/>
          </p:cNvSpPr>
          <p:nvPr>
            <p:ph sz="quarter" idx="12" hasCustomPrompt="1"/>
          </p:nvPr>
        </p:nvSpPr>
        <p:spPr>
          <a:xfrm>
            <a:off x="6576597" y="1920000"/>
            <a:ext cx="4896000" cy="3985949"/>
          </a:xfrm>
        </p:spPr>
        <p:txBody>
          <a:bodyPr/>
          <a:lstStyle>
            <a:lvl1pPr marL="287993" indent="-287993">
              <a:defRPr sz="2400"/>
            </a:lvl1pPr>
            <a:lvl2pPr marL="575986" indent="-287993">
              <a:defRPr sz="2133"/>
            </a:lvl2pPr>
            <a:lvl3pPr marL="863978" indent="-287993">
              <a:defRPr sz="2133"/>
            </a:lvl3pPr>
            <a:lvl4pPr marL="1151971" indent="-287993">
              <a:defRPr sz="2133"/>
            </a:lvl4pPr>
            <a:lvl5pPr marL="1439964" indent="-287993">
              <a:defRPr sz="2133"/>
            </a:lvl5pPr>
          </a:lstStyle>
          <a:p>
            <a:pPr marL="287993" lvl="0" indent="-287993"/>
            <a:r>
              <a:rPr lang="en-US" noProof="0"/>
              <a:t>Type your text or click on the icons below to insert object</a:t>
            </a:r>
          </a:p>
          <a:p>
            <a:pPr marL="575986" lvl="1" indent="-287993"/>
            <a:r>
              <a:rPr lang="en-US" noProof="0"/>
              <a:t>Second level</a:t>
            </a:r>
          </a:p>
          <a:p>
            <a:pPr marL="863978" lvl="2" indent="-287993"/>
            <a:r>
              <a:rPr lang="en-US" noProof="0"/>
              <a:t>Third level</a:t>
            </a:r>
          </a:p>
          <a:p>
            <a:pPr marL="1151971" lvl="3" indent="-287993"/>
            <a:r>
              <a:rPr lang="en-US" noProof="0"/>
              <a:t>Fourth level</a:t>
            </a:r>
          </a:p>
          <a:p>
            <a:pPr marL="1439964" lvl="4" indent="-287993"/>
            <a:r>
              <a:rPr lang="en-US" noProof="0"/>
              <a:t>Fifth level</a:t>
            </a:r>
          </a:p>
        </p:txBody>
      </p:sp>
      <p:sp>
        <p:nvSpPr>
          <p:cNvPr id="8" name="Rubrik 5">
            <a:extLst>
              <a:ext uri="{FF2B5EF4-FFF2-40B4-BE49-F238E27FC236}">
                <a16:creationId xmlns:a16="http://schemas.microsoft.com/office/drawing/2014/main" id="{E269CEC0-D993-D844-9A1F-87AB9ECBCF23}"/>
              </a:ext>
            </a:extLst>
          </p:cNvPr>
          <p:cNvSpPr>
            <a:spLocks noGrp="1"/>
          </p:cNvSpPr>
          <p:nvPr>
            <p:ph type="title" hasCustomPrompt="1"/>
          </p:nvPr>
        </p:nvSpPr>
        <p:spPr>
          <a:xfrm>
            <a:off x="6576597" y="672001"/>
            <a:ext cx="4777203" cy="759209"/>
          </a:xfrm>
        </p:spPr>
        <p:txBody>
          <a:bodyPr anchor="t" anchorCtr="0"/>
          <a:lstStyle>
            <a:lvl1pPr>
              <a:defRPr/>
            </a:lvl1pPr>
          </a:lstStyle>
          <a:p>
            <a:r>
              <a:rPr lang="en-GB" noProof="0"/>
              <a:t>Click to add title</a:t>
            </a:r>
            <a:endParaRPr lang="sv-SE"/>
          </a:p>
        </p:txBody>
      </p:sp>
      <p:sp>
        <p:nvSpPr>
          <p:cNvPr id="9" name="Date Placeholder 1">
            <a:extLst>
              <a:ext uri="{FF2B5EF4-FFF2-40B4-BE49-F238E27FC236}">
                <a16:creationId xmlns:a16="http://schemas.microsoft.com/office/drawing/2014/main" id="{8799C88F-C3CB-0A48-87D9-7AA164D1612F}"/>
              </a:ext>
            </a:extLst>
          </p:cNvPr>
          <p:cNvSpPr>
            <a:spLocks noGrp="1"/>
          </p:cNvSpPr>
          <p:nvPr>
            <p:ph type="dt" sz="half" idx="2"/>
          </p:nvPr>
        </p:nvSpPr>
        <p:spPr>
          <a:xfrm>
            <a:off x="9671792" y="6501342"/>
            <a:ext cx="1305600" cy="338364"/>
          </a:xfrm>
          <a:prstGeom prst="rect">
            <a:avLst/>
          </a:prstGeom>
        </p:spPr>
        <p:txBody>
          <a:bodyPr vert="horz" lIns="91440" tIns="45720" rIns="91440" bIns="45720" rtlCol="0" anchor="ctr"/>
          <a:lstStyle>
            <a:lvl1pPr algn="l">
              <a:defRPr sz="933">
                <a:solidFill>
                  <a:schemeClr val="bg1">
                    <a:lumMod val="75000"/>
                  </a:schemeClr>
                </a:solidFill>
              </a:defRPr>
            </a:lvl1pPr>
          </a:lstStyle>
          <a:p>
            <a:fld id="{43D3B874-423B-BF44-ABCB-A615E25435AE}" type="datetime1">
              <a:rPr lang="sv-SE" smtClean="0"/>
              <a:t>2026-05-19</a:t>
            </a:fld>
            <a:endParaRPr lang="sv-SE"/>
          </a:p>
        </p:txBody>
      </p:sp>
      <p:sp>
        <p:nvSpPr>
          <p:cNvPr id="11" name="Platshållare för bildnummer 2">
            <a:extLst>
              <a:ext uri="{FF2B5EF4-FFF2-40B4-BE49-F238E27FC236}">
                <a16:creationId xmlns:a16="http://schemas.microsoft.com/office/drawing/2014/main" id="{24163AF8-FC50-D541-AA42-F57C70FFADB3}"/>
              </a:ext>
            </a:extLst>
          </p:cNvPr>
          <p:cNvSpPr>
            <a:spLocks noGrp="1"/>
          </p:cNvSpPr>
          <p:nvPr>
            <p:ph type="sldNum" sz="quarter" idx="4"/>
          </p:nvPr>
        </p:nvSpPr>
        <p:spPr>
          <a:xfrm>
            <a:off x="11046320" y="6501342"/>
            <a:ext cx="288032" cy="321141"/>
          </a:xfrm>
          <a:prstGeom prst="rect">
            <a:avLst/>
          </a:prstGeom>
        </p:spPr>
        <p:txBody>
          <a:bodyPr vert="horz" lIns="0" tIns="0" rIns="0" bIns="0" rtlCol="0" anchor="ctr"/>
          <a:lstStyle>
            <a:lvl1pPr algn="r">
              <a:defRPr sz="933">
                <a:solidFill>
                  <a:schemeClr val="bg1">
                    <a:lumMod val="75000"/>
                  </a:schemeClr>
                </a:solidFill>
              </a:defRPr>
            </a:lvl1pPr>
          </a:lstStyle>
          <a:p>
            <a:pPr>
              <a:defRPr/>
            </a:pPr>
            <a:fld id="{9426A61E-93B8-384D-8975-0A89DB09A550}" type="slidenum">
              <a:rPr lang="sv-SE" smtClean="0"/>
              <a:pPr>
                <a:defRPr/>
              </a:pPr>
              <a:t>‹#›</a:t>
            </a:fld>
            <a:endParaRPr lang="sv-SE"/>
          </a:p>
        </p:txBody>
      </p:sp>
      <p:sp>
        <p:nvSpPr>
          <p:cNvPr id="13" name="Platshållare för sidfot 5">
            <a:extLst>
              <a:ext uri="{FF2B5EF4-FFF2-40B4-BE49-F238E27FC236}">
                <a16:creationId xmlns:a16="http://schemas.microsoft.com/office/drawing/2014/main" id="{B2704FCD-4ABF-5647-9E41-99BC4F7A4C11}"/>
              </a:ext>
            </a:extLst>
          </p:cNvPr>
          <p:cNvSpPr>
            <a:spLocks noGrp="1"/>
          </p:cNvSpPr>
          <p:nvPr>
            <p:ph type="ftr" sz="quarter" idx="3"/>
          </p:nvPr>
        </p:nvSpPr>
        <p:spPr>
          <a:xfrm>
            <a:off x="3163200" y="6607008"/>
            <a:ext cx="5088379" cy="143696"/>
          </a:xfrm>
          <a:prstGeom prst="rect">
            <a:avLst/>
          </a:prstGeom>
        </p:spPr>
        <p:txBody>
          <a:bodyPr lIns="0" tIns="0" rIns="0" bIns="0" anchor="t" anchorCtr="0">
            <a:noAutofit/>
          </a:bodyPr>
          <a:lstStyle>
            <a:lvl1pPr algn="l">
              <a:lnSpc>
                <a:spcPct val="100000"/>
              </a:lnSpc>
              <a:defRPr lang="sv-SE" sz="933" b="1" i="0" cap="none" spc="67" baseline="0">
                <a:solidFill>
                  <a:schemeClr val="bg1">
                    <a:lumMod val="75000"/>
                  </a:schemeClr>
                </a:solidFill>
                <a:latin typeface="Arial" panose="020B0604020202020204" pitchFamily="34" charset="0"/>
                <a:ea typeface="ＭＳ Ｐゴシック" pitchFamily="-65" charset="-128"/>
                <a:cs typeface="Arial" panose="020B0604020202020204" pitchFamily="34" charset="0"/>
              </a:defRPr>
            </a:lvl1pPr>
          </a:lstStyle>
          <a:p>
            <a:pPr eaLnBrk="0" hangingPunct="0"/>
            <a:r>
              <a:rPr lang="en"/>
              <a:t>|      ORGANISATION NAME – CHANGE HEADER/FOOTER </a:t>
            </a:r>
          </a:p>
        </p:txBody>
      </p:sp>
    </p:spTree>
    <p:extLst>
      <p:ext uri="{BB962C8B-B14F-4D97-AF65-F5344CB8AC3E}">
        <p14:creationId xmlns:p14="http://schemas.microsoft.com/office/powerpoint/2010/main" val="3782247910"/>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ext and image (alt 3)">
    <p:spTree>
      <p:nvGrpSpPr>
        <p:cNvPr id="1" name=""/>
        <p:cNvGrpSpPr/>
        <p:nvPr/>
      </p:nvGrpSpPr>
      <p:grpSpPr>
        <a:xfrm>
          <a:off x="0" y="0"/>
          <a:ext cx="0" cy="0"/>
          <a:chOff x="0" y="0"/>
          <a:chExt cx="0" cy="0"/>
        </a:xfrm>
      </p:grpSpPr>
      <p:sp>
        <p:nvSpPr>
          <p:cNvPr id="10" name="Platshållare för bild 7">
            <a:extLst>
              <a:ext uri="{FF2B5EF4-FFF2-40B4-BE49-F238E27FC236}">
                <a16:creationId xmlns:a16="http://schemas.microsoft.com/office/drawing/2014/main" id="{61B5B853-6050-104B-B64B-70CD31ABC800}"/>
              </a:ext>
            </a:extLst>
          </p:cNvPr>
          <p:cNvSpPr>
            <a:spLocks noGrp="1"/>
          </p:cNvSpPr>
          <p:nvPr>
            <p:ph type="pic" sz="quarter" idx="19" hasCustomPrompt="1"/>
          </p:nvPr>
        </p:nvSpPr>
        <p:spPr>
          <a:xfrm>
            <a:off x="-12824" y="19897"/>
            <a:ext cx="5838464" cy="6501591"/>
          </a:xfrm>
          <a:custGeom>
            <a:avLst/>
            <a:gdLst>
              <a:gd name="connsiteX0" fmla="*/ 0 w 4118677"/>
              <a:gd name="connsiteY0" fmla="*/ 0 h 4901532"/>
              <a:gd name="connsiteX1" fmla="*/ 4118677 w 4118677"/>
              <a:gd name="connsiteY1" fmla="*/ 0 h 4901532"/>
              <a:gd name="connsiteX2" fmla="*/ 4118677 w 4118677"/>
              <a:gd name="connsiteY2" fmla="*/ 4901532 h 4901532"/>
              <a:gd name="connsiteX3" fmla="*/ 0 w 4118677"/>
              <a:gd name="connsiteY3" fmla="*/ 4901532 h 4901532"/>
              <a:gd name="connsiteX4" fmla="*/ 0 w 4118677"/>
              <a:gd name="connsiteY4" fmla="*/ 0 h 4901532"/>
              <a:gd name="connsiteX0" fmla="*/ 0 w 5077039"/>
              <a:gd name="connsiteY0" fmla="*/ 0 h 4901532"/>
              <a:gd name="connsiteX1" fmla="*/ 5077039 w 5077039"/>
              <a:gd name="connsiteY1" fmla="*/ 8792 h 4901532"/>
              <a:gd name="connsiteX2" fmla="*/ 4118677 w 5077039"/>
              <a:gd name="connsiteY2" fmla="*/ 4901532 h 4901532"/>
              <a:gd name="connsiteX3" fmla="*/ 0 w 5077039"/>
              <a:gd name="connsiteY3" fmla="*/ 4901532 h 4901532"/>
              <a:gd name="connsiteX4" fmla="*/ 0 w 5077039"/>
              <a:gd name="connsiteY4" fmla="*/ 0 h 4901532"/>
              <a:gd name="connsiteX0" fmla="*/ 0 w 5085831"/>
              <a:gd name="connsiteY0" fmla="*/ 0 h 4901532"/>
              <a:gd name="connsiteX1" fmla="*/ 5085831 w 5085831"/>
              <a:gd name="connsiteY1" fmla="*/ 0 h 4901532"/>
              <a:gd name="connsiteX2" fmla="*/ 4118677 w 5085831"/>
              <a:gd name="connsiteY2" fmla="*/ 4901532 h 4901532"/>
              <a:gd name="connsiteX3" fmla="*/ 0 w 5085831"/>
              <a:gd name="connsiteY3" fmla="*/ 4901532 h 4901532"/>
              <a:gd name="connsiteX4" fmla="*/ 0 w 5085831"/>
              <a:gd name="connsiteY4" fmla="*/ 0 h 4901532"/>
              <a:gd name="connsiteX0" fmla="*/ 0 w 5121576"/>
              <a:gd name="connsiteY0" fmla="*/ 0 h 4901532"/>
              <a:gd name="connsiteX1" fmla="*/ 5121576 w 5121576"/>
              <a:gd name="connsiteY1" fmla="*/ 0 h 4901532"/>
              <a:gd name="connsiteX2" fmla="*/ 4118677 w 5121576"/>
              <a:gd name="connsiteY2" fmla="*/ 4901532 h 4901532"/>
              <a:gd name="connsiteX3" fmla="*/ 0 w 5121576"/>
              <a:gd name="connsiteY3" fmla="*/ 4901532 h 4901532"/>
              <a:gd name="connsiteX4" fmla="*/ 0 w 5121576"/>
              <a:gd name="connsiteY4" fmla="*/ 0 h 4901532"/>
              <a:gd name="connsiteX0" fmla="*/ 0 w 5710525"/>
              <a:gd name="connsiteY0" fmla="*/ 0 h 4901532"/>
              <a:gd name="connsiteX1" fmla="*/ 5121576 w 5710525"/>
              <a:gd name="connsiteY1" fmla="*/ 0 h 4901532"/>
              <a:gd name="connsiteX2" fmla="*/ 5710525 w 5710525"/>
              <a:gd name="connsiteY2" fmla="*/ 4901532 h 4901532"/>
              <a:gd name="connsiteX3" fmla="*/ 0 w 5710525"/>
              <a:gd name="connsiteY3" fmla="*/ 4901532 h 4901532"/>
              <a:gd name="connsiteX4" fmla="*/ 0 w 5710525"/>
              <a:gd name="connsiteY4" fmla="*/ 0 h 4901532"/>
              <a:gd name="connsiteX0" fmla="*/ 0 w 5719669"/>
              <a:gd name="connsiteY0" fmla="*/ 0 h 4901532"/>
              <a:gd name="connsiteX1" fmla="*/ 5719669 w 5719669"/>
              <a:gd name="connsiteY1" fmla="*/ 9053 h 4901532"/>
              <a:gd name="connsiteX2" fmla="*/ 5710525 w 5719669"/>
              <a:gd name="connsiteY2" fmla="*/ 4901532 h 4901532"/>
              <a:gd name="connsiteX3" fmla="*/ 0 w 5719669"/>
              <a:gd name="connsiteY3" fmla="*/ 4901532 h 4901532"/>
              <a:gd name="connsiteX4" fmla="*/ 0 w 5719669"/>
              <a:gd name="connsiteY4" fmla="*/ 0 h 4901532"/>
              <a:gd name="connsiteX0" fmla="*/ 0 w 5719669"/>
              <a:gd name="connsiteY0" fmla="*/ 0 h 4919639"/>
              <a:gd name="connsiteX1" fmla="*/ 5719669 w 5719669"/>
              <a:gd name="connsiteY1" fmla="*/ 9053 h 4919639"/>
              <a:gd name="connsiteX2" fmla="*/ 5710525 w 5719669"/>
              <a:gd name="connsiteY2" fmla="*/ 4901532 h 4919639"/>
              <a:gd name="connsiteX3" fmla="*/ 1573445 w 5719669"/>
              <a:gd name="connsiteY3" fmla="*/ 4919639 h 4919639"/>
              <a:gd name="connsiteX4" fmla="*/ 0 w 5719669"/>
              <a:gd name="connsiteY4" fmla="*/ 0 h 4919639"/>
              <a:gd name="connsiteX0" fmla="*/ 0 w 5139979"/>
              <a:gd name="connsiteY0" fmla="*/ 9054 h 4910586"/>
              <a:gd name="connsiteX1" fmla="*/ 5139979 w 5139979"/>
              <a:gd name="connsiteY1" fmla="*/ 0 h 4910586"/>
              <a:gd name="connsiteX2" fmla="*/ 5130835 w 5139979"/>
              <a:gd name="connsiteY2" fmla="*/ 4892479 h 4910586"/>
              <a:gd name="connsiteX3" fmla="*/ 993755 w 5139979"/>
              <a:gd name="connsiteY3" fmla="*/ 4910586 h 4910586"/>
              <a:gd name="connsiteX4" fmla="*/ 0 w 5139979"/>
              <a:gd name="connsiteY4" fmla="*/ 9054 h 4910586"/>
              <a:gd name="connsiteX0" fmla="*/ 0 w 5139979"/>
              <a:gd name="connsiteY0" fmla="*/ 9054 h 4901532"/>
              <a:gd name="connsiteX1" fmla="*/ 5139979 w 5139979"/>
              <a:gd name="connsiteY1" fmla="*/ 0 h 4901532"/>
              <a:gd name="connsiteX2" fmla="*/ 5130835 w 5139979"/>
              <a:gd name="connsiteY2" fmla="*/ 4892479 h 4901532"/>
              <a:gd name="connsiteX3" fmla="*/ 993755 w 5139979"/>
              <a:gd name="connsiteY3" fmla="*/ 4901532 h 4901532"/>
              <a:gd name="connsiteX4" fmla="*/ 0 w 5139979"/>
              <a:gd name="connsiteY4" fmla="*/ 9054 h 4901532"/>
              <a:gd name="connsiteX0" fmla="*/ 0 w 5126312"/>
              <a:gd name="connsiteY0" fmla="*/ 2331 h 4901532"/>
              <a:gd name="connsiteX1" fmla="*/ 5126312 w 5126312"/>
              <a:gd name="connsiteY1" fmla="*/ 0 h 4901532"/>
              <a:gd name="connsiteX2" fmla="*/ 5117168 w 5126312"/>
              <a:gd name="connsiteY2" fmla="*/ 4892479 h 4901532"/>
              <a:gd name="connsiteX3" fmla="*/ 980088 w 5126312"/>
              <a:gd name="connsiteY3" fmla="*/ 4901532 h 4901532"/>
              <a:gd name="connsiteX4" fmla="*/ 0 w 5126312"/>
              <a:gd name="connsiteY4" fmla="*/ 2331 h 4901532"/>
              <a:gd name="connsiteX0" fmla="*/ 0 w 5139979"/>
              <a:gd name="connsiteY0" fmla="*/ 0 h 4912648"/>
              <a:gd name="connsiteX1" fmla="*/ 5139979 w 5139979"/>
              <a:gd name="connsiteY1" fmla="*/ 11116 h 4912648"/>
              <a:gd name="connsiteX2" fmla="*/ 5130835 w 5139979"/>
              <a:gd name="connsiteY2" fmla="*/ 4903595 h 4912648"/>
              <a:gd name="connsiteX3" fmla="*/ 993755 w 5139979"/>
              <a:gd name="connsiteY3" fmla="*/ 4912648 h 4912648"/>
              <a:gd name="connsiteX4" fmla="*/ 0 w 5139979"/>
              <a:gd name="connsiteY4" fmla="*/ 0 h 4912648"/>
              <a:gd name="connsiteX0" fmla="*/ 0 w 5126312"/>
              <a:gd name="connsiteY0" fmla="*/ 83013 h 4901532"/>
              <a:gd name="connsiteX1" fmla="*/ 5126312 w 5126312"/>
              <a:gd name="connsiteY1" fmla="*/ 0 h 4901532"/>
              <a:gd name="connsiteX2" fmla="*/ 5117168 w 5126312"/>
              <a:gd name="connsiteY2" fmla="*/ 4892479 h 4901532"/>
              <a:gd name="connsiteX3" fmla="*/ 980088 w 5126312"/>
              <a:gd name="connsiteY3" fmla="*/ 4901532 h 4901532"/>
              <a:gd name="connsiteX4" fmla="*/ 0 w 5126312"/>
              <a:gd name="connsiteY4" fmla="*/ 83013 h 4901532"/>
              <a:gd name="connsiteX0" fmla="*/ 0 w 5119478"/>
              <a:gd name="connsiteY0" fmla="*/ 0 h 4905924"/>
              <a:gd name="connsiteX1" fmla="*/ 5119478 w 5119478"/>
              <a:gd name="connsiteY1" fmla="*/ 4392 h 4905924"/>
              <a:gd name="connsiteX2" fmla="*/ 5110334 w 5119478"/>
              <a:gd name="connsiteY2" fmla="*/ 4896871 h 4905924"/>
              <a:gd name="connsiteX3" fmla="*/ 973254 w 5119478"/>
              <a:gd name="connsiteY3" fmla="*/ 4905924 h 4905924"/>
              <a:gd name="connsiteX4" fmla="*/ 0 w 5119478"/>
              <a:gd name="connsiteY4" fmla="*/ 0 h 4905924"/>
              <a:gd name="connsiteX0" fmla="*/ 0 w 5129396"/>
              <a:gd name="connsiteY0" fmla="*/ 0 h 4905924"/>
              <a:gd name="connsiteX1" fmla="*/ 5119478 w 5129396"/>
              <a:gd name="connsiteY1" fmla="*/ 4392 h 4905924"/>
              <a:gd name="connsiteX2" fmla="*/ 5129396 w 5129396"/>
              <a:gd name="connsiteY2" fmla="*/ 4892181 h 4905924"/>
              <a:gd name="connsiteX3" fmla="*/ 973254 w 5129396"/>
              <a:gd name="connsiteY3" fmla="*/ 4905924 h 4905924"/>
              <a:gd name="connsiteX4" fmla="*/ 0 w 5129396"/>
              <a:gd name="connsiteY4" fmla="*/ 0 h 4905924"/>
              <a:gd name="connsiteX0" fmla="*/ 0 w 5124629"/>
              <a:gd name="connsiteY0" fmla="*/ 0 h 4905924"/>
              <a:gd name="connsiteX1" fmla="*/ 5119478 w 5124629"/>
              <a:gd name="connsiteY1" fmla="*/ 4392 h 4905924"/>
              <a:gd name="connsiteX2" fmla="*/ 5124629 w 5124629"/>
              <a:gd name="connsiteY2" fmla="*/ 4901559 h 4905924"/>
              <a:gd name="connsiteX3" fmla="*/ 973254 w 5124629"/>
              <a:gd name="connsiteY3" fmla="*/ 4905924 h 4905924"/>
              <a:gd name="connsiteX4" fmla="*/ 0 w 5124629"/>
              <a:gd name="connsiteY4" fmla="*/ 0 h 4905924"/>
              <a:gd name="connsiteX0" fmla="*/ 0 w 5129395"/>
              <a:gd name="connsiteY0" fmla="*/ 0 h 4910938"/>
              <a:gd name="connsiteX1" fmla="*/ 5119478 w 5129395"/>
              <a:gd name="connsiteY1" fmla="*/ 4392 h 4910938"/>
              <a:gd name="connsiteX2" fmla="*/ 5129395 w 5129395"/>
              <a:gd name="connsiteY2" fmla="*/ 4910938 h 4910938"/>
              <a:gd name="connsiteX3" fmla="*/ 973254 w 5129395"/>
              <a:gd name="connsiteY3" fmla="*/ 4905924 h 4910938"/>
              <a:gd name="connsiteX4" fmla="*/ 0 w 5129395"/>
              <a:gd name="connsiteY4" fmla="*/ 0 h 4910938"/>
              <a:gd name="connsiteX0" fmla="*/ 0 w 5120105"/>
              <a:gd name="connsiteY0" fmla="*/ 0 h 4915627"/>
              <a:gd name="connsiteX1" fmla="*/ 5119478 w 5120105"/>
              <a:gd name="connsiteY1" fmla="*/ 4392 h 4915627"/>
              <a:gd name="connsiteX2" fmla="*/ 5115098 w 5120105"/>
              <a:gd name="connsiteY2" fmla="*/ 4915627 h 4915627"/>
              <a:gd name="connsiteX3" fmla="*/ 973254 w 5120105"/>
              <a:gd name="connsiteY3" fmla="*/ 4905924 h 4915627"/>
              <a:gd name="connsiteX4" fmla="*/ 0 w 5120105"/>
              <a:gd name="connsiteY4" fmla="*/ 0 h 4915627"/>
              <a:gd name="connsiteX0" fmla="*/ 0 w 5124630"/>
              <a:gd name="connsiteY0" fmla="*/ 0 h 4915627"/>
              <a:gd name="connsiteX1" fmla="*/ 5119478 w 5124630"/>
              <a:gd name="connsiteY1" fmla="*/ 4392 h 4915627"/>
              <a:gd name="connsiteX2" fmla="*/ 5124630 w 5124630"/>
              <a:gd name="connsiteY2" fmla="*/ 4915627 h 4915627"/>
              <a:gd name="connsiteX3" fmla="*/ 973254 w 5124630"/>
              <a:gd name="connsiteY3" fmla="*/ 4905924 h 4915627"/>
              <a:gd name="connsiteX4" fmla="*/ 0 w 5124630"/>
              <a:gd name="connsiteY4" fmla="*/ 0 h 4915627"/>
              <a:gd name="connsiteX0" fmla="*/ 0 w 5120542"/>
              <a:gd name="connsiteY0" fmla="*/ 0 h 4907160"/>
              <a:gd name="connsiteX1" fmla="*/ 5119478 w 5120542"/>
              <a:gd name="connsiteY1" fmla="*/ 4392 h 4907160"/>
              <a:gd name="connsiteX2" fmla="*/ 5120328 w 5120542"/>
              <a:gd name="connsiteY2" fmla="*/ 4907160 h 4907160"/>
              <a:gd name="connsiteX3" fmla="*/ 973254 w 5120542"/>
              <a:gd name="connsiteY3" fmla="*/ 4905924 h 4907160"/>
              <a:gd name="connsiteX4" fmla="*/ 0 w 5120542"/>
              <a:gd name="connsiteY4" fmla="*/ 0 h 4907160"/>
              <a:gd name="connsiteX0" fmla="*/ 0 w 5120542"/>
              <a:gd name="connsiteY0" fmla="*/ 4074 h 4911234"/>
              <a:gd name="connsiteX1" fmla="*/ 5119478 w 5120542"/>
              <a:gd name="connsiteY1" fmla="*/ 0 h 4911234"/>
              <a:gd name="connsiteX2" fmla="*/ 5120328 w 5120542"/>
              <a:gd name="connsiteY2" fmla="*/ 4911234 h 4911234"/>
              <a:gd name="connsiteX3" fmla="*/ 973254 w 5120542"/>
              <a:gd name="connsiteY3" fmla="*/ 4909998 h 4911234"/>
              <a:gd name="connsiteX4" fmla="*/ 0 w 5120542"/>
              <a:gd name="connsiteY4" fmla="*/ 4074 h 4911234"/>
              <a:gd name="connsiteX0" fmla="*/ 0 w 5124845"/>
              <a:gd name="connsiteY0" fmla="*/ 0 h 4919860"/>
              <a:gd name="connsiteX1" fmla="*/ 5123781 w 5124845"/>
              <a:gd name="connsiteY1" fmla="*/ 8626 h 4919860"/>
              <a:gd name="connsiteX2" fmla="*/ 5124631 w 5124845"/>
              <a:gd name="connsiteY2" fmla="*/ 4919860 h 4919860"/>
              <a:gd name="connsiteX3" fmla="*/ 977557 w 5124845"/>
              <a:gd name="connsiteY3" fmla="*/ 4918624 h 4919860"/>
              <a:gd name="connsiteX4" fmla="*/ 0 w 5124845"/>
              <a:gd name="connsiteY4" fmla="*/ 0 h 4919860"/>
              <a:gd name="connsiteX0" fmla="*/ 0 w 5120543"/>
              <a:gd name="connsiteY0" fmla="*/ 0 h 4915626"/>
              <a:gd name="connsiteX1" fmla="*/ 5119479 w 5120543"/>
              <a:gd name="connsiteY1" fmla="*/ 4392 h 4915626"/>
              <a:gd name="connsiteX2" fmla="*/ 5120329 w 5120543"/>
              <a:gd name="connsiteY2" fmla="*/ 4915626 h 4915626"/>
              <a:gd name="connsiteX3" fmla="*/ 973255 w 5120543"/>
              <a:gd name="connsiteY3" fmla="*/ 4914390 h 4915626"/>
              <a:gd name="connsiteX4" fmla="*/ 0 w 5120543"/>
              <a:gd name="connsiteY4" fmla="*/ 0 h 4915626"/>
              <a:gd name="connsiteX0" fmla="*/ 0 w 5120543"/>
              <a:gd name="connsiteY0" fmla="*/ 0 h 4911392"/>
              <a:gd name="connsiteX1" fmla="*/ 5119479 w 5120543"/>
              <a:gd name="connsiteY1" fmla="*/ 158 h 4911392"/>
              <a:gd name="connsiteX2" fmla="*/ 5120329 w 5120543"/>
              <a:gd name="connsiteY2" fmla="*/ 4911392 h 4911392"/>
              <a:gd name="connsiteX3" fmla="*/ 973255 w 5120543"/>
              <a:gd name="connsiteY3" fmla="*/ 4910156 h 4911392"/>
              <a:gd name="connsiteX4" fmla="*/ 0 w 5120543"/>
              <a:gd name="connsiteY4" fmla="*/ 0 h 4911392"/>
              <a:gd name="connsiteX0" fmla="*/ 0 w 5120543"/>
              <a:gd name="connsiteY0" fmla="*/ 0 h 4931928"/>
              <a:gd name="connsiteX1" fmla="*/ 5119479 w 5120543"/>
              <a:gd name="connsiteY1" fmla="*/ 158 h 4931928"/>
              <a:gd name="connsiteX2" fmla="*/ 5120329 w 5120543"/>
              <a:gd name="connsiteY2" fmla="*/ 4911392 h 4931928"/>
              <a:gd name="connsiteX3" fmla="*/ 10719 w 5120543"/>
              <a:gd name="connsiteY3" fmla="*/ 4931928 h 4931928"/>
              <a:gd name="connsiteX4" fmla="*/ 0 w 5120543"/>
              <a:gd name="connsiteY4" fmla="*/ 0 h 4931928"/>
              <a:gd name="connsiteX0" fmla="*/ 0 w 5119489"/>
              <a:gd name="connsiteY0" fmla="*/ 0 h 4931928"/>
              <a:gd name="connsiteX1" fmla="*/ 5119479 w 5119489"/>
              <a:gd name="connsiteY1" fmla="*/ 158 h 4931928"/>
              <a:gd name="connsiteX2" fmla="*/ 4312685 w 5119489"/>
              <a:gd name="connsiteY2" fmla="*/ 4922278 h 4931928"/>
              <a:gd name="connsiteX3" fmla="*/ 10719 w 5119489"/>
              <a:gd name="connsiteY3" fmla="*/ 4931928 h 4931928"/>
              <a:gd name="connsiteX4" fmla="*/ 0 w 5119489"/>
              <a:gd name="connsiteY4" fmla="*/ 0 h 4931928"/>
              <a:gd name="connsiteX0" fmla="*/ 0 w 5119489"/>
              <a:gd name="connsiteY0" fmla="*/ 0 h 4931928"/>
              <a:gd name="connsiteX1" fmla="*/ 5119479 w 5119489"/>
              <a:gd name="connsiteY1" fmla="*/ 158 h 4931928"/>
              <a:gd name="connsiteX2" fmla="*/ 4312685 w 5119489"/>
              <a:gd name="connsiteY2" fmla="*/ 4922278 h 4931928"/>
              <a:gd name="connsiteX3" fmla="*/ 10719 w 5119489"/>
              <a:gd name="connsiteY3" fmla="*/ 4931928 h 4931928"/>
              <a:gd name="connsiteX4" fmla="*/ 0 w 5119489"/>
              <a:gd name="connsiteY4" fmla="*/ 0 h 4931928"/>
              <a:gd name="connsiteX0" fmla="*/ 0 w 5119479"/>
              <a:gd name="connsiteY0" fmla="*/ 0 h 4931928"/>
              <a:gd name="connsiteX1" fmla="*/ 5119479 w 5119479"/>
              <a:gd name="connsiteY1" fmla="*/ 158 h 4931928"/>
              <a:gd name="connsiteX2" fmla="*/ 4312685 w 5119479"/>
              <a:gd name="connsiteY2" fmla="*/ 4922278 h 4931928"/>
              <a:gd name="connsiteX3" fmla="*/ 10719 w 5119479"/>
              <a:gd name="connsiteY3" fmla="*/ 4931928 h 4931928"/>
              <a:gd name="connsiteX4" fmla="*/ 0 w 5119479"/>
              <a:gd name="connsiteY4" fmla="*/ 0 h 4931928"/>
              <a:gd name="connsiteX0" fmla="*/ 0 w 5119479"/>
              <a:gd name="connsiteY0" fmla="*/ 0 h 4922288"/>
              <a:gd name="connsiteX1" fmla="*/ 5119479 w 5119479"/>
              <a:gd name="connsiteY1" fmla="*/ 158 h 4922288"/>
              <a:gd name="connsiteX2" fmla="*/ 4312685 w 5119479"/>
              <a:gd name="connsiteY2" fmla="*/ 4922278 h 4922288"/>
              <a:gd name="connsiteX3" fmla="*/ 10719 w 5119479"/>
              <a:gd name="connsiteY3" fmla="*/ 4914173 h 4922288"/>
              <a:gd name="connsiteX4" fmla="*/ 0 w 5119479"/>
              <a:gd name="connsiteY4" fmla="*/ 0 h 4922288"/>
              <a:gd name="connsiteX0" fmla="*/ 0 w 4713455"/>
              <a:gd name="connsiteY0" fmla="*/ 0 h 4922288"/>
              <a:gd name="connsiteX1" fmla="*/ 4713455 w 4713455"/>
              <a:gd name="connsiteY1" fmla="*/ 158 h 4922288"/>
              <a:gd name="connsiteX2" fmla="*/ 4312685 w 4713455"/>
              <a:gd name="connsiteY2" fmla="*/ 4922278 h 4922288"/>
              <a:gd name="connsiteX3" fmla="*/ 10719 w 4713455"/>
              <a:gd name="connsiteY3" fmla="*/ 4914173 h 4922288"/>
              <a:gd name="connsiteX4" fmla="*/ 0 w 4713455"/>
              <a:gd name="connsiteY4" fmla="*/ 0 h 4922288"/>
              <a:gd name="connsiteX0" fmla="*/ 0 w 4713455"/>
              <a:gd name="connsiteY0" fmla="*/ 0 h 4922288"/>
              <a:gd name="connsiteX1" fmla="*/ 4713455 w 4713455"/>
              <a:gd name="connsiteY1" fmla="*/ 158 h 4922288"/>
              <a:gd name="connsiteX2" fmla="*/ 4078093 w 4713455"/>
              <a:gd name="connsiteY2" fmla="*/ 4922278 h 4922288"/>
              <a:gd name="connsiteX3" fmla="*/ 10719 w 4713455"/>
              <a:gd name="connsiteY3" fmla="*/ 4914173 h 4922288"/>
              <a:gd name="connsiteX4" fmla="*/ 0 w 4713455"/>
              <a:gd name="connsiteY4" fmla="*/ 0 h 4922288"/>
              <a:gd name="connsiteX0" fmla="*/ 0 w 4713455"/>
              <a:gd name="connsiteY0" fmla="*/ 0 h 4914173"/>
              <a:gd name="connsiteX1" fmla="*/ 4713455 w 4713455"/>
              <a:gd name="connsiteY1" fmla="*/ 158 h 4914173"/>
              <a:gd name="connsiteX2" fmla="*/ 4088160 w 4713455"/>
              <a:gd name="connsiteY2" fmla="*/ 4908210 h 4914173"/>
              <a:gd name="connsiteX3" fmla="*/ 10719 w 4713455"/>
              <a:gd name="connsiteY3" fmla="*/ 4914173 h 4914173"/>
              <a:gd name="connsiteX4" fmla="*/ 0 w 4713455"/>
              <a:gd name="connsiteY4" fmla="*/ 0 h 4914173"/>
              <a:gd name="connsiteX0" fmla="*/ 0 w 4713455"/>
              <a:gd name="connsiteY0" fmla="*/ 0 h 4909484"/>
              <a:gd name="connsiteX1" fmla="*/ 4713455 w 4713455"/>
              <a:gd name="connsiteY1" fmla="*/ 158 h 4909484"/>
              <a:gd name="connsiteX2" fmla="*/ 4088160 w 4713455"/>
              <a:gd name="connsiteY2" fmla="*/ 4908210 h 4909484"/>
              <a:gd name="connsiteX3" fmla="*/ 35886 w 4713455"/>
              <a:gd name="connsiteY3" fmla="*/ 4909484 h 4909484"/>
              <a:gd name="connsiteX4" fmla="*/ 0 w 4713455"/>
              <a:gd name="connsiteY4" fmla="*/ 0 h 4909484"/>
              <a:gd name="connsiteX0" fmla="*/ 0 w 4713455"/>
              <a:gd name="connsiteY0" fmla="*/ 0 h 4908220"/>
              <a:gd name="connsiteX1" fmla="*/ 4713455 w 4713455"/>
              <a:gd name="connsiteY1" fmla="*/ 158 h 4908220"/>
              <a:gd name="connsiteX2" fmla="*/ 4088160 w 4713455"/>
              <a:gd name="connsiteY2" fmla="*/ 4908210 h 4908220"/>
              <a:gd name="connsiteX3" fmla="*/ 30853 w 4713455"/>
              <a:gd name="connsiteY3" fmla="*/ 4890727 h 4908220"/>
              <a:gd name="connsiteX4" fmla="*/ 0 w 4713455"/>
              <a:gd name="connsiteY4" fmla="*/ 0 h 4908220"/>
              <a:gd name="connsiteX0" fmla="*/ 0 w 4713455"/>
              <a:gd name="connsiteY0" fmla="*/ 0 h 4908220"/>
              <a:gd name="connsiteX1" fmla="*/ 4713455 w 4713455"/>
              <a:gd name="connsiteY1" fmla="*/ 158 h 4908220"/>
              <a:gd name="connsiteX2" fmla="*/ 4088160 w 4713455"/>
              <a:gd name="connsiteY2" fmla="*/ 4908210 h 4908220"/>
              <a:gd name="connsiteX3" fmla="*/ 30853 w 4713455"/>
              <a:gd name="connsiteY3" fmla="*/ 4904795 h 4908220"/>
              <a:gd name="connsiteX4" fmla="*/ 0 w 4713455"/>
              <a:gd name="connsiteY4" fmla="*/ 0 h 4908220"/>
              <a:gd name="connsiteX0" fmla="*/ 0 w 4713455"/>
              <a:gd name="connsiteY0" fmla="*/ 0 h 4904795"/>
              <a:gd name="connsiteX1" fmla="*/ 4713455 w 4713455"/>
              <a:gd name="connsiteY1" fmla="*/ 158 h 4904795"/>
              <a:gd name="connsiteX2" fmla="*/ 4088160 w 4713455"/>
              <a:gd name="connsiteY2" fmla="*/ 4903521 h 4904795"/>
              <a:gd name="connsiteX3" fmla="*/ 30853 w 4713455"/>
              <a:gd name="connsiteY3" fmla="*/ 4904795 h 4904795"/>
              <a:gd name="connsiteX4" fmla="*/ 0 w 4713455"/>
              <a:gd name="connsiteY4" fmla="*/ 0 h 4904795"/>
              <a:gd name="connsiteX0" fmla="*/ 0 w 4713455"/>
              <a:gd name="connsiteY0" fmla="*/ 0 h 4903531"/>
              <a:gd name="connsiteX1" fmla="*/ 4713455 w 4713455"/>
              <a:gd name="connsiteY1" fmla="*/ 158 h 4903531"/>
              <a:gd name="connsiteX2" fmla="*/ 4088160 w 4713455"/>
              <a:gd name="connsiteY2" fmla="*/ 4903521 h 4903531"/>
              <a:gd name="connsiteX3" fmla="*/ 17708 w 4713455"/>
              <a:gd name="connsiteY3" fmla="*/ 4900712 h 4903531"/>
              <a:gd name="connsiteX4" fmla="*/ 0 w 4713455"/>
              <a:gd name="connsiteY4" fmla="*/ 0 h 4903531"/>
              <a:gd name="connsiteX0" fmla="*/ 0 w 4700309"/>
              <a:gd name="connsiteY0" fmla="*/ 3980 h 4903429"/>
              <a:gd name="connsiteX1" fmla="*/ 4700309 w 4700309"/>
              <a:gd name="connsiteY1" fmla="*/ 56 h 4903429"/>
              <a:gd name="connsiteX2" fmla="*/ 4075014 w 4700309"/>
              <a:gd name="connsiteY2" fmla="*/ 4903419 h 4903429"/>
              <a:gd name="connsiteX3" fmla="*/ 4562 w 4700309"/>
              <a:gd name="connsiteY3" fmla="*/ 4900610 h 4903429"/>
              <a:gd name="connsiteX4" fmla="*/ 0 w 4700309"/>
              <a:gd name="connsiteY4" fmla="*/ 3980 h 4903429"/>
              <a:gd name="connsiteX0" fmla="*/ 0 w 4700309"/>
              <a:gd name="connsiteY0" fmla="*/ 3980 h 4909855"/>
              <a:gd name="connsiteX1" fmla="*/ 4700309 w 4700309"/>
              <a:gd name="connsiteY1" fmla="*/ 56 h 4909855"/>
              <a:gd name="connsiteX2" fmla="*/ 4075014 w 4700309"/>
              <a:gd name="connsiteY2" fmla="*/ 4903419 h 4909855"/>
              <a:gd name="connsiteX3" fmla="*/ 4562 w 4700309"/>
              <a:gd name="connsiteY3" fmla="*/ 4909855 h 4909855"/>
              <a:gd name="connsiteX4" fmla="*/ 0 w 4700309"/>
              <a:gd name="connsiteY4" fmla="*/ 3980 h 4909855"/>
              <a:gd name="connsiteX0" fmla="*/ 0 w 4700309"/>
              <a:gd name="connsiteY0" fmla="*/ 3980 h 4905233"/>
              <a:gd name="connsiteX1" fmla="*/ 4700309 w 4700309"/>
              <a:gd name="connsiteY1" fmla="*/ 56 h 4905233"/>
              <a:gd name="connsiteX2" fmla="*/ 4075014 w 4700309"/>
              <a:gd name="connsiteY2" fmla="*/ 4903419 h 4905233"/>
              <a:gd name="connsiteX3" fmla="*/ 4562 w 4700309"/>
              <a:gd name="connsiteY3" fmla="*/ 4905233 h 4905233"/>
              <a:gd name="connsiteX4" fmla="*/ 0 w 4700309"/>
              <a:gd name="connsiteY4" fmla="*/ 3980 h 49052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00309" h="4905233">
                <a:moveTo>
                  <a:pt x="0" y="3980"/>
                </a:moveTo>
                <a:lnTo>
                  <a:pt x="4700309" y="56"/>
                </a:lnTo>
                <a:cubicBezTo>
                  <a:pt x="4670424" y="-19058"/>
                  <a:pt x="4082772" y="4911647"/>
                  <a:pt x="4075014" y="4903419"/>
                </a:cubicBezTo>
                <a:lnTo>
                  <a:pt x="4562" y="4905233"/>
                </a:lnTo>
                <a:cubicBezTo>
                  <a:pt x="-1341" y="3271662"/>
                  <a:pt x="5903" y="1637551"/>
                  <a:pt x="0" y="3980"/>
                </a:cubicBezTo>
                <a:close/>
              </a:path>
            </a:pathLst>
          </a:custGeom>
          <a:solidFill>
            <a:schemeClr val="bg1">
              <a:lumMod val="75000"/>
            </a:schemeClr>
          </a:solidFill>
        </p:spPr>
        <p:txBody>
          <a:bodyPr vert="horz" lIns="0" tIns="0" rIns="0" bIns="0" rtlCol="0" anchor="ctr">
            <a:normAutofit/>
          </a:bodyPr>
          <a:lstStyle>
            <a:lvl1pPr marL="239994" indent="-239994" algn="ctr">
              <a:buNone/>
              <a:defRPr lang="sv-SE" sz="2133" noProof="0" dirty="0" smtClean="0"/>
            </a:lvl1pPr>
          </a:lstStyle>
          <a:p>
            <a:pPr marL="0" marR="0" lvl="0" indent="0" algn="ctr" latinLnBrk="0">
              <a:buClrTx/>
              <a:buSzTx/>
              <a:tabLst/>
            </a:pPr>
            <a:r>
              <a:rPr lang="sv-SE" noProof="0" err="1"/>
              <a:t>Click</a:t>
            </a:r>
            <a:r>
              <a:rPr lang="sv-SE" noProof="0"/>
              <a:t> on the </a:t>
            </a:r>
            <a:r>
              <a:rPr lang="sv-SE" noProof="0" err="1"/>
              <a:t>icon</a:t>
            </a:r>
            <a:br>
              <a:rPr lang="sv-SE" noProof="0"/>
            </a:br>
            <a:br>
              <a:rPr lang="sv-SE" noProof="0"/>
            </a:br>
            <a:r>
              <a:rPr lang="sv-SE" noProof="0"/>
              <a:t>to </a:t>
            </a:r>
            <a:r>
              <a:rPr lang="sv-SE" noProof="0" err="1"/>
              <a:t>add</a:t>
            </a:r>
            <a:r>
              <a:rPr lang="sv-SE" noProof="0"/>
              <a:t> a </a:t>
            </a:r>
            <a:r>
              <a:rPr lang="sv-SE" noProof="0" err="1"/>
              <a:t>picture</a:t>
            </a:r>
            <a:endParaRPr lang="sv-SE" noProof="0"/>
          </a:p>
        </p:txBody>
      </p:sp>
      <p:sp>
        <p:nvSpPr>
          <p:cNvPr id="9" name="Platshållare för innehåll 2">
            <a:extLst>
              <a:ext uri="{FF2B5EF4-FFF2-40B4-BE49-F238E27FC236}">
                <a16:creationId xmlns:a16="http://schemas.microsoft.com/office/drawing/2014/main" id="{1270153B-94A6-E744-8BC9-650BC793BEC4}"/>
              </a:ext>
            </a:extLst>
          </p:cNvPr>
          <p:cNvSpPr>
            <a:spLocks noGrp="1"/>
          </p:cNvSpPr>
          <p:nvPr>
            <p:ph sz="quarter" idx="18" hasCustomPrompt="1"/>
          </p:nvPr>
        </p:nvSpPr>
        <p:spPr>
          <a:xfrm>
            <a:off x="6122805" y="1920000"/>
            <a:ext cx="5184576" cy="3923419"/>
          </a:xfrm>
        </p:spPr>
        <p:txBody>
          <a:bodyPr/>
          <a:lstStyle>
            <a:lvl1pPr marL="287993" indent="-287993">
              <a:defRPr/>
            </a:lvl1pPr>
            <a:lvl2pPr marL="575986" indent="-287993">
              <a:defRPr/>
            </a:lvl2pPr>
            <a:lvl3pPr marL="863978" indent="-287993">
              <a:defRPr/>
            </a:lvl3pPr>
            <a:lvl4pPr marL="1151971" indent="-287993">
              <a:defRPr/>
            </a:lvl4pPr>
            <a:lvl5pPr marL="1439964" indent="-287993">
              <a:defRPr/>
            </a:lvl5pPr>
          </a:lstStyle>
          <a:p>
            <a:pPr marL="287993" lvl="0" indent="-287993"/>
            <a:r>
              <a:rPr lang="en-US" noProof="0"/>
              <a:t>Type your text or click on the icons below to insert object</a:t>
            </a:r>
          </a:p>
          <a:p>
            <a:pPr marL="575986" lvl="1" indent="-287993"/>
            <a:r>
              <a:rPr lang="en-US" noProof="0"/>
              <a:t>Second level</a:t>
            </a:r>
          </a:p>
          <a:p>
            <a:pPr marL="863978" lvl="2" indent="-287993"/>
            <a:r>
              <a:rPr lang="en-US" noProof="0"/>
              <a:t>Third level</a:t>
            </a:r>
          </a:p>
          <a:p>
            <a:pPr marL="1151971" lvl="3" indent="-287993"/>
            <a:r>
              <a:rPr lang="en-US" noProof="0"/>
              <a:t>Fourth level</a:t>
            </a:r>
          </a:p>
          <a:p>
            <a:pPr marL="1439964" lvl="4" indent="-287993"/>
            <a:r>
              <a:rPr lang="en-US" noProof="0"/>
              <a:t>Fifth level</a:t>
            </a:r>
          </a:p>
        </p:txBody>
      </p:sp>
      <p:sp>
        <p:nvSpPr>
          <p:cNvPr id="11" name="Rubrik 5">
            <a:extLst>
              <a:ext uri="{FF2B5EF4-FFF2-40B4-BE49-F238E27FC236}">
                <a16:creationId xmlns:a16="http://schemas.microsoft.com/office/drawing/2014/main" id="{AF8162BA-40E2-2747-A300-C724B1637D16}"/>
              </a:ext>
            </a:extLst>
          </p:cNvPr>
          <p:cNvSpPr>
            <a:spLocks noGrp="1"/>
          </p:cNvSpPr>
          <p:nvPr>
            <p:ph type="title" hasCustomPrompt="1"/>
          </p:nvPr>
        </p:nvSpPr>
        <p:spPr>
          <a:xfrm>
            <a:off x="6096000" y="672001"/>
            <a:ext cx="5257800" cy="759209"/>
          </a:xfrm>
        </p:spPr>
        <p:txBody>
          <a:bodyPr anchor="t" anchorCtr="0"/>
          <a:lstStyle>
            <a:lvl1pPr>
              <a:defRPr/>
            </a:lvl1pPr>
          </a:lstStyle>
          <a:p>
            <a:r>
              <a:rPr lang="en-GB" noProof="0"/>
              <a:t>Click to add title</a:t>
            </a:r>
            <a:endParaRPr lang="sv-SE"/>
          </a:p>
        </p:txBody>
      </p:sp>
      <p:sp>
        <p:nvSpPr>
          <p:cNvPr id="12" name="Date Placeholder 1">
            <a:extLst>
              <a:ext uri="{FF2B5EF4-FFF2-40B4-BE49-F238E27FC236}">
                <a16:creationId xmlns:a16="http://schemas.microsoft.com/office/drawing/2014/main" id="{CACF485C-7849-A64B-AFE9-3C3BCA20F9A9}"/>
              </a:ext>
            </a:extLst>
          </p:cNvPr>
          <p:cNvSpPr>
            <a:spLocks noGrp="1"/>
          </p:cNvSpPr>
          <p:nvPr>
            <p:ph type="dt" sz="half" idx="2"/>
          </p:nvPr>
        </p:nvSpPr>
        <p:spPr>
          <a:xfrm>
            <a:off x="9671792" y="6501342"/>
            <a:ext cx="1305600" cy="338364"/>
          </a:xfrm>
          <a:prstGeom prst="rect">
            <a:avLst/>
          </a:prstGeom>
        </p:spPr>
        <p:txBody>
          <a:bodyPr vert="horz" lIns="91440" tIns="45720" rIns="91440" bIns="45720" rtlCol="0" anchor="ctr"/>
          <a:lstStyle>
            <a:lvl1pPr algn="l">
              <a:defRPr sz="933">
                <a:solidFill>
                  <a:schemeClr val="bg1">
                    <a:lumMod val="75000"/>
                  </a:schemeClr>
                </a:solidFill>
              </a:defRPr>
            </a:lvl1pPr>
          </a:lstStyle>
          <a:p>
            <a:fld id="{9FE703E2-B9A3-B74F-A652-AA85B95F5211}" type="datetime1">
              <a:rPr lang="sv-SE" smtClean="0"/>
              <a:t>2026-05-19</a:t>
            </a:fld>
            <a:endParaRPr lang="sv-SE"/>
          </a:p>
        </p:txBody>
      </p:sp>
      <p:sp>
        <p:nvSpPr>
          <p:cNvPr id="13" name="Platshållare för bildnummer 2">
            <a:extLst>
              <a:ext uri="{FF2B5EF4-FFF2-40B4-BE49-F238E27FC236}">
                <a16:creationId xmlns:a16="http://schemas.microsoft.com/office/drawing/2014/main" id="{F8887C3C-CAC5-4845-B0AB-885DC432EC09}"/>
              </a:ext>
            </a:extLst>
          </p:cNvPr>
          <p:cNvSpPr>
            <a:spLocks noGrp="1"/>
          </p:cNvSpPr>
          <p:nvPr>
            <p:ph type="sldNum" sz="quarter" idx="4"/>
          </p:nvPr>
        </p:nvSpPr>
        <p:spPr>
          <a:xfrm>
            <a:off x="11046320" y="6501342"/>
            <a:ext cx="288032" cy="321141"/>
          </a:xfrm>
          <a:prstGeom prst="rect">
            <a:avLst/>
          </a:prstGeom>
        </p:spPr>
        <p:txBody>
          <a:bodyPr vert="horz" lIns="0" tIns="0" rIns="0" bIns="0" rtlCol="0" anchor="ctr"/>
          <a:lstStyle>
            <a:lvl1pPr algn="r">
              <a:defRPr sz="933">
                <a:solidFill>
                  <a:schemeClr val="bg1">
                    <a:lumMod val="75000"/>
                  </a:schemeClr>
                </a:solidFill>
              </a:defRPr>
            </a:lvl1pPr>
          </a:lstStyle>
          <a:p>
            <a:pPr>
              <a:defRPr/>
            </a:pPr>
            <a:fld id="{9426A61E-93B8-384D-8975-0A89DB09A550}" type="slidenum">
              <a:rPr lang="sv-SE" smtClean="0"/>
              <a:pPr>
                <a:defRPr/>
              </a:pPr>
              <a:t>‹#›</a:t>
            </a:fld>
            <a:endParaRPr lang="sv-SE"/>
          </a:p>
        </p:txBody>
      </p:sp>
      <p:sp>
        <p:nvSpPr>
          <p:cNvPr id="15" name="Platshållare för sidfot 5">
            <a:extLst>
              <a:ext uri="{FF2B5EF4-FFF2-40B4-BE49-F238E27FC236}">
                <a16:creationId xmlns:a16="http://schemas.microsoft.com/office/drawing/2014/main" id="{C654D40A-377C-924C-A3C0-087B0273BC86}"/>
              </a:ext>
            </a:extLst>
          </p:cNvPr>
          <p:cNvSpPr>
            <a:spLocks noGrp="1"/>
          </p:cNvSpPr>
          <p:nvPr>
            <p:ph type="ftr" sz="quarter" idx="3"/>
          </p:nvPr>
        </p:nvSpPr>
        <p:spPr>
          <a:xfrm>
            <a:off x="3163200" y="6607008"/>
            <a:ext cx="5088379" cy="143696"/>
          </a:xfrm>
          <a:prstGeom prst="rect">
            <a:avLst/>
          </a:prstGeom>
        </p:spPr>
        <p:txBody>
          <a:bodyPr lIns="0" tIns="0" rIns="0" bIns="0" anchor="t" anchorCtr="0">
            <a:noAutofit/>
          </a:bodyPr>
          <a:lstStyle>
            <a:lvl1pPr algn="l">
              <a:lnSpc>
                <a:spcPct val="100000"/>
              </a:lnSpc>
              <a:defRPr lang="sv-SE" sz="933" b="1" i="0" cap="none" spc="67" baseline="0">
                <a:solidFill>
                  <a:schemeClr val="bg1">
                    <a:lumMod val="75000"/>
                  </a:schemeClr>
                </a:solidFill>
                <a:latin typeface="Arial" panose="020B0604020202020204" pitchFamily="34" charset="0"/>
                <a:ea typeface="ＭＳ Ｐゴシック" pitchFamily="-65" charset="-128"/>
                <a:cs typeface="Arial" panose="020B0604020202020204" pitchFamily="34" charset="0"/>
              </a:defRPr>
            </a:lvl1pPr>
          </a:lstStyle>
          <a:p>
            <a:pPr eaLnBrk="0" hangingPunct="0"/>
            <a:r>
              <a:rPr lang="en"/>
              <a:t>|      ORGANISATION NAME – CHANGE HEADER/FOOTER </a:t>
            </a:r>
          </a:p>
        </p:txBody>
      </p:sp>
    </p:spTree>
    <p:extLst>
      <p:ext uri="{BB962C8B-B14F-4D97-AF65-F5344CB8AC3E}">
        <p14:creationId xmlns:p14="http://schemas.microsoft.com/office/powerpoint/2010/main" val="3461258034"/>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ext and three images (alt 1)">
    <p:spTree>
      <p:nvGrpSpPr>
        <p:cNvPr id="1" name=""/>
        <p:cNvGrpSpPr/>
        <p:nvPr/>
      </p:nvGrpSpPr>
      <p:grpSpPr>
        <a:xfrm>
          <a:off x="0" y="0"/>
          <a:ext cx="0" cy="0"/>
          <a:chOff x="0" y="0"/>
          <a:chExt cx="0" cy="0"/>
        </a:xfrm>
      </p:grpSpPr>
      <p:sp>
        <p:nvSpPr>
          <p:cNvPr id="9" name="Platshållare för innehåll 2"/>
          <p:cNvSpPr>
            <a:spLocks noGrp="1"/>
          </p:cNvSpPr>
          <p:nvPr>
            <p:ph sz="quarter" idx="12" hasCustomPrompt="1"/>
          </p:nvPr>
        </p:nvSpPr>
        <p:spPr>
          <a:xfrm>
            <a:off x="912000" y="1920000"/>
            <a:ext cx="6816000" cy="3985949"/>
          </a:xfrm>
        </p:spPr>
        <p:txBody>
          <a:bodyPr/>
          <a:lstStyle>
            <a:lvl1pPr marL="287993" indent="-287993">
              <a:defRPr/>
            </a:lvl1pPr>
            <a:lvl2pPr marL="575986" indent="-287993">
              <a:defRPr/>
            </a:lvl2pPr>
            <a:lvl3pPr marL="863978" indent="-287993">
              <a:defRPr/>
            </a:lvl3pPr>
            <a:lvl4pPr marL="1151971" indent="-287993">
              <a:defRPr/>
            </a:lvl4pPr>
            <a:lvl5pPr marL="1439964" indent="-287993">
              <a:defRPr/>
            </a:lvl5pPr>
          </a:lstStyle>
          <a:p>
            <a:pPr marL="287993" lvl="0" indent="-287993"/>
            <a:r>
              <a:rPr lang="en-US" noProof="0"/>
              <a:t>Type your text or click on the icons below to insert object</a:t>
            </a:r>
          </a:p>
          <a:p>
            <a:pPr marL="575986" lvl="1" indent="-287993"/>
            <a:r>
              <a:rPr lang="en-US" noProof="0"/>
              <a:t>Second level</a:t>
            </a:r>
          </a:p>
          <a:p>
            <a:pPr marL="863978" lvl="2" indent="-287993"/>
            <a:r>
              <a:rPr lang="en-US" noProof="0"/>
              <a:t>Third level</a:t>
            </a:r>
          </a:p>
          <a:p>
            <a:pPr marL="1151971" lvl="3" indent="-287993"/>
            <a:r>
              <a:rPr lang="en-US" noProof="0"/>
              <a:t>Fourth level</a:t>
            </a:r>
          </a:p>
          <a:p>
            <a:pPr marL="1439964" lvl="4" indent="-287993"/>
            <a:r>
              <a:rPr lang="en-US" noProof="0"/>
              <a:t>Fifth level</a:t>
            </a:r>
          </a:p>
        </p:txBody>
      </p:sp>
      <p:sp>
        <p:nvSpPr>
          <p:cNvPr id="8" name="Platshållare för bild 7"/>
          <p:cNvSpPr>
            <a:spLocks noGrp="1"/>
          </p:cNvSpPr>
          <p:nvPr>
            <p:ph type="pic" sz="quarter" idx="17" hasCustomPrompt="1"/>
          </p:nvPr>
        </p:nvSpPr>
        <p:spPr>
          <a:xfrm>
            <a:off x="8202560" y="3884"/>
            <a:ext cx="3989441" cy="1859657"/>
          </a:xfrm>
          <a:custGeom>
            <a:avLst/>
            <a:gdLst>
              <a:gd name="connsiteX0" fmla="*/ 0 w 2992081"/>
              <a:gd name="connsiteY0" fmla="*/ 0 h 1656000"/>
              <a:gd name="connsiteX1" fmla="*/ 2992081 w 2992081"/>
              <a:gd name="connsiteY1" fmla="*/ 0 h 1656000"/>
              <a:gd name="connsiteX2" fmla="*/ 2992081 w 2992081"/>
              <a:gd name="connsiteY2" fmla="*/ 1656000 h 1656000"/>
              <a:gd name="connsiteX3" fmla="*/ 0 w 2992081"/>
              <a:gd name="connsiteY3" fmla="*/ 1656000 h 1656000"/>
              <a:gd name="connsiteX4" fmla="*/ 0 w 2992081"/>
              <a:gd name="connsiteY4" fmla="*/ 0 h 1656000"/>
              <a:gd name="connsiteX0" fmla="*/ 200025 w 2992081"/>
              <a:gd name="connsiteY0" fmla="*/ 0 h 1656000"/>
              <a:gd name="connsiteX1" fmla="*/ 2992081 w 2992081"/>
              <a:gd name="connsiteY1" fmla="*/ 0 h 1656000"/>
              <a:gd name="connsiteX2" fmla="*/ 2992081 w 2992081"/>
              <a:gd name="connsiteY2" fmla="*/ 1656000 h 1656000"/>
              <a:gd name="connsiteX3" fmla="*/ 0 w 2992081"/>
              <a:gd name="connsiteY3" fmla="*/ 1656000 h 1656000"/>
              <a:gd name="connsiteX4" fmla="*/ 200025 w 2992081"/>
              <a:gd name="connsiteY4" fmla="*/ 0 h 1656000"/>
              <a:gd name="connsiteX0" fmla="*/ 163739 w 2992081"/>
              <a:gd name="connsiteY0" fmla="*/ 261257 h 1656000"/>
              <a:gd name="connsiteX1" fmla="*/ 2992081 w 2992081"/>
              <a:gd name="connsiteY1" fmla="*/ 0 h 1656000"/>
              <a:gd name="connsiteX2" fmla="*/ 2992081 w 2992081"/>
              <a:gd name="connsiteY2" fmla="*/ 1656000 h 1656000"/>
              <a:gd name="connsiteX3" fmla="*/ 0 w 2992081"/>
              <a:gd name="connsiteY3" fmla="*/ 1656000 h 1656000"/>
              <a:gd name="connsiteX4" fmla="*/ 163739 w 2992081"/>
              <a:gd name="connsiteY4" fmla="*/ 261257 h 1656000"/>
              <a:gd name="connsiteX0" fmla="*/ 163739 w 2992081"/>
              <a:gd name="connsiteY0" fmla="*/ 0 h 1394743"/>
              <a:gd name="connsiteX1" fmla="*/ 2992081 w 2992081"/>
              <a:gd name="connsiteY1" fmla="*/ 0 h 1394743"/>
              <a:gd name="connsiteX2" fmla="*/ 2992081 w 2992081"/>
              <a:gd name="connsiteY2" fmla="*/ 1394743 h 1394743"/>
              <a:gd name="connsiteX3" fmla="*/ 0 w 2992081"/>
              <a:gd name="connsiteY3" fmla="*/ 1394743 h 1394743"/>
              <a:gd name="connsiteX4" fmla="*/ 163739 w 2992081"/>
              <a:gd name="connsiteY4" fmla="*/ 0 h 1394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2081" h="1394743">
                <a:moveTo>
                  <a:pt x="163739" y="0"/>
                </a:moveTo>
                <a:lnTo>
                  <a:pt x="2992081" y="0"/>
                </a:lnTo>
                <a:lnTo>
                  <a:pt x="2992081" y="1394743"/>
                </a:lnTo>
                <a:lnTo>
                  <a:pt x="0" y="1394743"/>
                </a:lnTo>
                <a:lnTo>
                  <a:pt x="163739" y="0"/>
                </a:lnTo>
                <a:close/>
              </a:path>
            </a:pathLst>
          </a:custGeom>
          <a:solidFill>
            <a:schemeClr val="bg1">
              <a:lumMod val="75000"/>
            </a:schemeClr>
          </a:solidFill>
        </p:spPr>
        <p:txBody>
          <a:bodyPr vert="horz" lIns="0" tIns="0" rIns="0" bIns="0" rtlCol="0" anchor="ctr">
            <a:normAutofit/>
          </a:bodyPr>
          <a:lstStyle>
            <a:lvl1pPr marL="239994" indent="-239994" algn="ctr">
              <a:buNone/>
              <a:defRPr lang="sv-SE" sz="2133" noProof="0" dirty="0" smtClean="0"/>
            </a:lvl1pPr>
          </a:lstStyle>
          <a:p>
            <a:pPr marL="0" marR="0" lvl="0" indent="0" algn="ctr" latinLnBrk="0">
              <a:buClrTx/>
              <a:buSzTx/>
              <a:tabLst/>
            </a:pPr>
            <a:r>
              <a:rPr lang="sv-SE" noProof="0" err="1"/>
              <a:t>Click</a:t>
            </a:r>
            <a:r>
              <a:rPr lang="sv-SE" noProof="0"/>
              <a:t> on the </a:t>
            </a:r>
            <a:r>
              <a:rPr lang="sv-SE" noProof="0" err="1"/>
              <a:t>icon</a:t>
            </a:r>
            <a:br>
              <a:rPr lang="sv-SE" noProof="0"/>
            </a:br>
            <a:br>
              <a:rPr lang="sv-SE" noProof="0"/>
            </a:br>
            <a:r>
              <a:rPr lang="sv-SE" noProof="0"/>
              <a:t>to </a:t>
            </a:r>
            <a:r>
              <a:rPr lang="sv-SE" noProof="0" err="1"/>
              <a:t>add</a:t>
            </a:r>
            <a:r>
              <a:rPr lang="sv-SE" noProof="0"/>
              <a:t> a </a:t>
            </a:r>
            <a:r>
              <a:rPr lang="sv-SE" noProof="0" err="1"/>
              <a:t>picture</a:t>
            </a:r>
            <a:endParaRPr lang="sv-SE" noProof="0"/>
          </a:p>
        </p:txBody>
      </p:sp>
      <p:sp>
        <p:nvSpPr>
          <p:cNvPr id="7" name="Platshållare för bild 7"/>
          <p:cNvSpPr>
            <a:spLocks noGrp="1"/>
          </p:cNvSpPr>
          <p:nvPr>
            <p:ph type="pic" sz="quarter" idx="22" hasCustomPrompt="1"/>
          </p:nvPr>
        </p:nvSpPr>
        <p:spPr>
          <a:xfrm>
            <a:off x="7898315" y="1964005"/>
            <a:ext cx="4293688" cy="2208000"/>
          </a:xfrm>
          <a:custGeom>
            <a:avLst/>
            <a:gdLst>
              <a:gd name="connsiteX0" fmla="*/ 0 w 2992081"/>
              <a:gd name="connsiteY0" fmla="*/ 0 h 1656000"/>
              <a:gd name="connsiteX1" fmla="*/ 2992081 w 2992081"/>
              <a:gd name="connsiteY1" fmla="*/ 0 h 1656000"/>
              <a:gd name="connsiteX2" fmla="*/ 2992081 w 2992081"/>
              <a:gd name="connsiteY2" fmla="*/ 1656000 h 1656000"/>
              <a:gd name="connsiteX3" fmla="*/ 0 w 2992081"/>
              <a:gd name="connsiteY3" fmla="*/ 1656000 h 1656000"/>
              <a:gd name="connsiteX4" fmla="*/ 0 w 2992081"/>
              <a:gd name="connsiteY4" fmla="*/ 0 h 1656000"/>
              <a:gd name="connsiteX0" fmla="*/ 221456 w 3213537"/>
              <a:gd name="connsiteY0" fmla="*/ 0 h 1670288"/>
              <a:gd name="connsiteX1" fmla="*/ 3213537 w 3213537"/>
              <a:gd name="connsiteY1" fmla="*/ 0 h 1670288"/>
              <a:gd name="connsiteX2" fmla="*/ 3213537 w 3213537"/>
              <a:gd name="connsiteY2" fmla="*/ 1656000 h 1670288"/>
              <a:gd name="connsiteX3" fmla="*/ 0 w 3213537"/>
              <a:gd name="connsiteY3" fmla="*/ 1670288 h 1670288"/>
              <a:gd name="connsiteX4" fmla="*/ 221456 w 3213537"/>
              <a:gd name="connsiteY4" fmla="*/ 0 h 1670288"/>
              <a:gd name="connsiteX0" fmla="*/ 221456 w 3213537"/>
              <a:gd name="connsiteY0" fmla="*/ 0 h 1663145"/>
              <a:gd name="connsiteX1" fmla="*/ 3213537 w 3213537"/>
              <a:gd name="connsiteY1" fmla="*/ 0 h 1663145"/>
              <a:gd name="connsiteX2" fmla="*/ 3213537 w 3213537"/>
              <a:gd name="connsiteY2" fmla="*/ 1656000 h 1663145"/>
              <a:gd name="connsiteX3" fmla="*/ 0 w 3213537"/>
              <a:gd name="connsiteY3" fmla="*/ 1663145 h 1663145"/>
              <a:gd name="connsiteX4" fmla="*/ 221456 w 3213537"/>
              <a:gd name="connsiteY4" fmla="*/ 0 h 1663145"/>
              <a:gd name="connsiteX0" fmla="*/ 214312 w 3206393"/>
              <a:gd name="connsiteY0" fmla="*/ 0 h 1656000"/>
              <a:gd name="connsiteX1" fmla="*/ 3206393 w 3206393"/>
              <a:gd name="connsiteY1" fmla="*/ 0 h 1656000"/>
              <a:gd name="connsiteX2" fmla="*/ 3206393 w 3206393"/>
              <a:gd name="connsiteY2" fmla="*/ 1656000 h 1656000"/>
              <a:gd name="connsiteX3" fmla="*/ 0 w 3206393"/>
              <a:gd name="connsiteY3" fmla="*/ 1641714 h 1656000"/>
              <a:gd name="connsiteX4" fmla="*/ 214312 w 3206393"/>
              <a:gd name="connsiteY4" fmla="*/ 0 h 1656000"/>
              <a:gd name="connsiteX0" fmla="*/ 214312 w 3206393"/>
              <a:gd name="connsiteY0" fmla="*/ 0 h 1656000"/>
              <a:gd name="connsiteX1" fmla="*/ 3206393 w 3206393"/>
              <a:gd name="connsiteY1" fmla="*/ 0 h 1656000"/>
              <a:gd name="connsiteX2" fmla="*/ 3206393 w 3206393"/>
              <a:gd name="connsiteY2" fmla="*/ 1656000 h 1656000"/>
              <a:gd name="connsiteX3" fmla="*/ 0 w 3206393"/>
              <a:gd name="connsiteY3" fmla="*/ 1648858 h 1656000"/>
              <a:gd name="connsiteX4" fmla="*/ 214312 w 3206393"/>
              <a:gd name="connsiteY4" fmla="*/ 0 h 1656000"/>
              <a:gd name="connsiteX0" fmla="*/ 235743 w 3227824"/>
              <a:gd name="connsiteY0" fmla="*/ 0 h 1663145"/>
              <a:gd name="connsiteX1" fmla="*/ 3227824 w 3227824"/>
              <a:gd name="connsiteY1" fmla="*/ 0 h 1663145"/>
              <a:gd name="connsiteX2" fmla="*/ 3227824 w 3227824"/>
              <a:gd name="connsiteY2" fmla="*/ 1656000 h 1663145"/>
              <a:gd name="connsiteX3" fmla="*/ 0 w 3227824"/>
              <a:gd name="connsiteY3" fmla="*/ 1663145 h 1663145"/>
              <a:gd name="connsiteX4" fmla="*/ 235743 w 3227824"/>
              <a:gd name="connsiteY4" fmla="*/ 0 h 1663145"/>
              <a:gd name="connsiteX0" fmla="*/ 224408 w 3227824"/>
              <a:gd name="connsiteY0" fmla="*/ 0 h 1663145"/>
              <a:gd name="connsiteX1" fmla="*/ 3227824 w 3227824"/>
              <a:gd name="connsiteY1" fmla="*/ 0 h 1663145"/>
              <a:gd name="connsiteX2" fmla="*/ 3227824 w 3227824"/>
              <a:gd name="connsiteY2" fmla="*/ 1656000 h 1663145"/>
              <a:gd name="connsiteX3" fmla="*/ 0 w 3227824"/>
              <a:gd name="connsiteY3" fmla="*/ 1663145 h 1663145"/>
              <a:gd name="connsiteX4" fmla="*/ 224408 w 3227824"/>
              <a:gd name="connsiteY4" fmla="*/ 0 h 1663145"/>
              <a:gd name="connsiteX0" fmla="*/ 216851 w 3220267"/>
              <a:gd name="connsiteY0" fmla="*/ 0 h 1659366"/>
              <a:gd name="connsiteX1" fmla="*/ 3220267 w 3220267"/>
              <a:gd name="connsiteY1" fmla="*/ 0 h 1659366"/>
              <a:gd name="connsiteX2" fmla="*/ 3220267 w 3220267"/>
              <a:gd name="connsiteY2" fmla="*/ 1656000 h 1659366"/>
              <a:gd name="connsiteX3" fmla="*/ 0 w 3220267"/>
              <a:gd name="connsiteY3" fmla="*/ 1659366 h 1659366"/>
              <a:gd name="connsiteX4" fmla="*/ 216851 w 3220267"/>
              <a:gd name="connsiteY4" fmla="*/ 0 h 1659366"/>
              <a:gd name="connsiteX0" fmla="*/ 216851 w 3220267"/>
              <a:gd name="connsiteY0" fmla="*/ 0 h 1656000"/>
              <a:gd name="connsiteX1" fmla="*/ 3220267 w 3220267"/>
              <a:gd name="connsiteY1" fmla="*/ 0 h 1656000"/>
              <a:gd name="connsiteX2" fmla="*/ 3220267 w 3220267"/>
              <a:gd name="connsiteY2" fmla="*/ 1656000 h 1656000"/>
              <a:gd name="connsiteX3" fmla="*/ 0 w 3220267"/>
              <a:gd name="connsiteY3" fmla="*/ 1648031 h 1656000"/>
              <a:gd name="connsiteX4" fmla="*/ 216851 w 3220267"/>
              <a:gd name="connsiteY4" fmla="*/ 0 h 1656000"/>
              <a:gd name="connsiteX0" fmla="*/ 247079 w 3250495"/>
              <a:gd name="connsiteY0" fmla="*/ 0 h 1742493"/>
              <a:gd name="connsiteX1" fmla="*/ 3250495 w 3250495"/>
              <a:gd name="connsiteY1" fmla="*/ 0 h 1742493"/>
              <a:gd name="connsiteX2" fmla="*/ 3250495 w 3250495"/>
              <a:gd name="connsiteY2" fmla="*/ 1656000 h 1742493"/>
              <a:gd name="connsiteX3" fmla="*/ 0 w 3250495"/>
              <a:gd name="connsiteY3" fmla="*/ 1742493 h 1742493"/>
              <a:gd name="connsiteX4" fmla="*/ 247079 w 3250495"/>
              <a:gd name="connsiteY4" fmla="*/ 0 h 1742493"/>
              <a:gd name="connsiteX0" fmla="*/ 213072 w 3216488"/>
              <a:gd name="connsiteY0" fmla="*/ 0 h 1656000"/>
              <a:gd name="connsiteX1" fmla="*/ 3216488 w 3216488"/>
              <a:gd name="connsiteY1" fmla="*/ 0 h 1656000"/>
              <a:gd name="connsiteX2" fmla="*/ 3216488 w 3216488"/>
              <a:gd name="connsiteY2" fmla="*/ 1656000 h 1656000"/>
              <a:gd name="connsiteX3" fmla="*/ 0 w 3216488"/>
              <a:gd name="connsiteY3" fmla="*/ 1636695 h 1656000"/>
              <a:gd name="connsiteX4" fmla="*/ 213072 w 3216488"/>
              <a:gd name="connsiteY4" fmla="*/ 0 h 1656000"/>
              <a:gd name="connsiteX0" fmla="*/ 216850 w 3220266"/>
              <a:gd name="connsiteY0" fmla="*/ 0 h 1656000"/>
              <a:gd name="connsiteX1" fmla="*/ 3220266 w 3220266"/>
              <a:gd name="connsiteY1" fmla="*/ 0 h 1656000"/>
              <a:gd name="connsiteX2" fmla="*/ 3220266 w 3220266"/>
              <a:gd name="connsiteY2" fmla="*/ 1656000 h 1656000"/>
              <a:gd name="connsiteX3" fmla="*/ 0 w 3220266"/>
              <a:gd name="connsiteY3" fmla="*/ 1655587 h 1656000"/>
              <a:gd name="connsiteX4" fmla="*/ 216850 w 3220266"/>
              <a:gd name="connsiteY4" fmla="*/ 0 h 165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0266" h="1656000">
                <a:moveTo>
                  <a:pt x="216850" y="0"/>
                </a:moveTo>
                <a:lnTo>
                  <a:pt x="3220266" y="0"/>
                </a:lnTo>
                <a:lnTo>
                  <a:pt x="3220266" y="1656000"/>
                </a:lnTo>
                <a:lnTo>
                  <a:pt x="0" y="1655587"/>
                </a:lnTo>
                <a:lnTo>
                  <a:pt x="216850" y="0"/>
                </a:lnTo>
                <a:close/>
              </a:path>
            </a:pathLst>
          </a:custGeom>
          <a:solidFill>
            <a:schemeClr val="bg1">
              <a:lumMod val="75000"/>
            </a:schemeClr>
          </a:solidFill>
        </p:spPr>
        <p:txBody>
          <a:bodyPr vert="horz" lIns="0" tIns="0" rIns="0" bIns="0" rtlCol="0" anchor="ctr">
            <a:normAutofit/>
          </a:bodyPr>
          <a:lstStyle>
            <a:lvl1pPr marL="239994" indent="-239994" algn="ctr">
              <a:buNone/>
              <a:defRPr lang="sv-SE" sz="2133" noProof="0"/>
            </a:lvl1pPr>
          </a:lstStyle>
          <a:p>
            <a:pPr marL="0" marR="0" lvl="0" indent="0" algn="ctr" latinLnBrk="0">
              <a:buClrTx/>
              <a:buSzTx/>
              <a:tabLst/>
            </a:pPr>
            <a:r>
              <a:rPr lang="sv-SE" noProof="0" err="1"/>
              <a:t>Click</a:t>
            </a:r>
            <a:r>
              <a:rPr lang="sv-SE" noProof="0"/>
              <a:t> on the </a:t>
            </a:r>
            <a:r>
              <a:rPr lang="sv-SE" noProof="0" err="1"/>
              <a:t>icon</a:t>
            </a:r>
            <a:br>
              <a:rPr lang="sv-SE" noProof="0"/>
            </a:br>
            <a:br>
              <a:rPr lang="sv-SE" noProof="0"/>
            </a:br>
            <a:r>
              <a:rPr lang="sv-SE" noProof="0"/>
              <a:t>to </a:t>
            </a:r>
            <a:r>
              <a:rPr lang="sv-SE" noProof="0" err="1"/>
              <a:t>add</a:t>
            </a:r>
            <a:r>
              <a:rPr lang="sv-SE" noProof="0"/>
              <a:t> a </a:t>
            </a:r>
            <a:r>
              <a:rPr lang="sv-SE" noProof="0" err="1"/>
              <a:t>picture</a:t>
            </a:r>
            <a:endParaRPr lang="sv-SE" noProof="0"/>
          </a:p>
        </p:txBody>
      </p:sp>
      <p:sp>
        <p:nvSpPr>
          <p:cNvPr id="10" name="Platshållare för bild 7">
            <a:extLst>
              <a:ext uri="{FF2B5EF4-FFF2-40B4-BE49-F238E27FC236}">
                <a16:creationId xmlns:a16="http://schemas.microsoft.com/office/drawing/2014/main" id="{75A4FAA9-F64E-D542-B83E-45FB509AE0CD}"/>
              </a:ext>
            </a:extLst>
          </p:cNvPr>
          <p:cNvSpPr>
            <a:spLocks noGrp="1"/>
          </p:cNvSpPr>
          <p:nvPr>
            <p:ph type="pic" sz="quarter" idx="21" hasCustomPrompt="1"/>
          </p:nvPr>
        </p:nvSpPr>
        <p:spPr>
          <a:xfrm>
            <a:off x="7573737" y="4291201"/>
            <a:ext cx="4618896" cy="2213377"/>
          </a:xfrm>
          <a:custGeom>
            <a:avLst/>
            <a:gdLst>
              <a:gd name="connsiteX0" fmla="*/ 0 w 2992081"/>
              <a:gd name="connsiteY0" fmla="*/ 0 h 1656000"/>
              <a:gd name="connsiteX1" fmla="*/ 2992081 w 2992081"/>
              <a:gd name="connsiteY1" fmla="*/ 0 h 1656000"/>
              <a:gd name="connsiteX2" fmla="*/ 2992081 w 2992081"/>
              <a:gd name="connsiteY2" fmla="*/ 1656000 h 1656000"/>
              <a:gd name="connsiteX3" fmla="*/ 0 w 2992081"/>
              <a:gd name="connsiteY3" fmla="*/ 1656000 h 1656000"/>
              <a:gd name="connsiteX4" fmla="*/ 0 w 2992081"/>
              <a:gd name="connsiteY4" fmla="*/ 0 h 1656000"/>
              <a:gd name="connsiteX0" fmla="*/ 471488 w 3463569"/>
              <a:gd name="connsiteY0" fmla="*/ 0 h 1670287"/>
              <a:gd name="connsiteX1" fmla="*/ 3463569 w 3463569"/>
              <a:gd name="connsiteY1" fmla="*/ 0 h 1670287"/>
              <a:gd name="connsiteX2" fmla="*/ 3463569 w 3463569"/>
              <a:gd name="connsiteY2" fmla="*/ 1656000 h 1670287"/>
              <a:gd name="connsiteX3" fmla="*/ 0 w 3463569"/>
              <a:gd name="connsiteY3" fmla="*/ 1670287 h 1670287"/>
              <a:gd name="connsiteX4" fmla="*/ 471488 w 3463569"/>
              <a:gd name="connsiteY4" fmla="*/ 0 h 1670287"/>
              <a:gd name="connsiteX0" fmla="*/ 228601 w 3463569"/>
              <a:gd name="connsiteY0" fmla="*/ 0 h 1677431"/>
              <a:gd name="connsiteX1" fmla="*/ 3463569 w 3463569"/>
              <a:gd name="connsiteY1" fmla="*/ 7144 h 1677431"/>
              <a:gd name="connsiteX2" fmla="*/ 3463569 w 3463569"/>
              <a:gd name="connsiteY2" fmla="*/ 1663144 h 1677431"/>
              <a:gd name="connsiteX3" fmla="*/ 0 w 3463569"/>
              <a:gd name="connsiteY3" fmla="*/ 1677431 h 1677431"/>
              <a:gd name="connsiteX4" fmla="*/ 228601 w 3463569"/>
              <a:gd name="connsiteY4" fmla="*/ 0 h 1677431"/>
              <a:gd name="connsiteX0" fmla="*/ 235745 w 3463569"/>
              <a:gd name="connsiteY0" fmla="*/ 7144 h 1670287"/>
              <a:gd name="connsiteX1" fmla="*/ 3463569 w 3463569"/>
              <a:gd name="connsiteY1" fmla="*/ 0 h 1670287"/>
              <a:gd name="connsiteX2" fmla="*/ 3463569 w 3463569"/>
              <a:gd name="connsiteY2" fmla="*/ 1656000 h 1670287"/>
              <a:gd name="connsiteX3" fmla="*/ 0 w 3463569"/>
              <a:gd name="connsiteY3" fmla="*/ 1670287 h 1670287"/>
              <a:gd name="connsiteX4" fmla="*/ 235745 w 3463569"/>
              <a:gd name="connsiteY4" fmla="*/ 7144 h 1670287"/>
              <a:gd name="connsiteX0" fmla="*/ 224410 w 3463569"/>
              <a:gd name="connsiteY0" fmla="*/ 0 h 1670700"/>
              <a:gd name="connsiteX1" fmla="*/ 3463569 w 3463569"/>
              <a:gd name="connsiteY1" fmla="*/ 413 h 1670700"/>
              <a:gd name="connsiteX2" fmla="*/ 3463569 w 3463569"/>
              <a:gd name="connsiteY2" fmla="*/ 1656413 h 1670700"/>
              <a:gd name="connsiteX3" fmla="*/ 0 w 3463569"/>
              <a:gd name="connsiteY3" fmla="*/ 1670700 h 1670700"/>
              <a:gd name="connsiteX4" fmla="*/ 224410 w 3463569"/>
              <a:gd name="connsiteY4" fmla="*/ 0 h 1670700"/>
              <a:gd name="connsiteX0" fmla="*/ 220632 w 3459791"/>
              <a:gd name="connsiteY0" fmla="*/ 0 h 1663143"/>
              <a:gd name="connsiteX1" fmla="*/ 3459791 w 3459791"/>
              <a:gd name="connsiteY1" fmla="*/ 413 h 1663143"/>
              <a:gd name="connsiteX2" fmla="*/ 3459791 w 3459791"/>
              <a:gd name="connsiteY2" fmla="*/ 1656413 h 1663143"/>
              <a:gd name="connsiteX3" fmla="*/ 0 w 3459791"/>
              <a:gd name="connsiteY3" fmla="*/ 1663143 h 1663143"/>
              <a:gd name="connsiteX4" fmla="*/ 220632 w 3459791"/>
              <a:gd name="connsiteY4" fmla="*/ 0 h 1663143"/>
              <a:gd name="connsiteX0" fmla="*/ 220632 w 3459791"/>
              <a:gd name="connsiteY0" fmla="*/ 0 h 1659364"/>
              <a:gd name="connsiteX1" fmla="*/ 3459791 w 3459791"/>
              <a:gd name="connsiteY1" fmla="*/ 413 h 1659364"/>
              <a:gd name="connsiteX2" fmla="*/ 3459791 w 3459791"/>
              <a:gd name="connsiteY2" fmla="*/ 1656413 h 1659364"/>
              <a:gd name="connsiteX3" fmla="*/ 0 w 3459791"/>
              <a:gd name="connsiteY3" fmla="*/ 1659364 h 1659364"/>
              <a:gd name="connsiteX4" fmla="*/ 220632 w 3459791"/>
              <a:gd name="connsiteY4" fmla="*/ 0 h 1659364"/>
              <a:gd name="connsiteX0" fmla="*/ 215716 w 3454875"/>
              <a:gd name="connsiteY0" fmla="*/ 0 h 1656413"/>
              <a:gd name="connsiteX1" fmla="*/ 3454875 w 3454875"/>
              <a:gd name="connsiteY1" fmla="*/ 413 h 1656413"/>
              <a:gd name="connsiteX2" fmla="*/ 3454875 w 3454875"/>
              <a:gd name="connsiteY2" fmla="*/ 1656413 h 1656413"/>
              <a:gd name="connsiteX3" fmla="*/ 0 w 3454875"/>
              <a:gd name="connsiteY3" fmla="*/ 1654447 h 1656413"/>
              <a:gd name="connsiteX4" fmla="*/ 215716 w 3454875"/>
              <a:gd name="connsiteY4" fmla="*/ 0 h 1656413"/>
              <a:gd name="connsiteX0" fmla="*/ 215716 w 3454875"/>
              <a:gd name="connsiteY0" fmla="*/ 0 h 1656413"/>
              <a:gd name="connsiteX1" fmla="*/ 3454875 w 3454875"/>
              <a:gd name="connsiteY1" fmla="*/ 413 h 1656413"/>
              <a:gd name="connsiteX2" fmla="*/ 3454875 w 3454875"/>
              <a:gd name="connsiteY2" fmla="*/ 1656413 h 1656413"/>
              <a:gd name="connsiteX3" fmla="*/ 0 w 3454875"/>
              <a:gd name="connsiteY3" fmla="*/ 1654447 h 1656413"/>
              <a:gd name="connsiteX4" fmla="*/ 215716 w 3454875"/>
              <a:gd name="connsiteY4" fmla="*/ 0 h 1656413"/>
              <a:gd name="connsiteX0" fmla="*/ 220632 w 3459791"/>
              <a:gd name="connsiteY0" fmla="*/ 0 h 1674117"/>
              <a:gd name="connsiteX1" fmla="*/ 3459791 w 3459791"/>
              <a:gd name="connsiteY1" fmla="*/ 413 h 1674117"/>
              <a:gd name="connsiteX2" fmla="*/ 3459791 w 3459791"/>
              <a:gd name="connsiteY2" fmla="*/ 1656413 h 1674117"/>
              <a:gd name="connsiteX3" fmla="*/ 0 w 3459791"/>
              <a:gd name="connsiteY3" fmla="*/ 1674117 h 1674117"/>
              <a:gd name="connsiteX4" fmla="*/ 220632 w 3459791"/>
              <a:gd name="connsiteY4" fmla="*/ 0 h 1674117"/>
              <a:gd name="connsiteX0" fmla="*/ 220632 w 3459791"/>
              <a:gd name="connsiteY0" fmla="*/ 0 h 1674117"/>
              <a:gd name="connsiteX1" fmla="*/ 3459791 w 3459791"/>
              <a:gd name="connsiteY1" fmla="*/ 413 h 1674117"/>
              <a:gd name="connsiteX2" fmla="*/ 3454875 w 3459791"/>
              <a:gd name="connsiteY2" fmla="*/ 1671164 h 1674117"/>
              <a:gd name="connsiteX3" fmla="*/ 0 w 3459791"/>
              <a:gd name="connsiteY3" fmla="*/ 1674117 h 1674117"/>
              <a:gd name="connsiteX4" fmla="*/ 220632 w 3459791"/>
              <a:gd name="connsiteY4" fmla="*/ 0 h 1674117"/>
              <a:gd name="connsiteX0" fmla="*/ 220632 w 3460264"/>
              <a:gd name="connsiteY0" fmla="*/ 0 h 1676081"/>
              <a:gd name="connsiteX1" fmla="*/ 3459791 w 3460264"/>
              <a:gd name="connsiteY1" fmla="*/ 413 h 1676081"/>
              <a:gd name="connsiteX2" fmla="*/ 3459791 w 3460264"/>
              <a:gd name="connsiteY2" fmla="*/ 1676081 h 1676081"/>
              <a:gd name="connsiteX3" fmla="*/ 0 w 3460264"/>
              <a:gd name="connsiteY3" fmla="*/ 1674117 h 1676081"/>
              <a:gd name="connsiteX4" fmla="*/ 220632 w 3460264"/>
              <a:gd name="connsiteY4" fmla="*/ 0 h 1676081"/>
              <a:gd name="connsiteX0" fmla="*/ 216724 w 3456356"/>
              <a:gd name="connsiteY0" fmla="*/ 0 h 1676081"/>
              <a:gd name="connsiteX1" fmla="*/ 3455883 w 3456356"/>
              <a:gd name="connsiteY1" fmla="*/ 413 h 1676081"/>
              <a:gd name="connsiteX2" fmla="*/ 3455883 w 3456356"/>
              <a:gd name="connsiteY2" fmla="*/ 1676081 h 1676081"/>
              <a:gd name="connsiteX3" fmla="*/ 0 w 3456356"/>
              <a:gd name="connsiteY3" fmla="*/ 1662392 h 1676081"/>
              <a:gd name="connsiteX4" fmla="*/ 216724 w 3456356"/>
              <a:gd name="connsiteY4" fmla="*/ 0 h 1676081"/>
              <a:gd name="connsiteX0" fmla="*/ 220631 w 3460263"/>
              <a:gd name="connsiteY0" fmla="*/ 0 h 1676081"/>
              <a:gd name="connsiteX1" fmla="*/ 3459790 w 3460263"/>
              <a:gd name="connsiteY1" fmla="*/ 413 h 1676081"/>
              <a:gd name="connsiteX2" fmla="*/ 3459790 w 3460263"/>
              <a:gd name="connsiteY2" fmla="*/ 1676081 h 1676081"/>
              <a:gd name="connsiteX3" fmla="*/ 0 w 3460263"/>
              <a:gd name="connsiteY3" fmla="*/ 1674118 h 1676081"/>
              <a:gd name="connsiteX4" fmla="*/ 220631 w 3460263"/>
              <a:gd name="connsiteY4" fmla="*/ 0 h 1676081"/>
              <a:gd name="connsiteX0" fmla="*/ 224539 w 3464171"/>
              <a:gd name="connsiteY0" fmla="*/ 0 h 1676081"/>
              <a:gd name="connsiteX1" fmla="*/ 3463698 w 3464171"/>
              <a:gd name="connsiteY1" fmla="*/ 413 h 1676081"/>
              <a:gd name="connsiteX2" fmla="*/ 3463698 w 3464171"/>
              <a:gd name="connsiteY2" fmla="*/ 1676081 h 1676081"/>
              <a:gd name="connsiteX3" fmla="*/ 0 w 3464171"/>
              <a:gd name="connsiteY3" fmla="*/ 1658484 h 1676081"/>
              <a:gd name="connsiteX4" fmla="*/ 224539 w 3464171"/>
              <a:gd name="connsiteY4" fmla="*/ 0 h 1676081"/>
              <a:gd name="connsiteX0" fmla="*/ 224539 w 3463698"/>
              <a:gd name="connsiteY0" fmla="*/ 0 h 1664355"/>
              <a:gd name="connsiteX1" fmla="*/ 3463698 w 3463698"/>
              <a:gd name="connsiteY1" fmla="*/ 413 h 1664355"/>
              <a:gd name="connsiteX2" fmla="*/ 3459791 w 3463698"/>
              <a:gd name="connsiteY2" fmla="*/ 1664355 h 1664355"/>
              <a:gd name="connsiteX3" fmla="*/ 0 w 3463698"/>
              <a:gd name="connsiteY3" fmla="*/ 1658484 h 1664355"/>
              <a:gd name="connsiteX4" fmla="*/ 224539 w 3463698"/>
              <a:gd name="connsiteY4" fmla="*/ 0 h 1664355"/>
              <a:gd name="connsiteX0" fmla="*/ 224539 w 3464172"/>
              <a:gd name="connsiteY0" fmla="*/ 0 h 1658484"/>
              <a:gd name="connsiteX1" fmla="*/ 3463698 w 3464172"/>
              <a:gd name="connsiteY1" fmla="*/ 413 h 1658484"/>
              <a:gd name="connsiteX2" fmla="*/ 3463699 w 3464172"/>
              <a:gd name="connsiteY2" fmla="*/ 1648721 h 1658484"/>
              <a:gd name="connsiteX3" fmla="*/ 0 w 3464172"/>
              <a:gd name="connsiteY3" fmla="*/ 1658484 h 1658484"/>
              <a:gd name="connsiteX4" fmla="*/ 224539 w 3464172"/>
              <a:gd name="connsiteY4" fmla="*/ 0 h 1658484"/>
              <a:gd name="connsiteX0" fmla="*/ 224539 w 3464172"/>
              <a:gd name="connsiteY0" fmla="*/ 0 h 1660446"/>
              <a:gd name="connsiteX1" fmla="*/ 3463698 w 3464172"/>
              <a:gd name="connsiteY1" fmla="*/ 413 h 1660446"/>
              <a:gd name="connsiteX2" fmla="*/ 3463699 w 3464172"/>
              <a:gd name="connsiteY2" fmla="*/ 1660446 h 1660446"/>
              <a:gd name="connsiteX3" fmla="*/ 0 w 3464172"/>
              <a:gd name="connsiteY3" fmla="*/ 1658484 h 1660446"/>
              <a:gd name="connsiteX4" fmla="*/ 224539 w 3464172"/>
              <a:gd name="connsiteY4" fmla="*/ 0 h 16604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4172" h="1660446">
                <a:moveTo>
                  <a:pt x="224539" y="0"/>
                </a:moveTo>
                <a:lnTo>
                  <a:pt x="3463698" y="413"/>
                </a:lnTo>
                <a:cubicBezTo>
                  <a:pt x="3462059" y="557330"/>
                  <a:pt x="3465338" y="1103529"/>
                  <a:pt x="3463699" y="1660446"/>
                </a:cubicBezTo>
                <a:lnTo>
                  <a:pt x="0" y="1658484"/>
                </a:lnTo>
                <a:lnTo>
                  <a:pt x="224539" y="0"/>
                </a:lnTo>
                <a:close/>
              </a:path>
            </a:pathLst>
          </a:custGeom>
          <a:solidFill>
            <a:schemeClr val="bg1">
              <a:lumMod val="75000"/>
            </a:schemeClr>
          </a:solidFill>
        </p:spPr>
        <p:txBody>
          <a:bodyPr vert="horz" lIns="0" tIns="0" rIns="0" bIns="0" rtlCol="0" anchor="ctr">
            <a:normAutofit/>
          </a:bodyPr>
          <a:lstStyle>
            <a:lvl1pPr marL="239994" indent="-239994" algn="ctr">
              <a:buNone/>
              <a:defRPr lang="sv-SE" sz="2133" noProof="0"/>
            </a:lvl1pPr>
          </a:lstStyle>
          <a:p>
            <a:pPr marL="0" marR="0" lvl="0" indent="0" algn="ctr" latinLnBrk="0">
              <a:buClrTx/>
              <a:buSzTx/>
              <a:tabLst/>
            </a:pPr>
            <a:r>
              <a:rPr lang="sv-SE" noProof="0" err="1"/>
              <a:t>Click</a:t>
            </a:r>
            <a:r>
              <a:rPr lang="sv-SE" noProof="0"/>
              <a:t> on the </a:t>
            </a:r>
            <a:r>
              <a:rPr lang="sv-SE" noProof="0" err="1"/>
              <a:t>icon</a:t>
            </a:r>
            <a:br>
              <a:rPr lang="sv-SE" noProof="0"/>
            </a:br>
            <a:br>
              <a:rPr lang="sv-SE" noProof="0"/>
            </a:br>
            <a:r>
              <a:rPr lang="sv-SE" noProof="0"/>
              <a:t>to </a:t>
            </a:r>
            <a:r>
              <a:rPr lang="sv-SE" noProof="0" err="1"/>
              <a:t>add</a:t>
            </a:r>
            <a:r>
              <a:rPr lang="sv-SE" noProof="0"/>
              <a:t> a </a:t>
            </a:r>
            <a:r>
              <a:rPr lang="sv-SE" noProof="0" err="1"/>
              <a:t>picture</a:t>
            </a:r>
            <a:endParaRPr lang="sv-SE" noProof="0"/>
          </a:p>
        </p:txBody>
      </p:sp>
      <p:sp>
        <p:nvSpPr>
          <p:cNvPr id="12" name="Rubrik 5">
            <a:extLst>
              <a:ext uri="{FF2B5EF4-FFF2-40B4-BE49-F238E27FC236}">
                <a16:creationId xmlns:a16="http://schemas.microsoft.com/office/drawing/2014/main" id="{D98FC7C0-00F4-724B-B760-FC9D0474167B}"/>
              </a:ext>
            </a:extLst>
          </p:cNvPr>
          <p:cNvSpPr>
            <a:spLocks noGrp="1"/>
          </p:cNvSpPr>
          <p:nvPr>
            <p:ph type="title" hasCustomPrompt="1"/>
          </p:nvPr>
        </p:nvSpPr>
        <p:spPr>
          <a:xfrm>
            <a:off x="912000" y="672001"/>
            <a:ext cx="6816000" cy="759209"/>
          </a:xfrm>
        </p:spPr>
        <p:txBody>
          <a:bodyPr anchor="t" anchorCtr="0"/>
          <a:lstStyle>
            <a:lvl1pPr>
              <a:defRPr/>
            </a:lvl1pPr>
          </a:lstStyle>
          <a:p>
            <a:r>
              <a:rPr lang="en-GB" noProof="0"/>
              <a:t>Click to add title</a:t>
            </a:r>
            <a:endParaRPr lang="sv-SE"/>
          </a:p>
        </p:txBody>
      </p:sp>
      <p:sp>
        <p:nvSpPr>
          <p:cNvPr id="11" name="Date Placeholder 1">
            <a:extLst>
              <a:ext uri="{FF2B5EF4-FFF2-40B4-BE49-F238E27FC236}">
                <a16:creationId xmlns:a16="http://schemas.microsoft.com/office/drawing/2014/main" id="{7BAA1E68-DD76-E94A-8B8B-0E04D9763C2F}"/>
              </a:ext>
            </a:extLst>
          </p:cNvPr>
          <p:cNvSpPr>
            <a:spLocks noGrp="1"/>
          </p:cNvSpPr>
          <p:nvPr>
            <p:ph type="dt" sz="half" idx="2"/>
          </p:nvPr>
        </p:nvSpPr>
        <p:spPr>
          <a:xfrm>
            <a:off x="9671792" y="6501342"/>
            <a:ext cx="1305600" cy="338364"/>
          </a:xfrm>
          <a:prstGeom prst="rect">
            <a:avLst/>
          </a:prstGeom>
        </p:spPr>
        <p:txBody>
          <a:bodyPr vert="horz" lIns="91440" tIns="45720" rIns="91440" bIns="45720" rtlCol="0" anchor="ctr"/>
          <a:lstStyle>
            <a:lvl1pPr algn="l">
              <a:defRPr sz="933">
                <a:solidFill>
                  <a:schemeClr val="bg1">
                    <a:lumMod val="75000"/>
                  </a:schemeClr>
                </a:solidFill>
              </a:defRPr>
            </a:lvl1pPr>
          </a:lstStyle>
          <a:p>
            <a:fld id="{C0651EE3-77EC-1047-8FB1-12705D656675}" type="datetime1">
              <a:rPr lang="sv-SE" smtClean="0"/>
              <a:t>2026-05-19</a:t>
            </a:fld>
            <a:endParaRPr lang="sv-SE"/>
          </a:p>
        </p:txBody>
      </p:sp>
      <p:sp>
        <p:nvSpPr>
          <p:cNvPr id="14" name="Platshållare för bildnummer 2">
            <a:extLst>
              <a:ext uri="{FF2B5EF4-FFF2-40B4-BE49-F238E27FC236}">
                <a16:creationId xmlns:a16="http://schemas.microsoft.com/office/drawing/2014/main" id="{3DC89A94-8EA4-EF41-B844-F4F33BBF1B71}"/>
              </a:ext>
            </a:extLst>
          </p:cNvPr>
          <p:cNvSpPr>
            <a:spLocks noGrp="1"/>
          </p:cNvSpPr>
          <p:nvPr>
            <p:ph type="sldNum" sz="quarter" idx="4"/>
          </p:nvPr>
        </p:nvSpPr>
        <p:spPr>
          <a:xfrm>
            <a:off x="11046320" y="6501342"/>
            <a:ext cx="288032" cy="321141"/>
          </a:xfrm>
          <a:prstGeom prst="rect">
            <a:avLst/>
          </a:prstGeom>
        </p:spPr>
        <p:txBody>
          <a:bodyPr vert="horz" lIns="0" tIns="0" rIns="0" bIns="0" rtlCol="0" anchor="ctr"/>
          <a:lstStyle>
            <a:lvl1pPr algn="r">
              <a:defRPr sz="933">
                <a:solidFill>
                  <a:schemeClr val="bg1">
                    <a:lumMod val="75000"/>
                  </a:schemeClr>
                </a:solidFill>
              </a:defRPr>
            </a:lvl1pPr>
          </a:lstStyle>
          <a:p>
            <a:pPr>
              <a:defRPr/>
            </a:pPr>
            <a:fld id="{9426A61E-93B8-384D-8975-0A89DB09A550}" type="slidenum">
              <a:rPr lang="sv-SE" smtClean="0"/>
              <a:pPr>
                <a:defRPr/>
              </a:pPr>
              <a:t>‹#›</a:t>
            </a:fld>
            <a:endParaRPr lang="sv-SE"/>
          </a:p>
        </p:txBody>
      </p:sp>
      <p:sp>
        <p:nvSpPr>
          <p:cNvPr id="16" name="Platshållare för sidfot 5">
            <a:extLst>
              <a:ext uri="{FF2B5EF4-FFF2-40B4-BE49-F238E27FC236}">
                <a16:creationId xmlns:a16="http://schemas.microsoft.com/office/drawing/2014/main" id="{55BF7CD5-8DA5-5E4D-AF0A-D06E84FF71AF}"/>
              </a:ext>
            </a:extLst>
          </p:cNvPr>
          <p:cNvSpPr>
            <a:spLocks noGrp="1"/>
          </p:cNvSpPr>
          <p:nvPr>
            <p:ph type="ftr" sz="quarter" idx="3"/>
          </p:nvPr>
        </p:nvSpPr>
        <p:spPr>
          <a:xfrm>
            <a:off x="3163200" y="6607008"/>
            <a:ext cx="5088379" cy="143696"/>
          </a:xfrm>
          <a:prstGeom prst="rect">
            <a:avLst/>
          </a:prstGeom>
        </p:spPr>
        <p:txBody>
          <a:bodyPr lIns="0" tIns="0" rIns="0" bIns="0" anchor="t" anchorCtr="0">
            <a:noAutofit/>
          </a:bodyPr>
          <a:lstStyle>
            <a:lvl1pPr algn="l">
              <a:lnSpc>
                <a:spcPct val="100000"/>
              </a:lnSpc>
              <a:defRPr lang="sv-SE" sz="933" b="1" i="0" cap="none" spc="67" baseline="0">
                <a:solidFill>
                  <a:schemeClr val="bg1">
                    <a:lumMod val="75000"/>
                  </a:schemeClr>
                </a:solidFill>
                <a:latin typeface="Arial" panose="020B0604020202020204" pitchFamily="34" charset="0"/>
                <a:ea typeface="ＭＳ Ｐゴシック" pitchFamily="-65" charset="-128"/>
                <a:cs typeface="Arial" panose="020B0604020202020204" pitchFamily="34" charset="0"/>
              </a:defRPr>
            </a:lvl1pPr>
          </a:lstStyle>
          <a:p>
            <a:pPr eaLnBrk="0" hangingPunct="0"/>
            <a:r>
              <a:rPr lang="en"/>
              <a:t>|      ORGANISATION NAME – CHANGE HEADER/FOOTER </a:t>
            </a:r>
          </a:p>
        </p:txBody>
      </p:sp>
    </p:spTree>
    <p:extLst>
      <p:ext uri="{BB962C8B-B14F-4D97-AF65-F5344CB8AC3E}">
        <p14:creationId xmlns:p14="http://schemas.microsoft.com/office/powerpoint/2010/main" val="3284737647"/>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ext and two images (alt 2)">
    <p:spTree>
      <p:nvGrpSpPr>
        <p:cNvPr id="1" name=""/>
        <p:cNvGrpSpPr/>
        <p:nvPr/>
      </p:nvGrpSpPr>
      <p:grpSpPr>
        <a:xfrm>
          <a:off x="0" y="0"/>
          <a:ext cx="0" cy="0"/>
          <a:chOff x="0" y="0"/>
          <a:chExt cx="0" cy="0"/>
        </a:xfrm>
      </p:grpSpPr>
      <p:sp>
        <p:nvSpPr>
          <p:cNvPr id="8" name="Platshållare för innehåll 2"/>
          <p:cNvSpPr>
            <a:spLocks noGrp="1"/>
          </p:cNvSpPr>
          <p:nvPr>
            <p:ph sz="quarter" idx="12" hasCustomPrompt="1"/>
          </p:nvPr>
        </p:nvSpPr>
        <p:spPr>
          <a:xfrm>
            <a:off x="912000" y="1920000"/>
            <a:ext cx="6816000" cy="3985949"/>
          </a:xfrm>
        </p:spPr>
        <p:txBody>
          <a:bodyPr/>
          <a:lstStyle>
            <a:lvl1pPr marL="287993" indent="-287993">
              <a:defRPr sz="2400"/>
            </a:lvl1pPr>
            <a:lvl2pPr marL="575986" indent="-287993">
              <a:defRPr sz="2133"/>
            </a:lvl2pPr>
            <a:lvl3pPr marL="863978" indent="-287993">
              <a:defRPr sz="2133"/>
            </a:lvl3pPr>
            <a:lvl4pPr marL="1151971" indent="-287993">
              <a:defRPr sz="2133"/>
            </a:lvl4pPr>
            <a:lvl5pPr marL="1439964" indent="-287993">
              <a:defRPr sz="2133"/>
            </a:lvl5pPr>
          </a:lstStyle>
          <a:p>
            <a:pPr marL="287993" lvl="0" indent="-287993"/>
            <a:r>
              <a:rPr lang="en-US" noProof="0"/>
              <a:t>Type your text or click on the icons below to insert object</a:t>
            </a:r>
          </a:p>
          <a:p>
            <a:pPr marL="575986" lvl="1" indent="-287993"/>
            <a:r>
              <a:rPr lang="en-US" noProof="0"/>
              <a:t>Second level</a:t>
            </a:r>
          </a:p>
          <a:p>
            <a:pPr marL="863978" lvl="2" indent="-287993"/>
            <a:r>
              <a:rPr lang="en-US" noProof="0"/>
              <a:t>Third level</a:t>
            </a:r>
          </a:p>
          <a:p>
            <a:pPr marL="1151971" lvl="3" indent="-287993"/>
            <a:r>
              <a:rPr lang="en-US" noProof="0"/>
              <a:t>Fourth level</a:t>
            </a:r>
          </a:p>
          <a:p>
            <a:pPr marL="1439964" lvl="4" indent="-287993"/>
            <a:r>
              <a:rPr lang="en-US" noProof="0"/>
              <a:t>Fifth level</a:t>
            </a:r>
          </a:p>
        </p:txBody>
      </p:sp>
      <p:sp>
        <p:nvSpPr>
          <p:cNvPr id="14" name="Platshållare för bild 7"/>
          <p:cNvSpPr>
            <a:spLocks noGrp="1"/>
          </p:cNvSpPr>
          <p:nvPr>
            <p:ph type="pic" sz="quarter" idx="17" hasCustomPrompt="1"/>
          </p:nvPr>
        </p:nvSpPr>
        <p:spPr>
          <a:xfrm>
            <a:off x="7539693" y="-370959"/>
            <a:ext cx="4652308" cy="3369600"/>
          </a:xfrm>
          <a:custGeom>
            <a:avLst/>
            <a:gdLst>
              <a:gd name="connsiteX0" fmla="*/ 0 w 2992081"/>
              <a:gd name="connsiteY0" fmla="*/ 0 h 2527200"/>
              <a:gd name="connsiteX1" fmla="*/ 2992081 w 2992081"/>
              <a:gd name="connsiteY1" fmla="*/ 0 h 2527200"/>
              <a:gd name="connsiteX2" fmla="*/ 2992081 w 2992081"/>
              <a:gd name="connsiteY2" fmla="*/ 2527200 h 2527200"/>
              <a:gd name="connsiteX3" fmla="*/ 0 w 2992081"/>
              <a:gd name="connsiteY3" fmla="*/ 2527200 h 2527200"/>
              <a:gd name="connsiteX4" fmla="*/ 0 w 2992081"/>
              <a:gd name="connsiteY4" fmla="*/ 0 h 2527200"/>
              <a:gd name="connsiteX0" fmla="*/ 0 w 3489231"/>
              <a:gd name="connsiteY0" fmla="*/ 0 h 2527200"/>
              <a:gd name="connsiteX1" fmla="*/ 3489231 w 3489231"/>
              <a:gd name="connsiteY1" fmla="*/ 0 h 2527200"/>
              <a:gd name="connsiteX2" fmla="*/ 3489231 w 3489231"/>
              <a:gd name="connsiteY2" fmla="*/ 2527200 h 2527200"/>
              <a:gd name="connsiteX3" fmla="*/ 497150 w 3489231"/>
              <a:gd name="connsiteY3" fmla="*/ 2527200 h 2527200"/>
              <a:gd name="connsiteX4" fmla="*/ 0 w 3489231"/>
              <a:gd name="connsiteY4" fmla="*/ 0 h 2527200"/>
              <a:gd name="connsiteX0" fmla="*/ 0 w 3489231"/>
              <a:gd name="connsiteY0" fmla="*/ 0 h 2532366"/>
              <a:gd name="connsiteX1" fmla="*/ 3489231 w 3489231"/>
              <a:gd name="connsiteY1" fmla="*/ 0 h 2532366"/>
              <a:gd name="connsiteX2" fmla="*/ 3489231 w 3489231"/>
              <a:gd name="connsiteY2" fmla="*/ 2527200 h 2532366"/>
              <a:gd name="connsiteX3" fmla="*/ 352499 w 3489231"/>
              <a:gd name="connsiteY3" fmla="*/ 2532366 h 2532366"/>
              <a:gd name="connsiteX4" fmla="*/ 0 w 3489231"/>
              <a:gd name="connsiteY4" fmla="*/ 0 h 2532366"/>
              <a:gd name="connsiteX0" fmla="*/ 0 w 3489231"/>
              <a:gd name="connsiteY0" fmla="*/ 0 h 2527200"/>
              <a:gd name="connsiteX1" fmla="*/ 3489231 w 3489231"/>
              <a:gd name="connsiteY1" fmla="*/ 0 h 2527200"/>
              <a:gd name="connsiteX2" fmla="*/ 3489231 w 3489231"/>
              <a:gd name="connsiteY2" fmla="*/ 2527200 h 2527200"/>
              <a:gd name="connsiteX3" fmla="*/ 331835 w 3489231"/>
              <a:gd name="connsiteY3" fmla="*/ 2465206 h 2527200"/>
              <a:gd name="connsiteX4" fmla="*/ 0 w 3489231"/>
              <a:gd name="connsiteY4" fmla="*/ 0 h 2527200"/>
              <a:gd name="connsiteX0" fmla="*/ 0 w 3489231"/>
              <a:gd name="connsiteY0" fmla="*/ 0 h 2532366"/>
              <a:gd name="connsiteX1" fmla="*/ 3489231 w 3489231"/>
              <a:gd name="connsiteY1" fmla="*/ 0 h 2532366"/>
              <a:gd name="connsiteX2" fmla="*/ 3489231 w 3489231"/>
              <a:gd name="connsiteY2" fmla="*/ 2527200 h 2532366"/>
              <a:gd name="connsiteX3" fmla="*/ 347333 w 3489231"/>
              <a:gd name="connsiteY3" fmla="*/ 2532366 h 2532366"/>
              <a:gd name="connsiteX4" fmla="*/ 0 w 3489231"/>
              <a:gd name="connsiteY4" fmla="*/ 0 h 2532366"/>
              <a:gd name="connsiteX0" fmla="*/ 0 w 3489231"/>
              <a:gd name="connsiteY0" fmla="*/ 0 h 2527200"/>
              <a:gd name="connsiteX1" fmla="*/ 3489231 w 3489231"/>
              <a:gd name="connsiteY1" fmla="*/ 0 h 2527200"/>
              <a:gd name="connsiteX2" fmla="*/ 3489231 w 3489231"/>
              <a:gd name="connsiteY2" fmla="*/ 2527200 h 2527200"/>
              <a:gd name="connsiteX3" fmla="*/ 347333 w 3489231"/>
              <a:gd name="connsiteY3" fmla="*/ 2522033 h 2527200"/>
              <a:gd name="connsiteX4" fmla="*/ 0 w 3489231"/>
              <a:gd name="connsiteY4" fmla="*/ 0 h 252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9231" h="2527200">
                <a:moveTo>
                  <a:pt x="0" y="0"/>
                </a:moveTo>
                <a:lnTo>
                  <a:pt x="3489231" y="0"/>
                </a:lnTo>
                <a:lnTo>
                  <a:pt x="3489231" y="2527200"/>
                </a:lnTo>
                <a:lnTo>
                  <a:pt x="347333" y="2522033"/>
                </a:lnTo>
                <a:lnTo>
                  <a:pt x="0" y="0"/>
                </a:lnTo>
                <a:close/>
              </a:path>
            </a:pathLst>
          </a:custGeom>
          <a:solidFill>
            <a:schemeClr val="bg1">
              <a:lumMod val="75000"/>
            </a:schemeClr>
          </a:solidFill>
        </p:spPr>
        <p:txBody>
          <a:bodyPr vert="horz" lIns="0" tIns="0" rIns="0" bIns="0" rtlCol="0" anchor="ctr">
            <a:normAutofit/>
          </a:bodyPr>
          <a:lstStyle>
            <a:lvl1pPr marL="0" marR="0" indent="0" algn="ctr" defTabSz="609585" rtl="0" eaLnBrk="0" fontAlgn="base" latinLnBrk="0" hangingPunct="0">
              <a:lnSpc>
                <a:spcPct val="110000"/>
              </a:lnSpc>
              <a:spcBef>
                <a:spcPts val="1067"/>
              </a:spcBef>
              <a:spcAft>
                <a:spcPct val="0"/>
              </a:spcAft>
              <a:buClrTx/>
              <a:buSzTx/>
              <a:buFont typeface="Arial" charset="0"/>
              <a:buNone/>
              <a:tabLst/>
              <a:defRPr lang="sv-SE" sz="2133" noProof="0"/>
            </a:lvl1pPr>
          </a:lstStyle>
          <a:p>
            <a:pPr marL="0" marR="0" lvl="0" indent="0" algn="ctr" defTabSz="609585" rtl="0" eaLnBrk="0" fontAlgn="base" latinLnBrk="0" hangingPunct="0">
              <a:lnSpc>
                <a:spcPct val="110000"/>
              </a:lnSpc>
              <a:spcBef>
                <a:spcPts val="1067"/>
              </a:spcBef>
              <a:spcAft>
                <a:spcPct val="0"/>
              </a:spcAft>
              <a:buClrTx/>
              <a:buSzTx/>
              <a:buFont typeface="Arial" charset="0"/>
              <a:buNone/>
              <a:tabLst/>
              <a:defRPr/>
            </a:pPr>
            <a:r>
              <a:rPr lang="sv-SE" noProof="0" err="1"/>
              <a:t>Click</a:t>
            </a:r>
            <a:r>
              <a:rPr lang="sv-SE" noProof="0"/>
              <a:t> on the </a:t>
            </a:r>
            <a:r>
              <a:rPr lang="sv-SE" noProof="0" err="1"/>
              <a:t>icon</a:t>
            </a:r>
            <a:br>
              <a:rPr lang="sv-SE" noProof="0"/>
            </a:br>
            <a:br>
              <a:rPr lang="sv-SE" noProof="0"/>
            </a:br>
            <a:r>
              <a:rPr lang="sv-SE" noProof="0"/>
              <a:t>to </a:t>
            </a:r>
            <a:r>
              <a:rPr lang="sv-SE" noProof="0" err="1"/>
              <a:t>add</a:t>
            </a:r>
            <a:r>
              <a:rPr lang="sv-SE" noProof="0"/>
              <a:t> a </a:t>
            </a:r>
            <a:r>
              <a:rPr lang="sv-SE" noProof="0" err="1"/>
              <a:t>picture</a:t>
            </a:r>
            <a:endParaRPr lang="sv-SE" noProof="0"/>
          </a:p>
        </p:txBody>
      </p:sp>
      <p:sp>
        <p:nvSpPr>
          <p:cNvPr id="9" name="Platshållare för bild 7">
            <a:extLst>
              <a:ext uri="{FF2B5EF4-FFF2-40B4-BE49-F238E27FC236}">
                <a16:creationId xmlns:a16="http://schemas.microsoft.com/office/drawing/2014/main" id="{C6E7842F-5E6D-0D4E-95D1-DF406180B4C7}"/>
              </a:ext>
            </a:extLst>
          </p:cNvPr>
          <p:cNvSpPr>
            <a:spLocks noGrp="1"/>
          </p:cNvSpPr>
          <p:nvPr>
            <p:ph type="pic" sz="quarter" idx="20" hasCustomPrompt="1"/>
          </p:nvPr>
        </p:nvSpPr>
        <p:spPr>
          <a:xfrm>
            <a:off x="8030355" y="3137298"/>
            <a:ext cx="4170989" cy="3366964"/>
          </a:xfrm>
          <a:custGeom>
            <a:avLst/>
            <a:gdLst>
              <a:gd name="connsiteX0" fmla="*/ 0 w 2992081"/>
              <a:gd name="connsiteY0" fmla="*/ 0 h 2527200"/>
              <a:gd name="connsiteX1" fmla="*/ 2992081 w 2992081"/>
              <a:gd name="connsiteY1" fmla="*/ 0 h 2527200"/>
              <a:gd name="connsiteX2" fmla="*/ 2992081 w 2992081"/>
              <a:gd name="connsiteY2" fmla="*/ 2527200 h 2527200"/>
              <a:gd name="connsiteX3" fmla="*/ 0 w 2992081"/>
              <a:gd name="connsiteY3" fmla="*/ 2527200 h 2527200"/>
              <a:gd name="connsiteX4" fmla="*/ 0 w 2992081"/>
              <a:gd name="connsiteY4" fmla="*/ 0 h 2527200"/>
              <a:gd name="connsiteX0" fmla="*/ 0 w 3121234"/>
              <a:gd name="connsiteY0" fmla="*/ 0 h 2527200"/>
              <a:gd name="connsiteX1" fmla="*/ 3121234 w 3121234"/>
              <a:gd name="connsiteY1" fmla="*/ 0 h 2527200"/>
              <a:gd name="connsiteX2" fmla="*/ 3121234 w 3121234"/>
              <a:gd name="connsiteY2" fmla="*/ 2527200 h 2527200"/>
              <a:gd name="connsiteX3" fmla="*/ 129153 w 3121234"/>
              <a:gd name="connsiteY3" fmla="*/ 2527200 h 2527200"/>
              <a:gd name="connsiteX4" fmla="*/ 0 w 3121234"/>
              <a:gd name="connsiteY4" fmla="*/ 0 h 2527200"/>
              <a:gd name="connsiteX0" fmla="*/ 0 w 3121234"/>
              <a:gd name="connsiteY0" fmla="*/ 0 h 2527200"/>
              <a:gd name="connsiteX1" fmla="*/ 3121234 w 3121234"/>
              <a:gd name="connsiteY1" fmla="*/ 0 h 2527200"/>
              <a:gd name="connsiteX2" fmla="*/ 3121234 w 3121234"/>
              <a:gd name="connsiteY2" fmla="*/ 2527200 h 2527200"/>
              <a:gd name="connsiteX3" fmla="*/ 361628 w 3121234"/>
              <a:gd name="connsiteY3" fmla="*/ 2527200 h 2527200"/>
              <a:gd name="connsiteX4" fmla="*/ 0 w 3121234"/>
              <a:gd name="connsiteY4" fmla="*/ 0 h 2527200"/>
              <a:gd name="connsiteX0" fmla="*/ 0 w 3121234"/>
              <a:gd name="connsiteY0" fmla="*/ 0 h 2527200"/>
              <a:gd name="connsiteX1" fmla="*/ 3121234 w 3121234"/>
              <a:gd name="connsiteY1" fmla="*/ 0 h 2527200"/>
              <a:gd name="connsiteX2" fmla="*/ 3121234 w 3121234"/>
              <a:gd name="connsiteY2" fmla="*/ 2527200 h 2527200"/>
              <a:gd name="connsiteX3" fmla="*/ 355877 w 3121234"/>
              <a:gd name="connsiteY3" fmla="*/ 2515698 h 2527200"/>
              <a:gd name="connsiteX4" fmla="*/ 0 w 3121234"/>
              <a:gd name="connsiteY4" fmla="*/ 0 h 2527200"/>
              <a:gd name="connsiteX0" fmla="*/ 0 w 3121234"/>
              <a:gd name="connsiteY0" fmla="*/ 0 h 2521449"/>
              <a:gd name="connsiteX1" fmla="*/ 3121234 w 3121234"/>
              <a:gd name="connsiteY1" fmla="*/ 0 h 2521449"/>
              <a:gd name="connsiteX2" fmla="*/ 3115483 w 3121234"/>
              <a:gd name="connsiteY2" fmla="*/ 2521449 h 2521449"/>
              <a:gd name="connsiteX3" fmla="*/ 355877 w 3121234"/>
              <a:gd name="connsiteY3" fmla="*/ 2515698 h 2521449"/>
              <a:gd name="connsiteX4" fmla="*/ 0 w 3121234"/>
              <a:gd name="connsiteY4" fmla="*/ 0 h 2521449"/>
              <a:gd name="connsiteX0" fmla="*/ 0 w 3121234"/>
              <a:gd name="connsiteY0" fmla="*/ 0 h 2525223"/>
              <a:gd name="connsiteX1" fmla="*/ 3121234 w 3121234"/>
              <a:gd name="connsiteY1" fmla="*/ 0 h 2525223"/>
              <a:gd name="connsiteX2" fmla="*/ 3115483 w 3121234"/>
              <a:gd name="connsiteY2" fmla="*/ 2521449 h 2525223"/>
              <a:gd name="connsiteX3" fmla="*/ 355877 w 3121234"/>
              <a:gd name="connsiteY3" fmla="*/ 2525223 h 2525223"/>
              <a:gd name="connsiteX4" fmla="*/ 0 w 3121234"/>
              <a:gd name="connsiteY4" fmla="*/ 0 h 2525223"/>
              <a:gd name="connsiteX0" fmla="*/ 0 w 3121234"/>
              <a:gd name="connsiteY0" fmla="*/ 0 h 2525223"/>
              <a:gd name="connsiteX1" fmla="*/ 3121234 w 3121234"/>
              <a:gd name="connsiteY1" fmla="*/ 0 h 2525223"/>
              <a:gd name="connsiteX2" fmla="*/ 3118658 w 3121234"/>
              <a:gd name="connsiteY2" fmla="*/ 2524624 h 2525223"/>
              <a:gd name="connsiteX3" fmla="*/ 355877 w 3121234"/>
              <a:gd name="connsiteY3" fmla="*/ 2525223 h 2525223"/>
              <a:gd name="connsiteX4" fmla="*/ 0 w 3121234"/>
              <a:gd name="connsiteY4" fmla="*/ 0 h 2525223"/>
              <a:gd name="connsiteX0" fmla="*/ 0 w 3128242"/>
              <a:gd name="connsiteY0" fmla="*/ 0 h 2525223"/>
              <a:gd name="connsiteX1" fmla="*/ 3121234 w 3128242"/>
              <a:gd name="connsiteY1" fmla="*/ 0 h 2525223"/>
              <a:gd name="connsiteX2" fmla="*/ 3128183 w 3128242"/>
              <a:gd name="connsiteY2" fmla="*/ 2524624 h 2525223"/>
              <a:gd name="connsiteX3" fmla="*/ 355877 w 3128242"/>
              <a:gd name="connsiteY3" fmla="*/ 2525223 h 2525223"/>
              <a:gd name="connsiteX4" fmla="*/ 0 w 3128242"/>
              <a:gd name="connsiteY4" fmla="*/ 0 h 25252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8242" h="2525223">
                <a:moveTo>
                  <a:pt x="0" y="0"/>
                </a:moveTo>
                <a:lnTo>
                  <a:pt x="3121234" y="0"/>
                </a:lnTo>
                <a:cubicBezTo>
                  <a:pt x="3120375" y="841541"/>
                  <a:pt x="3129042" y="1683083"/>
                  <a:pt x="3128183" y="2524624"/>
                </a:cubicBezTo>
                <a:lnTo>
                  <a:pt x="355877" y="2525223"/>
                </a:lnTo>
                <a:lnTo>
                  <a:pt x="0" y="0"/>
                </a:lnTo>
                <a:close/>
              </a:path>
            </a:pathLst>
          </a:custGeom>
          <a:solidFill>
            <a:schemeClr val="bg1">
              <a:lumMod val="75000"/>
            </a:schemeClr>
          </a:solidFill>
        </p:spPr>
        <p:txBody>
          <a:bodyPr vert="horz" lIns="0" tIns="0" rIns="0" bIns="0" rtlCol="0" anchor="ctr">
            <a:normAutofit/>
          </a:bodyPr>
          <a:lstStyle>
            <a:lvl1pPr marL="0" marR="0" indent="0" algn="ctr" defTabSz="609585" rtl="0" eaLnBrk="0" fontAlgn="base" latinLnBrk="0" hangingPunct="0">
              <a:lnSpc>
                <a:spcPct val="110000"/>
              </a:lnSpc>
              <a:spcBef>
                <a:spcPts val="1067"/>
              </a:spcBef>
              <a:spcAft>
                <a:spcPct val="0"/>
              </a:spcAft>
              <a:buClrTx/>
              <a:buSzTx/>
              <a:buFont typeface="Arial" charset="0"/>
              <a:buNone/>
              <a:tabLst/>
              <a:defRPr lang="sv-SE" sz="2133" noProof="0"/>
            </a:lvl1pPr>
          </a:lstStyle>
          <a:p>
            <a:pPr marL="0" marR="0" lvl="0" indent="0" algn="ctr" defTabSz="609585" rtl="0" eaLnBrk="0" fontAlgn="base" latinLnBrk="0" hangingPunct="0">
              <a:lnSpc>
                <a:spcPct val="110000"/>
              </a:lnSpc>
              <a:spcBef>
                <a:spcPts val="1067"/>
              </a:spcBef>
              <a:spcAft>
                <a:spcPct val="0"/>
              </a:spcAft>
              <a:buClrTx/>
              <a:buSzTx/>
              <a:buFont typeface="Arial" charset="0"/>
              <a:buNone/>
              <a:tabLst/>
              <a:defRPr/>
            </a:pPr>
            <a:r>
              <a:rPr lang="sv-SE" noProof="0" err="1"/>
              <a:t>Click</a:t>
            </a:r>
            <a:r>
              <a:rPr lang="sv-SE" noProof="0"/>
              <a:t> on the </a:t>
            </a:r>
            <a:r>
              <a:rPr lang="sv-SE" noProof="0" err="1"/>
              <a:t>icon</a:t>
            </a:r>
            <a:br>
              <a:rPr lang="sv-SE" noProof="0"/>
            </a:br>
            <a:br>
              <a:rPr lang="sv-SE" noProof="0"/>
            </a:br>
            <a:r>
              <a:rPr lang="sv-SE" noProof="0"/>
              <a:t>to </a:t>
            </a:r>
            <a:r>
              <a:rPr lang="sv-SE" noProof="0" err="1"/>
              <a:t>add</a:t>
            </a:r>
            <a:r>
              <a:rPr lang="sv-SE" noProof="0"/>
              <a:t> a </a:t>
            </a:r>
            <a:r>
              <a:rPr lang="sv-SE" noProof="0" err="1"/>
              <a:t>picture</a:t>
            </a:r>
            <a:endParaRPr lang="sv-SE" noProof="0"/>
          </a:p>
        </p:txBody>
      </p:sp>
      <p:sp>
        <p:nvSpPr>
          <p:cNvPr id="10" name="Rubrik 5">
            <a:extLst>
              <a:ext uri="{FF2B5EF4-FFF2-40B4-BE49-F238E27FC236}">
                <a16:creationId xmlns:a16="http://schemas.microsoft.com/office/drawing/2014/main" id="{14C9355C-85B6-E949-9803-F69815A94C6D}"/>
              </a:ext>
            </a:extLst>
          </p:cNvPr>
          <p:cNvSpPr>
            <a:spLocks noGrp="1"/>
          </p:cNvSpPr>
          <p:nvPr>
            <p:ph type="title" hasCustomPrompt="1"/>
          </p:nvPr>
        </p:nvSpPr>
        <p:spPr>
          <a:xfrm>
            <a:off x="912001" y="672001"/>
            <a:ext cx="6627692" cy="759209"/>
          </a:xfrm>
        </p:spPr>
        <p:txBody>
          <a:bodyPr anchor="t" anchorCtr="0"/>
          <a:lstStyle>
            <a:lvl1pPr>
              <a:defRPr/>
            </a:lvl1pPr>
          </a:lstStyle>
          <a:p>
            <a:r>
              <a:rPr lang="en-GB" noProof="0"/>
              <a:t>Click to add title</a:t>
            </a:r>
            <a:endParaRPr lang="sv-SE"/>
          </a:p>
        </p:txBody>
      </p:sp>
      <p:sp>
        <p:nvSpPr>
          <p:cNvPr id="11" name="Date Placeholder 1">
            <a:extLst>
              <a:ext uri="{FF2B5EF4-FFF2-40B4-BE49-F238E27FC236}">
                <a16:creationId xmlns:a16="http://schemas.microsoft.com/office/drawing/2014/main" id="{E652C9EB-FA8B-2B4B-942F-312A1CA653AE}"/>
              </a:ext>
            </a:extLst>
          </p:cNvPr>
          <p:cNvSpPr>
            <a:spLocks noGrp="1"/>
          </p:cNvSpPr>
          <p:nvPr>
            <p:ph type="dt" sz="half" idx="2"/>
          </p:nvPr>
        </p:nvSpPr>
        <p:spPr>
          <a:xfrm>
            <a:off x="9671792" y="6501342"/>
            <a:ext cx="1305600" cy="338364"/>
          </a:xfrm>
          <a:prstGeom prst="rect">
            <a:avLst/>
          </a:prstGeom>
        </p:spPr>
        <p:txBody>
          <a:bodyPr vert="horz" lIns="91440" tIns="45720" rIns="91440" bIns="45720" rtlCol="0" anchor="ctr"/>
          <a:lstStyle>
            <a:lvl1pPr algn="l">
              <a:defRPr sz="933">
                <a:solidFill>
                  <a:schemeClr val="bg1">
                    <a:lumMod val="75000"/>
                  </a:schemeClr>
                </a:solidFill>
              </a:defRPr>
            </a:lvl1pPr>
          </a:lstStyle>
          <a:p>
            <a:fld id="{EF3F49D8-F214-E148-9402-3CFAA36AC7B8}" type="datetime1">
              <a:rPr lang="sv-SE" smtClean="0"/>
              <a:t>2026-05-19</a:t>
            </a:fld>
            <a:endParaRPr lang="sv-SE"/>
          </a:p>
        </p:txBody>
      </p:sp>
      <p:sp>
        <p:nvSpPr>
          <p:cNvPr id="13" name="Platshållare för bildnummer 2">
            <a:extLst>
              <a:ext uri="{FF2B5EF4-FFF2-40B4-BE49-F238E27FC236}">
                <a16:creationId xmlns:a16="http://schemas.microsoft.com/office/drawing/2014/main" id="{050441FF-DF4B-0240-B9B8-2B60733A117B}"/>
              </a:ext>
            </a:extLst>
          </p:cNvPr>
          <p:cNvSpPr>
            <a:spLocks noGrp="1"/>
          </p:cNvSpPr>
          <p:nvPr>
            <p:ph type="sldNum" sz="quarter" idx="4"/>
          </p:nvPr>
        </p:nvSpPr>
        <p:spPr>
          <a:xfrm>
            <a:off x="11046320" y="6501342"/>
            <a:ext cx="288032" cy="321141"/>
          </a:xfrm>
          <a:prstGeom prst="rect">
            <a:avLst/>
          </a:prstGeom>
        </p:spPr>
        <p:txBody>
          <a:bodyPr vert="horz" lIns="0" tIns="0" rIns="0" bIns="0" rtlCol="0" anchor="ctr"/>
          <a:lstStyle>
            <a:lvl1pPr algn="r">
              <a:defRPr sz="933">
                <a:solidFill>
                  <a:schemeClr val="bg1">
                    <a:lumMod val="75000"/>
                  </a:schemeClr>
                </a:solidFill>
              </a:defRPr>
            </a:lvl1pPr>
          </a:lstStyle>
          <a:p>
            <a:pPr>
              <a:defRPr/>
            </a:pPr>
            <a:fld id="{9426A61E-93B8-384D-8975-0A89DB09A550}" type="slidenum">
              <a:rPr lang="sv-SE" smtClean="0"/>
              <a:pPr>
                <a:defRPr/>
              </a:pPr>
              <a:t>‹#›</a:t>
            </a:fld>
            <a:endParaRPr lang="sv-SE"/>
          </a:p>
        </p:txBody>
      </p:sp>
      <p:sp>
        <p:nvSpPr>
          <p:cNvPr id="16" name="Platshållare för sidfot 5">
            <a:extLst>
              <a:ext uri="{FF2B5EF4-FFF2-40B4-BE49-F238E27FC236}">
                <a16:creationId xmlns:a16="http://schemas.microsoft.com/office/drawing/2014/main" id="{C12AD7C1-4E55-744A-85AE-9B01CCAE21D1}"/>
              </a:ext>
            </a:extLst>
          </p:cNvPr>
          <p:cNvSpPr>
            <a:spLocks noGrp="1"/>
          </p:cNvSpPr>
          <p:nvPr>
            <p:ph type="ftr" sz="quarter" idx="3"/>
          </p:nvPr>
        </p:nvSpPr>
        <p:spPr>
          <a:xfrm>
            <a:off x="3163200" y="6607008"/>
            <a:ext cx="5088379" cy="143696"/>
          </a:xfrm>
          <a:prstGeom prst="rect">
            <a:avLst/>
          </a:prstGeom>
        </p:spPr>
        <p:txBody>
          <a:bodyPr lIns="0" tIns="0" rIns="0" bIns="0" anchor="t" anchorCtr="0">
            <a:noAutofit/>
          </a:bodyPr>
          <a:lstStyle>
            <a:lvl1pPr algn="l">
              <a:lnSpc>
                <a:spcPct val="100000"/>
              </a:lnSpc>
              <a:defRPr lang="sv-SE" sz="933" b="1" i="0" cap="none" spc="67" baseline="0">
                <a:solidFill>
                  <a:schemeClr val="bg1">
                    <a:lumMod val="75000"/>
                  </a:schemeClr>
                </a:solidFill>
                <a:latin typeface="Arial" panose="020B0604020202020204" pitchFamily="34" charset="0"/>
                <a:ea typeface="ＭＳ Ｐゴシック" pitchFamily="-65" charset="-128"/>
                <a:cs typeface="Arial" panose="020B0604020202020204" pitchFamily="34" charset="0"/>
              </a:defRPr>
            </a:lvl1pPr>
          </a:lstStyle>
          <a:p>
            <a:pPr eaLnBrk="0" hangingPunct="0"/>
            <a:r>
              <a:rPr lang="en"/>
              <a:t>|      ORGANISATION NAME – CHANGE HEADER/FOOTER </a:t>
            </a:r>
          </a:p>
        </p:txBody>
      </p:sp>
    </p:spTree>
    <p:extLst>
      <p:ext uri="{BB962C8B-B14F-4D97-AF65-F5344CB8AC3E}">
        <p14:creationId xmlns:p14="http://schemas.microsoft.com/office/powerpoint/2010/main" val="164169659"/>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ext and image (alt 4)">
    <p:spTree>
      <p:nvGrpSpPr>
        <p:cNvPr id="1" name=""/>
        <p:cNvGrpSpPr/>
        <p:nvPr/>
      </p:nvGrpSpPr>
      <p:grpSpPr>
        <a:xfrm>
          <a:off x="0" y="0"/>
          <a:ext cx="0" cy="0"/>
          <a:chOff x="0" y="0"/>
          <a:chExt cx="0" cy="0"/>
        </a:xfrm>
      </p:grpSpPr>
      <p:sp>
        <p:nvSpPr>
          <p:cNvPr id="15" name="Platshållare för bild 7"/>
          <p:cNvSpPr>
            <a:spLocks noGrp="1"/>
          </p:cNvSpPr>
          <p:nvPr>
            <p:ph type="pic" sz="quarter" idx="17" hasCustomPrompt="1"/>
          </p:nvPr>
        </p:nvSpPr>
        <p:spPr>
          <a:xfrm>
            <a:off x="8202560" y="0"/>
            <a:ext cx="3989441" cy="6501341"/>
          </a:xfrm>
          <a:prstGeom prst="rect">
            <a:avLst/>
          </a:prstGeom>
          <a:solidFill>
            <a:schemeClr val="bg1">
              <a:lumMod val="75000"/>
            </a:schemeClr>
          </a:solidFill>
        </p:spPr>
        <p:txBody>
          <a:bodyPr vert="horz" lIns="0" tIns="0" rIns="0" bIns="0" rtlCol="0" anchor="ctr">
            <a:normAutofit/>
          </a:bodyPr>
          <a:lstStyle>
            <a:lvl1pPr marL="0" marR="0" indent="0" algn="ctr" defTabSz="609585" rtl="0" eaLnBrk="0" fontAlgn="base" latinLnBrk="0" hangingPunct="0">
              <a:lnSpc>
                <a:spcPct val="110000"/>
              </a:lnSpc>
              <a:spcBef>
                <a:spcPts val="1067"/>
              </a:spcBef>
              <a:spcAft>
                <a:spcPct val="0"/>
              </a:spcAft>
              <a:buClrTx/>
              <a:buSzTx/>
              <a:buFont typeface="Arial" charset="0"/>
              <a:buNone/>
              <a:tabLst/>
              <a:defRPr lang="sv-SE" sz="2133" noProof="0"/>
            </a:lvl1pPr>
          </a:lstStyle>
          <a:p>
            <a:pPr marL="0" marR="0" lvl="0" indent="0" algn="ctr" defTabSz="609585" rtl="0" eaLnBrk="0" fontAlgn="base" latinLnBrk="0" hangingPunct="0">
              <a:lnSpc>
                <a:spcPct val="110000"/>
              </a:lnSpc>
              <a:spcBef>
                <a:spcPts val="1067"/>
              </a:spcBef>
              <a:spcAft>
                <a:spcPct val="0"/>
              </a:spcAft>
              <a:buClrTx/>
              <a:buSzTx/>
              <a:buFont typeface="Arial" charset="0"/>
              <a:buNone/>
              <a:tabLst/>
              <a:defRPr/>
            </a:pPr>
            <a:r>
              <a:rPr lang="sv-SE" noProof="0" err="1"/>
              <a:t>Click</a:t>
            </a:r>
            <a:r>
              <a:rPr lang="sv-SE" noProof="0"/>
              <a:t> on the </a:t>
            </a:r>
            <a:r>
              <a:rPr lang="sv-SE" noProof="0" err="1"/>
              <a:t>icon</a:t>
            </a:r>
            <a:br>
              <a:rPr lang="sv-SE" noProof="0"/>
            </a:br>
            <a:br>
              <a:rPr lang="sv-SE" noProof="0"/>
            </a:br>
            <a:r>
              <a:rPr lang="sv-SE" noProof="0"/>
              <a:t>to </a:t>
            </a:r>
            <a:r>
              <a:rPr lang="sv-SE" noProof="0" err="1"/>
              <a:t>add</a:t>
            </a:r>
            <a:r>
              <a:rPr lang="sv-SE" noProof="0"/>
              <a:t> a </a:t>
            </a:r>
            <a:r>
              <a:rPr lang="sv-SE" noProof="0" err="1"/>
              <a:t>picture</a:t>
            </a:r>
            <a:endParaRPr lang="sv-SE" noProof="0"/>
          </a:p>
        </p:txBody>
      </p:sp>
      <p:sp>
        <p:nvSpPr>
          <p:cNvPr id="2" name="Rubrik 1"/>
          <p:cNvSpPr>
            <a:spLocks noGrp="1"/>
          </p:cNvSpPr>
          <p:nvPr>
            <p:ph type="title" hasCustomPrompt="1"/>
          </p:nvPr>
        </p:nvSpPr>
        <p:spPr>
          <a:xfrm>
            <a:off x="911424" y="672001"/>
            <a:ext cx="6613205" cy="759209"/>
          </a:xfrm>
        </p:spPr>
        <p:txBody>
          <a:bodyPr anchor="t" anchorCtr="0"/>
          <a:lstStyle>
            <a:lvl1pPr>
              <a:defRPr/>
            </a:lvl1pPr>
          </a:lstStyle>
          <a:p>
            <a:r>
              <a:rPr lang="en-GB" noProof="0"/>
              <a:t>Click to add title</a:t>
            </a:r>
            <a:endParaRPr lang="sv-SE"/>
          </a:p>
        </p:txBody>
      </p:sp>
      <p:sp>
        <p:nvSpPr>
          <p:cNvPr id="7" name="Platshållare för innehåll 2"/>
          <p:cNvSpPr>
            <a:spLocks noGrp="1"/>
          </p:cNvSpPr>
          <p:nvPr>
            <p:ph sz="quarter" idx="12" hasCustomPrompt="1"/>
          </p:nvPr>
        </p:nvSpPr>
        <p:spPr>
          <a:xfrm>
            <a:off x="911424" y="1920000"/>
            <a:ext cx="6613205" cy="3985949"/>
          </a:xfrm>
        </p:spPr>
        <p:txBody>
          <a:bodyPr/>
          <a:lstStyle>
            <a:lvl1pPr marL="287993" indent="-287993">
              <a:defRPr sz="2400"/>
            </a:lvl1pPr>
            <a:lvl2pPr marL="575986" indent="-287993">
              <a:defRPr sz="2133"/>
            </a:lvl2pPr>
            <a:lvl3pPr marL="863978" indent="-287993">
              <a:defRPr sz="2133"/>
            </a:lvl3pPr>
            <a:lvl4pPr marL="1151971" indent="-287993">
              <a:defRPr sz="2133"/>
            </a:lvl4pPr>
            <a:lvl5pPr marL="1439964" indent="-287993">
              <a:defRPr sz="2133"/>
            </a:lvl5pPr>
          </a:lstStyle>
          <a:p>
            <a:pPr marL="287993" lvl="0" indent="-287993"/>
            <a:r>
              <a:rPr lang="en-US" noProof="0"/>
              <a:t>Type your text or click on the icons below to insert object</a:t>
            </a:r>
          </a:p>
          <a:p>
            <a:pPr marL="575986" lvl="1" indent="-287993"/>
            <a:r>
              <a:rPr lang="en-US" noProof="0"/>
              <a:t>Second level</a:t>
            </a:r>
          </a:p>
          <a:p>
            <a:pPr marL="863978" lvl="2" indent="-287993"/>
            <a:r>
              <a:rPr lang="en-US" noProof="0"/>
              <a:t>Third level</a:t>
            </a:r>
          </a:p>
          <a:p>
            <a:pPr marL="1151971" lvl="3" indent="-287993"/>
            <a:r>
              <a:rPr lang="en-US" noProof="0"/>
              <a:t>Fourth level</a:t>
            </a:r>
          </a:p>
          <a:p>
            <a:pPr marL="1439964" lvl="4" indent="-287993"/>
            <a:r>
              <a:rPr lang="en-US" noProof="0"/>
              <a:t>Fifth level</a:t>
            </a:r>
          </a:p>
        </p:txBody>
      </p:sp>
      <p:sp>
        <p:nvSpPr>
          <p:cNvPr id="9" name="Date Placeholder 1">
            <a:extLst>
              <a:ext uri="{FF2B5EF4-FFF2-40B4-BE49-F238E27FC236}">
                <a16:creationId xmlns:a16="http://schemas.microsoft.com/office/drawing/2014/main" id="{36166F4A-CB91-4D41-A7AF-D3D2FBFF04BC}"/>
              </a:ext>
            </a:extLst>
          </p:cNvPr>
          <p:cNvSpPr>
            <a:spLocks noGrp="1"/>
          </p:cNvSpPr>
          <p:nvPr>
            <p:ph type="dt" sz="half" idx="2"/>
          </p:nvPr>
        </p:nvSpPr>
        <p:spPr>
          <a:xfrm>
            <a:off x="9671792" y="6501342"/>
            <a:ext cx="1305600" cy="338364"/>
          </a:xfrm>
          <a:prstGeom prst="rect">
            <a:avLst/>
          </a:prstGeom>
        </p:spPr>
        <p:txBody>
          <a:bodyPr vert="horz" lIns="91440" tIns="45720" rIns="91440" bIns="45720" rtlCol="0" anchor="ctr"/>
          <a:lstStyle>
            <a:lvl1pPr algn="l">
              <a:defRPr sz="933">
                <a:solidFill>
                  <a:schemeClr val="bg1">
                    <a:lumMod val="75000"/>
                  </a:schemeClr>
                </a:solidFill>
              </a:defRPr>
            </a:lvl1pPr>
          </a:lstStyle>
          <a:p>
            <a:fld id="{4DE8FBFC-78AA-4342-82AA-23C3B74ECB24}" type="datetime1">
              <a:rPr lang="sv-SE" smtClean="0"/>
              <a:t>2026-05-19</a:t>
            </a:fld>
            <a:endParaRPr lang="sv-SE"/>
          </a:p>
        </p:txBody>
      </p:sp>
      <p:sp>
        <p:nvSpPr>
          <p:cNvPr id="10" name="Platshållare för bildnummer 2">
            <a:extLst>
              <a:ext uri="{FF2B5EF4-FFF2-40B4-BE49-F238E27FC236}">
                <a16:creationId xmlns:a16="http://schemas.microsoft.com/office/drawing/2014/main" id="{EC31C35E-63E7-954F-B72F-8D9EB33BB52F}"/>
              </a:ext>
            </a:extLst>
          </p:cNvPr>
          <p:cNvSpPr>
            <a:spLocks noGrp="1"/>
          </p:cNvSpPr>
          <p:nvPr>
            <p:ph type="sldNum" sz="quarter" idx="4"/>
          </p:nvPr>
        </p:nvSpPr>
        <p:spPr>
          <a:xfrm>
            <a:off x="11046320" y="6501342"/>
            <a:ext cx="288032" cy="321141"/>
          </a:xfrm>
          <a:prstGeom prst="rect">
            <a:avLst/>
          </a:prstGeom>
        </p:spPr>
        <p:txBody>
          <a:bodyPr vert="horz" lIns="0" tIns="0" rIns="0" bIns="0" rtlCol="0" anchor="ctr"/>
          <a:lstStyle>
            <a:lvl1pPr algn="r">
              <a:defRPr sz="933">
                <a:solidFill>
                  <a:schemeClr val="bg1">
                    <a:lumMod val="75000"/>
                  </a:schemeClr>
                </a:solidFill>
              </a:defRPr>
            </a:lvl1pPr>
          </a:lstStyle>
          <a:p>
            <a:pPr>
              <a:defRPr/>
            </a:pPr>
            <a:fld id="{9426A61E-93B8-384D-8975-0A89DB09A550}" type="slidenum">
              <a:rPr lang="sv-SE" smtClean="0"/>
              <a:pPr>
                <a:defRPr/>
              </a:pPr>
              <a:t>‹#›</a:t>
            </a:fld>
            <a:endParaRPr lang="sv-SE"/>
          </a:p>
        </p:txBody>
      </p:sp>
      <p:sp>
        <p:nvSpPr>
          <p:cNvPr id="12" name="Platshållare för sidfot 5">
            <a:extLst>
              <a:ext uri="{FF2B5EF4-FFF2-40B4-BE49-F238E27FC236}">
                <a16:creationId xmlns:a16="http://schemas.microsoft.com/office/drawing/2014/main" id="{209159B9-8196-8149-B534-09FD979107CB}"/>
              </a:ext>
            </a:extLst>
          </p:cNvPr>
          <p:cNvSpPr>
            <a:spLocks noGrp="1"/>
          </p:cNvSpPr>
          <p:nvPr>
            <p:ph type="ftr" sz="quarter" idx="3"/>
          </p:nvPr>
        </p:nvSpPr>
        <p:spPr>
          <a:xfrm>
            <a:off x="3163200" y="6607008"/>
            <a:ext cx="5088379" cy="143696"/>
          </a:xfrm>
          <a:prstGeom prst="rect">
            <a:avLst/>
          </a:prstGeom>
        </p:spPr>
        <p:txBody>
          <a:bodyPr lIns="0" tIns="0" rIns="0" bIns="0" anchor="t" anchorCtr="0">
            <a:noAutofit/>
          </a:bodyPr>
          <a:lstStyle>
            <a:lvl1pPr algn="l">
              <a:lnSpc>
                <a:spcPct val="100000"/>
              </a:lnSpc>
              <a:defRPr lang="sv-SE" sz="933" b="1" i="0" cap="none" spc="67" baseline="0">
                <a:solidFill>
                  <a:schemeClr val="bg1">
                    <a:lumMod val="75000"/>
                  </a:schemeClr>
                </a:solidFill>
                <a:latin typeface="Arial" panose="020B0604020202020204" pitchFamily="34" charset="0"/>
                <a:ea typeface="ＭＳ Ｐゴシック" pitchFamily="-65" charset="-128"/>
                <a:cs typeface="Arial" panose="020B0604020202020204" pitchFamily="34" charset="0"/>
              </a:defRPr>
            </a:lvl1pPr>
          </a:lstStyle>
          <a:p>
            <a:pPr eaLnBrk="0" hangingPunct="0"/>
            <a:r>
              <a:rPr lang="en"/>
              <a:t>|      ORGANISATION NAME – CHANGE HEADER/FOOTER </a:t>
            </a:r>
          </a:p>
        </p:txBody>
      </p:sp>
    </p:spTree>
    <p:extLst>
      <p:ext uri="{BB962C8B-B14F-4D97-AF65-F5344CB8AC3E}">
        <p14:creationId xmlns:p14="http://schemas.microsoft.com/office/powerpoint/2010/main" val="1710516337"/>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ext and image (alt 5)">
    <p:spTree>
      <p:nvGrpSpPr>
        <p:cNvPr id="1" name=""/>
        <p:cNvGrpSpPr/>
        <p:nvPr/>
      </p:nvGrpSpPr>
      <p:grpSpPr>
        <a:xfrm>
          <a:off x="0" y="0"/>
          <a:ext cx="0" cy="0"/>
          <a:chOff x="0" y="0"/>
          <a:chExt cx="0" cy="0"/>
        </a:xfrm>
      </p:grpSpPr>
      <p:sp>
        <p:nvSpPr>
          <p:cNvPr id="6" name="Platshållare för bild 7"/>
          <p:cNvSpPr>
            <a:spLocks noGrp="1"/>
          </p:cNvSpPr>
          <p:nvPr>
            <p:ph type="pic" sz="quarter" idx="21" hasCustomPrompt="1"/>
          </p:nvPr>
        </p:nvSpPr>
        <p:spPr>
          <a:xfrm>
            <a:off x="7578944" y="0"/>
            <a:ext cx="4613056" cy="6501341"/>
          </a:xfrm>
          <a:custGeom>
            <a:avLst/>
            <a:gdLst>
              <a:gd name="connsiteX0" fmla="*/ 0 w 2992081"/>
              <a:gd name="connsiteY0" fmla="*/ 0 h 1656000"/>
              <a:gd name="connsiteX1" fmla="*/ 2992081 w 2992081"/>
              <a:gd name="connsiteY1" fmla="*/ 0 h 1656000"/>
              <a:gd name="connsiteX2" fmla="*/ 2992081 w 2992081"/>
              <a:gd name="connsiteY2" fmla="*/ 1656000 h 1656000"/>
              <a:gd name="connsiteX3" fmla="*/ 0 w 2992081"/>
              <a:gd name="connsiteY3" fmla="*/ 1656000 h 1656000"/>
              <a:gd name="connsiteX4" fmla="*/ 0 w 2992081"/>
              <a:gd name="connsiteY4" fmla="*/ 0 h 1656000"/>
              <a:gd name="connsiteX0" fmla="*/ 471488 w 3463569"/>
              <a:gd name="connsiteY0" fmla="*/ 0 h 1670287"/>
              <a:gd name="connsiteX1" fmla="*/ 3463569 w 3463569"/>
              <a:gd name="connsiteY1" fmla="*/ 0 h 1670287"/>
              <a:gd name="connsiteX2" fmla="*/ 3463569 w 3463569"/>
              <a:gd name="connsiteY2" fmla="*/ 1656000 h 1670287"/>
              <a:gd name="connsiteX3" fmla="*/ 0 w 3463569"/>
              <a:gd name="connsiteY3" fmla="*/ 1670287 h 1670287"/>
              <a:gd name="connsiteX4" fmla="*/ 471488 w 3463569"/>
              <a:gd name="connsiteY4" fmla="*/ 0 h 1670287"/>
              <a:gd name="connsiteX0" fmla="*/ 228601 w 3463569"/>
              <a:gd name="connsiteY0" fmla="*/ 0 h 1677431"/>
              <a:gd name="connsiteX1" fmla="*/ 3463569 w 3463569"/>
              <a:gd name="connsiteY1" fmla="*/ 7144 h 1677431"/>
              <a:gd name="connsiteX2" fmla="*/ 3463569 w 3463569"/>
              <a:gd name="connsiteY2" fmla="*/ 1663144 h 1677431"/>
              <a:gd name="connsiteX3" fmla="*/ 0 w 3463569"/>
              <a:gd name="connsiteY3" fmla="*/ 1677431 h 1677431"/>
              <a:gd name="connsiteX4" fmla="*/ 228601 w 3463569"/>
              <a:gd name="connsiteY4" fmla="*/ 0 h 1677431"/>
              <a:gd name="connsiteX0" fmla="*/ 235745 w 3463569"/>
              <a:gd name="connsiteY0" fmla="*/ 7144 h 1670287"/>
              <a:gd name="connsiteX1" fmla="*/ 3463569 w 3463569"/>
              <a:gd name="connsiteY1" fmla="*/ 0 h 1670287"/>
              <a:gd name="connsiteX2" fmla="*/ 3463569 w 3463569"/>
              <a:gd name="connsiteY2" fmla="*/ 1656000 h 1670287"/>
              <a:gd name="connsiteX3" fmla="*/ 0 w 3463569"/>
              <a:gd name="connsiteY3" fmla="*/ 1670287 h 1670287"/>
              <a:gd name="connsiteX4" fmla="*/ 235745 w 3463569"/>
              <a:gd name="connsiteY4" fmla="*/ 7144 h 1670287"/>
              <a:gd name="connsiteX0" fmla="*/ 224410 w 3463569"/>
              <a:gd name="connsiteY0" fmla="*/ 0 h 1670700"/>
              <a:gd name="connsiteX1" fmla="*/ 3463569 w 3463569"/>
              <a:gd name="connsiteY1" fmla="*/ 413 h 1670700"/>
              <a:gd name="connsiteX2" fmla="*/ 3463569 w 3463569"/>
              <a:gd name="connsiteY2" fmla="*/ 1656413 h 1670700"/>
              <a:gd name="connsiteX3" fmla="*/ 0 w 3463569"/>
              <a:gd name="connsiteY3" fmla="*/ 1670700 h 1670700"/>
              <a:gd name="connsiteX4" fmla="*/ 224410 w 3463569"/>
              <a:gd name="connsiteY4" fmla="*/ 0 h 1670700"/>
              <a:gd name="connsiteX0" fmla="*/ 220632 w 3459791"/>
              <a:gd name="connsiteY0" fmla="*/ 0 h 1663143"/>
              <a:gd name="connsiteX1" fmla="*/ 3459791 w 3459791"/>
              <a:gd name="connsiteY1" fmla="*/ 413 h 1663143"/>
              <a:gd name="connsiteX2" fmla="*/ 3459791 w 3459791"/>
              <a:gd name="connsiteY2" fmla="*/ 1656413 h 1663143"/>
              <a:gd name="connsiteX3" fmla="*/ 0 w 3459791"/>
              <a:gd name="connsiteY3" fmla="*/ 1663143 h 1663143"/>
              <a:gd name="connsiteX4" fmla="*/ 220632 w 3459791"/>
              <a:gd name="connsiteY4" fmla="*/ 0 h 1663143"/>
              <a:gd name="connsiteX0" fmla="*/ 220632 w 3459791"/>
              <a:gd name="connsiteY0" fmla="*/ 0 h 1659364"/>
              <a:gd name="connsiteX1" fmla="*/ 3459791 w 3459791"/>
              <a:gd name="connsiteY1" fmla="*/ 413 h 1659364"/>
              <a:gd name="connsiteX2" fmla="*/ 3459791 w 3459791"/>
              <a:gd name="connsiteY2" fmla="*/ 1656413 h 1659364"/>
              <a:gd name="connsiteX3" fmla="*/ 0 w 3459791"/>
              <a:gd name="connsiteY3" fmla="*/ 1659364 h 1659364"/>
              <a:gd name="connsiteX4" fmla="*/ 220632 w 3459791"/>
              <a:gd name="connsiteY4" fmla="*/ 0 h 1659364"/>
              <a:gd name="connsiteX0" fmla="*/ 449232 w 3459791"/>
              <a:gd name="connsiteY0" fmla="*/ 0 h 1659364"/>
              <a:gd name="connsiteX1" fmla="*/ 3459791 w 3459791"/>
              <a:gd name="connsiteY1" fmla="*/ 413 h 1659364"/>
              <a:gd name="connsiteX2" fmla="*/ 3459791 w 3459791"/>
              <a:gd name="connsiteY2" fmla="*/ 1656413 h 1659364"/>
              <a:gd name="connsiteX3" fmla="*/ 0 w 3459791"/>
              <a:gd name="connsiteY3" fmla="*/ 1659364 h 1659364"/>
              <a:gd name="connsiteX4" fmla="*/ 449232 w 3459791"/>
              <a:gd name="connsiteY4" fmla="*/ 0 h 1659364"/>
              <a:gd name="connsiteX0" fmla="*/ 444208 w 3454767"/>
              <a:gd name="connsiteY0" fmla="*/ 0 h 1657663"/>
              <a:gd name="connsiteX1" fmla="*/ 3454767 w 3454767"/>
              <a:gd name="connsiteY1" fmla="*/ 413 h 1657663"/>
              <a:gd name="connsiteX2" fmla="*/ 3454767 w 3454767"/>
              <a:gd name="connsiteY2" fmla="*/ 1656413 h 1657663"/>
              <a:gd name="connsiteX3" fmla="*/ 0 w 3454767"/>
              <a:gd name="connsiteY3" fmla="*/ 1657663 h 1657663"/>
              <a:gd name="connsiteX4" fmla="*/ 444208 w 3454767"/>
              <a:gd name="connsiteY4" fmla="*/ 0 h 1657663"/>
              <a:gd name="connsiteX0" fmla="*/ 444208 w 3454767"/>
              <a:gd name="connsiteY0" fmla="*/ 0 h 1656413"/>
              <a:gd name="connsiteX1" fmla="*/ 3454767 w 3454767"/>
              <a:gd name="connsiteY1" fmla="*/ 413 h 1656413"/>
              <a:gd name="connsiteX2" fmla="*/ 3454767 w 3454767"/>
              <a:gd name="connsiteY2" fmla="*/ 1656413 h 1656413"/>
              <a:gd name="connsiteX3" fmla="*/ 0 w 3454767"/>
              <a:gd name="connsiteY3" fmla="*/ 1654261 h 1656413"/>
              <a:gd name="connsiteX4" fmla="*/ 444208 w 3454767"/>
              <a:gd name="connsiteY4" fmla="*/ 0 h 1656413"/>
              <a:gd name="connsiteX0" fmla="*/ 449233 w 3459792"/>
              <a:gd name="connsiteY0" fmla="*/ 0 h 1656413"/>
              <a:gd name="connsiteX1" fmla="*/ 3459792 w 3459792"/>
              <a:gd name="connsiteY1" fmla="*/ 413 h 1656413"/>
              <a:gd name="connsiteX2" fmla="*/ 3459792 w 3459792"/>
              <a:gd name="connsiteY2" fmla="*/ 1656413 h 1656413"/>
              <a:gd name="connsiteX3" fmla="*/ 0 w 3459792"/>
              <a:gd name="connsiteY3" fmla="*/ 1655962 h 1656413"/>
              <a:gd name="connsiteX4" fmla="*/ 449233 w 3459792"/>
              <a:gd name="connsiteY4" fmla="*/ 0 h 1656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9792" h="1656413">
                <a:moveTo>
                  <a:pt x="449233" y="0"/>
                </a:moveTo>
                <a:lnTo>
                  <a:pt x="3459792" y="413"/>
                </a:lnTo>
                <a:lnTo>
                  <a:pt x="3459792" y="1656413"/>
                </a:lnTo>
                <a:lnTo>
                  <a:pt x="0" y="1655962"/>
                </a:lnTo>
                <a:lnTo>
                  <a:pt x="449233" y="0"/>
                </a:lnTo>
                <a:close/>
              </a:path>
            </a:pathLst>
          </a:custGeom>
          <a:solidFill>
            <a:schemeClr val="bg1">
              <a:lumMod val="75000"/>
            </a:schemeClr>
          </a:solidFill>
        </p:spPr>
        <p:txBody>
          <a:bodyPr vert="horz" lIns="0" tIns="0" rIns="0" bIns="0" rtlCol="0" anchor="ctr">
            <a:normAutofit/>
          </a:bodyPr>
          <a:lstStyle>
            <a:lvl1pPr marL="239994" indent="-239994" algn="ctr">
              <a:buNone/>
              <a:defRPr lang="sv-SE" sz="2133" noProof="0"/>
            </a:lvl1pPr>
          </a:lstStyle>
          <a:p>
            <a:pPr marL="0" marR="0" lvl="0" indent="0" algn="ctr" latinLnBrk="0">
              <a:buClrTx/>
              <a:buSzTx/>
              <a:tabLst/>
            </a:pPr>
            <a:r>
              <a:rPr lang="sv-SE" noProof="0" err="1"/>
              <a:t>Click</a:t>
            </a:r>
            <a:r>
              <a:rPr lang="sv-SE" noProof="0"/>
              <a:t> on the </a:t>
            </a:r>
            <a:r>
              <a:rPr lang="sv-SE" noProof="0" err="1"/>
              <a:t>icon</a:t>
            </a:r>
            <a:br>
              <a:rPr lang="sv-SE" noProof="0"/>
            </a:br>
            <a:br>
              <a:rPr lang="sv-SE" noProof="0"/>
            </a:br>
            <a:r>
              <a:rPr lang="sv-SE" noProof="0"/>
              <a:t>to </a:t>
            </a:r>
            <a:r>
              <a:rPr lang="sv-SE" noProof="0" err="1"/>
              <a:t>add</a:t>
            </a:r>
            <a:r>
              <a:rPr lang="sv-SE" noProof="0"/>
              <a:t> a </a:t>
            </a:r>
            <a:r>
              <a:rPr lang="sv-SE" noProof="0" err="1"/>
              <a:t>picture</a:t>
            </a:r>
            <a:endParaRPr lang="sv-SE" noProof="0"/>
          </a:p>
        </p:txBody>
      </p:sp>
      <p:sp>
        <p:nvSpPr>
          <p:cNvPr id="9" name="Platshållare för innehåll 2"/>
          <p:cNvSpPr>
            <a:spLocks noGrp="1"/>
          </p:cNvSpPr>
          <p:nvPr>
            <p:ph sz="quarter" idx="12" hasCustomPrompt="1"/>
          </p:nvPr>
        </p:nvSpPr>
        <p:spPr>
          <a:xfrm>
            <a:off x="912000" y="1920000"/>
            <a:ext cx="6816000" cy="3988091"/>
          </a:xfrm>
        </p:spPr>
        <p:txBody>
          <a:bodyPr/>
          <a:lstStyle>
            <a:lvl1pPr marL="287993" indent="-287993">
              <a:defRPr/>
            </a:lvl1pPr>
            <a:lvl2pPr marL="575986" indent="-287993">
              <a:defRPr/>
            </a:lvl2pPr>
            <a:lvl3pPr marL="863978" indent="-287993">
              <a:defRPr/>
            </a:lvl3pPr>
            <a:lvl4pPr marL="1151971" indent="-287993">
              <a:defRPr/>
            </a:lvl4pPr>
            <a:lvl5pPr marL="1439964" indent="-287993">
              <a:defRPr/>
            </a:lvl5pPr>
          </a:lstStyle>
          <a:p>
            <a:pPr marL="287993" lvl="0" indent="-287993"/>
            <a:r>
              <a:rPr lang="en-US" noProof="0"/>
              <a:t>Type your text or click on the icons below to insert object</a:t>
            </a:r>
          </a:p>
          <a:p>
            <a:pPr marL="575986" lvl="1" indent="-287993"/>
            <a:r>
              <a:rPr lang="en-US" noProof="0"/>
              <a:t>Second level</a:t>
            </a:r>
          </a:p>
          <a:p>
            <a:pPr marL="863978" lvl="2" indent="-287993"/>
            <a:r>
              <a:rPr lang="en-US" noProof="0"/>
              <a:t>Third level</a:t>
            </a:r>
          </a:p>
          <a:p>
            <a:pPr marL="1151971" lvl="3" indent="-287993"/>
            <a:r>
              <a:rPr lang="en-US" noProof="0"/>
              <a:t>Fourth level</a:t>
            </a:r>
          </a:p>
          <a:p>
            <a:pPr marL="1439964" lvl="4" indent="-287993"/>
            <a:r>
              <a:rPr lang="en-US" noProof="0"/>
              <a:t>Fifth level</a:t>
            </a:r>
          </a:p>
        </p:txBody>
      </p:sp>
      <p:sp>
        <p:nvSpPr>
          <p:cNvPr id="8" name="Rubrik 5">
            <a:extLst>
              <a:ext uri="{FF2B5EF4-FFF2-40B4-BE49-F238E27FC236}">
                <a16:creationId xmlns:a16="http://schemas.microsoft.com/office/drawing/2014/main" id="{ADE8B9EC-AF0B-CE4C-8243-45AF9ED465BA}"/>
              </a:ext>
            </a:extLst>
          </p:cNvPr>
          <p:cNvSpPr>
            <a:spLocks noGrp="1"/>
          </p:cNvSpPr>
          <p:nvPr>
            <p:ph type="title" hasCustomPrompt="1"/>
          </p:nvPr>
        </p:nvSpPr>
        <p:spPr>
          <a:xfrm>
            <a:off x="912000" y="672001"/>
            <a:ext cx="6816000" cy="759209"/>
          </a:xfrm>
        </p:spPr>
        <p:txBody>
          <a:bodyPr anchor="t" anchorCtr="0"/>
          <a:lstStyle>
            <a:lvl1pPr>
              <a:defRPr/>
            </a:lvl1pPr>
          </a:lstStyle>
          <a:p>
            <a:r>
              <a:rPr lang="en-GB" noProof="0"/>
              <a:t>Click to add title</a:t>
            </a:r>
            <a:endParaRPr lang="sv-SE"/>
          </a:p>
        </p:txBody>
      </p:sp>
      <p:sp>
        <p:nvSpPr>
          <p:cNvPr id="10" name="Date Placeholder 1">
            <a:extLst>
              <a:ext uri="{FF2B5EF4-FFF2-40B4-BE49-F238E27FC236}">
                <a16:creationId xmlns:a16="http://schemas.microsoft.com/office/drawing/2014/main" id="{9849B498-952B-BE4C-AE60-2D27D60236EC}"/>
              </a:ext>
            </a:extLst>
          </p:cNvPr>
          <p:cNvSpPr>
            <a:spLocks noGrp="1"/>
          </p:cNvSpPr>
          <p:nvPr>
            <p:ph type="dt" sz="half" idx="2"/>
          </p:nvPr>
        </p:nvSpPr>
        <p:spPr>
          <a:xfrm>
            <a:off x="9671792" y="6501342"/>
            <a:ext cx="1305600" cy="338364"/>
          </a:xfrm>
          <a:prstGeom prst="rect">
            <a:avLst/>
          </a:prstGeom>
        </p:spPr>
        <p:txBody>
          <a:bodyPr vert="horz" lIns="91440" tIns="45720" rIns="91440" bIns="45720" rtlCol="0" anchor="ctr"/>
          <a:lstStyle>
            <a:lvl1pPr algn="l">
              <a:defRPr sz="933">
                <a:solidFill>
                  <a:schemeClr val="bg1">
                    <a:lumMod val="75000"/>
                  </a:schemeClr>
                </a:solidFill>
              </a:defRPr>
            </a:lvl1pPr>
          </a:lstStyle>
          <a:p>
            <a:fld id="{5AE0BA73-853B-8946-B2A8-00F700A249EA}" type="datetime1">
              <a:rPr lang="sv-SE" smtClean="0"/>
              <a:t>2026-05-19</a:t>
            </a:fld>
            <a:endParaRPr lang="sv-SE"/>
          </a:p>
        </p:txBody>
      </p:sp>
      <p:sp>
        <p:nvSpPr>
          <p:cNvPr id="12" name="Platshållare för bildnummer 2">
            <a:extLst>
              <a:ext uri="{FF2B5EF4-FFF2-40B4-BE49-F238E27FC236}">
                <a16:creationId xmlns:a16="http://schemas.microsoft.com/office/drawing/2014/main" id="{776D6C1B-1539-304D-9604-A2250B9D8059}"/>
              </a:ext>
            </a:extLst>
          </p:cNvPr>
          <p:cNvSpPr>
            <a:spLocks noGrp="1"/>
          </p:cNvSpPr>
          <p:nvPr>
            <p:ph type="sldNum" sz="quarter" idx="4"/>
          </p:nvPr>
        </p:nvSpPr>
        <p:spPr>
          <a:xfrm>
            <a:off x="11046320" y="6501342"/>
            <a:ext cx="288032" cy="321141"/>
          </a:xfrm>
          <a:prstGeom prst="rect">
            <a:avLst/>
          </a:prstGeom>
        </p:spPr>
        <p:txBody>
          <a:bodyPr vert="horz" lIns="0" tIns="0" rIns="0" bIns="0" rtlCol="0" anchor="ctr"/>
          <a:lstStyle>
            <a:lvl1pPr algn="r">
              <a:defRPr sz="933">
                <a:solidFill>
                  <a:schemeClr val="bg1">
                    <a:lumMod val="75000"/>
                  </a:schemeClr>
                </a:solidFill>
              </a:defRPr>
            </a:lvl1pPr>
          </a:lstStyle>
          <a:p>
            <a:pPr>
              <a:defRPr/>
            </a:pPr>
            <a:fld id="{9426A61E-93B8-384D-8975-0A89DB09A550}" type="slidenum">
              <a:rPr lang="sv-SE" smtClean="0"/>
              <a:pPr>
                <a:defRPr/>
              </a:pPr>
              <a:t>‹#›</a:t>
            </a:fld>
            <a:endParaRPr lang="sv-SE"/>
          </a:p>
        </p:txBody>
      </p:sp>
      <p:sp>
        <p:nvSpPr>
          <p:cNvPr id="15" name="Platshållare för sidfot 5">
            <a:extLst>
              <a:ext uri="{FF2B5EF4-FFF2-40B4-BE49-F238E27FC236}">
                <a16:creationId xmlns:a16="http://schemas.microsoft.com/office/drawing/2014/main" id="{9FF1D99C-A8BA-F74F-BB27-A15C3800493B}"/>
              </a:ext>
            </a:extLst>
          </p:cNvPr>
          <p:cNvSpPr>
            <a:spLocks noGrp="1"/>
          </p:cNvSpPr>
          <p:nvPr>
            <p:ph type="ftr" sz="quarter" idx="3"/>
          </p:nvPr>
        </p:nvSpPr>
        <p:spPr>
          <a:xfrm>
            <a:off x="3163200" y="6607008"/>
            <a:ext cx="5088379" cy="143696"/>
          </a:xfrm>
          <a:prstGeom prst="rect">
            <a:avLst/>
          </a:prstGeom>
        </p:spPr>
        <p:txBody>
          <a:bodyPr lIns="0" tIns="0" rIns="0" bIns="0" anchor="t" anchorCtr="0">
            <a:noAutofit/>
          </a:bodyPr>
          <a:lstStyle>
            <a:lvl1pPr algn="l">
              <a:lnSpc>
                <a:spcPct val="100000"/>
              </a:lnSpc>
              <a:defRPr lang="sv-SE" sz="933" b="1" i="0" cap="none" spc="67" baseline="0">
                <a:solidFill>
                  <a:schemeClr val="bg1">
                    <a:lumMod val="75000"/>
                  </a:schemeClr>
                </a:solidFill>
                <a:latin typeface="Arial" panose="020B0604020202020204" pitchFamily="34" charset="0"/>
                <a:ea typeface="ＭＳ Ｐゴシック" pitchFamily="-65" charset="-128"/>
                <a:cs typeface="Arial" panose="020B0604020202020204" pitchFamily="34" charset="0"/>
              </a:defRPr>
            </a:lvl1pPr>
          </a:lstStyle>
          <a:p>
            <a:pPr eaLnBrk="0" hangingPunct="0"/>
            <a:r>
              <a:rPr lang="en"/>
              <a:t>|      ORGANISATION NAME – CHANGE HEADER/FOOTER </a:t>
            </a:r>
          </a:p>
        </p:txBody>
      </p:sp>
    </p:spTree>
    <p:extLst>
      <p:ext uri="{BB962C8B-B14F-4D97-AF65-F5344CB8AC3E}">
        <p14:creationId xmlns:p14="http://schemas.microsoft.com/office/powerpoint/2010/main" val="3475176908"/>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ext and image (alt 6)">
    <p:spTree>
      <p:nvGrpSpPr>
        <p:cNvPr id="1" name=""/>
        <p:cNvGrpSpPr/>
        <p:nvPr/>
      </p:nvGrpSpPr>
      <p:grpSpPr>
        <a:xfrm>
          <a:off x="0" y="0"/>
          <a:ext cx="0" cy="0"/>
          <a:chOff x="0" y="0"/>
          <a:chExt cx="0" cy="0"/>
        </a:xfrm>
      </p:grpSpPr>
      <p:sp>
        <p:nvSpPr>
          <p:cNvPr id="10" name="Platshållare för bild 7">
            <a:extLst>
              <a:ext uri="{FF2B5EF4-FFF2-40B4-BE49-F238E27FC236}">
                <a16:creationId xmlns:a16="http://schemas.microsoft.com/office/drawing/2014/main" id="{61B5B853-6050-104B-B64B-70CD31ABC800}"/>
              </a:ext>
            </a:extLst>
          </p:cNvPr>
          <p:cNvSpPr>
            <a:spLocks noGrp="1"/>
          </p:cNvSpPr>
          <p:nvPr>
            <p:ph type="pic" sz="quarter" idx="19" hasCustomPrompt="1"/>
          </p:nvPr>
        </p:nvSpPr>
        <p:spPr>
          <a:xfrm>
            <a:off x="5474810" y="0"/>
            <a:ext cx="6717191" cy="6501341"/>
          </a:xfrm>
          <a:custGeom>
            <a:avLst/>
            <a:gdLst>
              <a:gd name="connsiteX0" fmla="*/ 0 w 4118677"/>
              <a:gd name="connsiteY0" fmla="*/ 0 h 4901532"/>
              <a:gd name="connsiteX1" fmla="*/ 4118677 w 4118677"/>
              <a:gd name="connsiteY1" fmla="*/ 0 h 4901532"/>
              <a:gd name="connsiteX2" fmla="*/ 4118677 w 4118677"/>
              <a:gd name="connsiteY2" fmla="*/ 4901532 h 4901532"/>
              <a:gd name="connsiteX3" fmla="*/ 0 w 4118677"/>
              <a:gd name="connsiteY3" fmla="*/ 4901532 h 4901532"/>
              <a:gd name="connsiteX4" fmla="*/ 0 w 4118677"/>
              <a:gd name="connsiteY4" fmla="*/ 0 h 4901532"/>
              <a:gd name="connsiteX0" fmla="*/ 0 w 5077039"/>
              <a:gd name="connsiteY0" fmla="*/ 0 h 4901532"/>
              <a:gd name="connsiteX1" fmla="*/ 5077039 w 5077039"/>
              <a:gd name="connsiteY1" fmla="*/ 8792 h 4901532"/>
              <a:gd name="connsiteX2" fmla="*/ 4118677 w 5077039"/>
              <a:gd name="connsiteY2" fmla="*/ 4901532 h 4901532"/>
              <a:gd name="connsiteX3" fmla="*/ 0 w 5077039"/>
              <a:gd name="connsiteY3" fmla="*/ 4901532 h 4901532"/>
              <a:gd name="connsiteX4" fmla="*/ 0 w 5077039"/>
              <a:gd name="connsiteY4" fmla="*/ 0 h 4901532"/>
              <a:gd name="connsiteX0" fmla="*/ 0 w 5085831"/>
              <a:gd name="connsiteY0" fmla="*/ 0 h 4901532"/>
              <a:gd name="connsiteX1" fmla="*/ 5085831 w 5085831"/>
              <a:gd name="connsiteY1" fmla="*/ 0 h 4901532"/>
              <a:gd name="connsiteX2" fmla="*/ 4118677 w 5085831"/>
              <a:gd name="connsiteY2" fmla="*/ 4901532 h 4901532"/>
              <a:gd name="connsiteX3" fmla="*/ 0 w 5085831"/>
              <a:gd name="connsiteY3" fmla="*/ 4901532 h 4901532"/>
              <a:gd name="connsiteX4" fmla="*/ 0 w 5085831"/>
              <a:gd name="connsiteY4" fmla="*/ 0 h 4901532"/>
              <a:gd name="connsiteX0" fmla="*/ 0 w 5121576"/>
              <a:gd name="connsiteY0" fmla="*/ 0 h 4901532"/>
              <a:gd name="connsiteX1" fmla="*/ 5121576 w 5121576"/>
              <a:gd name="connsiteY1" fmla="*/ 0 h 4901532"/>
              <a:gd name="connsiteX2" fmla="*/ 4118677 w 5121576"/>
              <a:gd name="connsiteY2" fmla="*/ 4901532 h 4901532"/>
              <a:gd name="connsiteX3" fmla="*/ 0 w 5121576"/>
              <a:gd name="connsiteY3" fmla="*/ 4901532 h 4901532"/>
              <a:gd name="connsiteX4" fmla="*/ 0 w 5121576"/>
              <a:gd name="connsiteY4" fmla="*/ 0 h 4901532"/>
              <a:gd name="connsiteX0" fmla="*/ 0 w 5710525"/>
              <a:gd name="connsiteY0" fmla="*/ 0 h 4901532"/>
              <a:gd name="connsiteX1" fmla="*/ 5121576 w 5710525"/>
              <a:gd name="connsiteY1" fmla="*/ 0 h 4901532"/>
              <a:gd name="connsiteX2" fmla="*/ 5710525 w 5710525"/>
              <a:gd name="connsiteY2" fmla="*/ 4901532 h 4901532"/>
              <a:gd name="connsiteX3" fmla="*/ 0 w 5710525"/>
              <a:gd name="connsiteY3" fmla="*/ 4901532 h 4901532"/>
              <a:gd name="connsiteX4" fmla="*/ 0 w 5710525"/>
              <a:gd name="connsiteY4" fmla="*/ 0 h 4901532"/>
              <a:gd name="connsiteX0" fmla="*/ 0 w 5719669"/>
              <a:gd name="connsiteY0" fmla="*/ 0 h 4901532"/>
              <a:gd name="connsiteX1" fmla="*/ 5719669 w 5719669"/>
              <a:gd name="connsiteY1" fmla="*/ 9053 h 4901532"/>
              <a:gd name="connsiteX2" fmla="*/ 5710525 w 5719669"/>
              <a:gd name="connsiteY2" fmla="*/ 4901532 h 4901532"/>
              <a:gd name="connsiteX3" fmla="*/ 0 w 5719669"/>
              <a:gd name="connsiteY3" fmla="*/ 4901532 h 4901532"/>
              <a:gd name="connsiteX4" fmla="*/ 0 w 5719669"/>
              <a:gd name="connsiteY4" fmla="*/ 0 h 4901532"/>
              <a:gd name="connsiteX0" fmla="*/ 0 w 5719669"/>
              <a:gd name="connsiteY0" fmla="*/ 0 h 4919639"/>
              <a:gd name="connsiteX1" fmla="*/ 5719669 w 5719669"/>
              <a:gd name="connsiteY1" fmla="*/ 9053 h 4919639"/>
              <a:gd name="connsiteX2" fmla="*/ 5710525 w 5719669"/>
              <a:gd name="connsiteY2" fmla="*/ 4901532 h 4919639"/>
              <a:gd name="connsiteX3" fmla="*/ 1573445 w 5719669"/>
              <a:gd name="connsiteY3" fmla="*/ 4919639 h 4919639"/>
              <a:gd name="connsiteX4" fmla="*/ 0 w 5719669"/>
              <a:gd name="connsiteY4" fmla="*/ 0 h 4919639"/>
              <a:gd name="connsiteX0" fmla="*/ 0 w 5139979"/>
              <a:gd name="connsiteY0" fmla="*/ 9054 h 4910586"/>
              <a:gd name="connsiteX1" fmla="*/ 5139979 w 5139979"/>
              <a:gd name="connsiteY1" fmla="*/ 0 h 4910586"/>
              <a:gd name="connsiteX2" fmla="*/ 5130835 w 5139979"/>
              <a:gd name="connsiteY2" fmla="*/ 4892479 h 4910586"/>
              <a:gd name="connsiteX3" fmla="*/ 993755 w 5139979"/>
              <a:gd name="connsiteY3" fmla="*/ 4910586 h 4910586"/>
              <a:gd name="connsiteX4" fmla="*/ 0 w 5139979"/>
              <a:gd name="connsiteY4" fmla="*/ 9054 h 4910586"/>
              <a:gd name="connsiteX0" fmla="*/ 0 w 5139979"/>
              <a:gd name="connsiteY0" fmla="*/ 9054 h 4901532"/>
              <a:gd name="connsiteX1" fmla="*/ 5139979 w 5139979"/>
              <a:gd name="connsiteY1" fmla="*/ 0 h 4901532"/>
              <a:gd name="connsiteX2" fmla="*/ 5130835 w 5139979"/>
              <a:gd name="connsiteY2" fmla="*/ 4892479 h 4901532"/>
              <a:gd name="connsiteX3" fmla="*/ 993755 w 5139979"/>
              <a:gd name="connsiteY3" fmla="*/ 4901532 h 4901532"/>
              <a:gd name="connsiteX4" fmla="*/ 0 w 5139979"/>
              <a:gd name="connsiteY4" fmla="*/ 9054 h 4901532"/>
              <a:gd name="connsiteX0" fmla="*/ 0 w 5126312"/>
              <a:gd name="connsiteY0" fmla="*/ 2331 h 4901532"/>
              <a:gd name="connsiteX1" fmla="*/ 5126312 w 5126312"/>
              <a:gd name="connsiteY1" fmla="*/ 0 h 4901532"/>
              <a:gd name="connsiteX2" fmla="*/ 5117168 w 5126312"/>
              <a:gd name="connsiteY2" fmla="*/ 4892479 h 4901532"/>
              <a:gd name="connsiteX3" fmla="*/ 980088 w 5126312"/>
              <a:gd name="connsiteY3" fmla="*/ 4901532 h 4901532"/>
              <a:gd name="connsiteX4" fmla="*/ 0 w 5126312"/>
              <a:gd name="connsiteY4" fmla="*/ 2331 h 4901532"/>
              <a:gd name="connsiteX0" fmla="*/ 0 w 5139979"/>
              <a:gd name="connsiteY0" fmla="*/ 0 h 4912648"/>
              <a:gd name="connsiteX1" fmla="*/ 5139979 w 5139979"/>
              <a:gd name="connsiteY1" fmla="*/ 11116 h 4912648"/>
              <a:gd name="connsiteX2" fmla="*/ 5130835 w 5139979"/>
              <a:gd name="connsiteY2" fmla="*/ 4903595 h 4912648"/>
              <a:gd name="connsiteX3" fmla="*/ 993755 w 5139979"/>
              <a:gd name="connsiteY3" fmla="*/ 4912648 h 4912648"/>
              <a:gd name="connsiteX4" fmla="*/ 0 w 5139979"/>
              <a:gd name="connsiteY4" fmla="*/ 0 h 4912648"/>
              <a:gd name="connsiteX0" fmla="*/ 0 w 5126312"/>
              <a:gd name="connsiteY0" fmla="*/ 83013 h 4901532"/>
              <a:gd name="connsiteX1" fmla="*/ 5126312 w 5126312"/>
              <a:gd name="connsiteY1" fmla="*/ 0 h 4901532"/>
              <a:gd name="connsiteX2" fmla="*/ 5117168 w 5126312"/>
              <a:gd name="connsiteY2" fmla="*/ 4892479 h 4901532"/>
              <a:gd name="connsiteX3" fmla="*/ 980088 w 5126312"/>
              <a:gd name="connsiteY3" fmla="*/ 4901532 h 4901532"/>
              <a:gd name="connsiteX4" fmla="*/ 0 w 5126312"/>
              <a:gd name="connsiteY4" fmla="*/ 83013 h 4901532"/>
              <a:gd name="connsiteX0" fmla="*/ 0 w 5119478"/>
              <a:gd name="connsiteY0" fmla="*/ 0 h 4905924"/>
              <a:gd name="connsiteX1" fmla="*/ 5119478 w 5119478"/>
              <a:gd name="connsiteY1" fmla="*/ 4392 h 4905924"/>
              <a:gd name="connsiteX2" fmla="*/ 5110334 w 5119478"/>
              <a:gd name="connsiteY2" fmla="*/ 4896871 h 4905924"/>
              <a:gd name="connsiteX3" fmla="*/ 973254 w 5119478"/>
              <a:gd name="connsiteY3" fmla="*/ 4905924 h 4905924"/>
              <a:gd name="connsiteX4" fmla="*/ 0 w 5119478"/>
              <a:gd name="connsiteY4" fmla="*/ 0 h 4905924"/>
              <a:gd name="connsiteX0" fmla="*/ 0 w 5129396"/>
              <a:gd name="connsiteY0" fmla="*/ 0 h 4905924"/>
              <a:gd name="connsiteX1" fmla="*/ 5119478 w 5129396"/>
              <a:gd name="connsiteY1" fmla="*/ 4392 h 4905924"/>
              <a:gd name="connsiteX2" fmla="*/ 5129396 w 5129396"/>
              <a:gd name="connsiteY2" fmla="*/ 4892181 h 4905924"/>
              <a:gd name="connsiteX3" fmla="*/ 973254 w 5129396"/>
              <a:gd name="connsiteY3" fmla="*/ 4905924 h 4905924"/>
              <a:gd name="connsiteX4" fmla="*/ 0 w 5129396"/>
              <a:gd name="connsiteY4" fmla="*/ 0 h 4905924"/>
              <a:gd name="connsiteX0" fmla="*/ 0 w 5124629"/>
              <a:gd name="connsiteY0" fmla="*/ 0 h 4905924"/>
              <a:gd name="connsiteX1" fmla="*/ 5119478 w 5124629"/>
              <a:gd name="connsiteY1" fmla="*/ 4392 h 4905924"/>
              <a:gd name="connsiteX2" fmla="*/ 5124629 w 5124629"/>
              <a:gd name="connsiteY2" fmla="*/ 4901559 h 4905924"/>
              <a:gd name="connsiteX3" fmla="*/ 973254 w 5124629"/>
              <a:gd name="connsiteY3" fmla="*/ 4905924 h 4905924"/>
              <a:gd name="connsiteX4" fmla="*/ 0 w 5124629"/>
              <a:gd name="connsiteY4" fmla="*/ 0 h 4905924"/>
              <a:gd name="connsiteX0" fmla="*/ 0 w 5129395"/>
              <a:gd name="connsiteY0" fmla="*/ 0 h 4910938"/>
              <a:gd name="connsiteX1" fmla="*/ 5119478 w 5129395"/>
              <a:gd name="connsiteY1" fmla="*/ 4392 h 4910938"/>
              <a:gd name="connsiteX2" fmla="*/ 5129395 w 5129395"/>
              <a:gd name="connsiteY2" fmla="*/ 4910938 h 4910938"/>
              <a:gd name="connsiteX3" fmla="*/ 973254 w 5129395"/>
              <a:gd name="connsiteY3" fmla="*/ 4905924 h 4910938"/>
              <a:gd name="connsiteX4" fmla="*/ 0 w 5129395"/>
              <a:gd name="connsiteY4" fmla="*/ 0 h 4910938"/>
              <a:gd name="connsiteX0" fmla="*/ 0 w 5120105"/>
              <a:gd name="connsiteY0" fmla="*/ 0 h 4915627"/>
              <a:gd name="connsiteX1" fmla="*/ 5119478 w 5120105"/>
              <a:gd name="connsiteY1" fmla="*/ 4392 h 4915627"/>
              <a:gd name="connsiteX2" fmla="*/ 5115098 w 5120105"/>
              <a:gd name="connsiteY2" fmla="*/ 4915627 h 4915627"/>
              <a:gd name="connsiteX3" fmla="*/ 973254 w 5120105"/>
              <a:gd name="connsiteY3" fmla="*/ 4905924 h 4915627"/>
              <a:gd name="connsiteX4" fmla="*/ 0 w 5120105"/>
              <a:gd name="connsiteY4" fmla="*/ 0 h 4915627"/>
              <a:gd name="connsiteX0" fmla="*/ 0 w 5124630"/>
              <a:gd name="connsiteY0" fmla="*/ 0 h 4915627"/>
              <a:gd name="connsiteX1" fmla="*/ 5119478 w 5124630"/>
              <a:gd name="connsiteY1" fmla="*/ 4392 h 4915627"/>
              <a:gd name="connsiteX2" fmla="*/ 5124630 w 5124630"/>
              <a:gd name="connsiteY2" fmla="*/ 4915627 h 4915627"/>
              <a:gd name="connsiteX3" fmla="*/ 973254 w 5124630"/>
              <a:gd name="connsiteY3" fmla="*/ 4905924 h 4915627"/>
              <a:gd name="connsiteX4" fmla="*/ 0 w 5124630"/>
              <a:gd name="connsiteY4" fmla="*/ 0 h 4915627"/>
              <a:gd name="connsiteX0" fmla="*/ 0 w 5120542"/>
              <a:gd name="connsiteY0" fmla="*/ 0 h 4907160"/>
              <a:gd name="connsiteX1" fmla="*/ 5119478 w 5120542"/>
              <a:gd name="connsiteY1" fmla="*/ 4392 h 4907160"/>
              <a:gd name="connsiteX2" fmla="*/ 5120328 w 5120542"/>
              <a:gd name="connsiteY2" fmla="*/ 4907160 h 4907160"/>
              <a:gd name="connsiteX3" fmla="*/ 973254 w 5120542"/>
              <a:gd name="connsiteY3" fmla="*/ 4905924 h 4907160"/>
              <a:gd name="connsiteX4" fmla="*/ 0 w 5120542"/>
              <a:gd name="connsiteY4" fmla="*/ 0 h 4907160"/>
              <a:gd name="connsiteX0" fmla="*/ 0 w 5120542"/>
              <a:gd name="connsiteY0" fmla="*/ 4074 h 4911234"/>
              <a:gd name="connsiteX1" fmla="*/ 5119478 w 5120542"/>
              <a:gd name="connsiteY1" fmla="*/ 0 h 4911234"/>
              <a:gd name="connsiteX2" fmla="*/ 5120328 w 5120542"/>
              <a:gd name="connsiteY2" fmla="*/ 4911234 h 4911234"/>
              <a:gd name="connsiteX3" fmla="*/ 973254 w 5120542"/>
              <a:gd name="connsiteY3" fmla="*/ 4909998 h 4911234"/>
              <a:gd name="connsiteX4" fmla="*/ 0 w 5120542"/>
              <a:gd name="connsiteY4" fmla="*/ 4074 h 4911234"/>
              <a:gd name="connsiteX0" fmla="*/ 0 w 5124845"/>
              <a:gd name="connsiteY0" fmla="*/ 0 h 4919860"/>
              <a:gd name="connsiteX1" fmla="*/ 5123781 w 5124845"/>
              <a:gd name="connsiteY1" fmla="*/ 8626 h 4919860"/>
              <a:gd name="connsiteX2" fmla="*/ 5124631 w 5124845"/>
              <a:gd name="connsiteY2" fmla="*/ 4919860 h 4919860"/>
              <a:gd name="connsiteX3" fmla="*/ 977557 w 5124845"/>
              <a:gd name="connsiteY3" fmla="*/ 4918624 h 4919860"/>
              <a:gd name="connsiteX4" fmla="*/ 0 w 5124845"/>
              <a:gd name="connsiteY4" fmla="*/ 0 h 4919860"/>
              <a:gd name="connsiteX0" fmla="*/ 0 w 5120543"/>
              <a:gd name="connsiteY0" fmla="*/ 0 h 4915626"/>
              <a:gd name="connsiteX1" fmla="*/ 5119479 w 5120543"/>
              <a:gd name="connsiteY1" fmla="*/ 4392 h 4915626"/>
              <a:gd name="connsiteX2" fmla="*/ 5120329 w 5120543"/>
              <a:gd name="connsiteY2" fmla="*/ 4915626 h 4915626"/>
              <a:gd name="connsiteX3" fmla="*/ 973255 w 5120543"/>
              <a:gd name="connsiteY3" fmla="*/ 4914390 h 4915626"/>
              <a:gd name="connsiteX4" fmla="*/ 0 w 5120543"/>
              <a:gd name="connsiteY4" fmla="*/ 0 h 4915626"/>
              <a:gd name="connsiteX0" fmla="*/ 0 w 5120543"/>
              <a:gd name="connsiteY0" fmla="*/ 0 h 4911392"/>
              <a:gd name="connsiteX1" fmla="*/ 5119479 w 5120543"/>
              <a:gd name="connsiteY1" fmla="*/ 158 h 4911392"/>
              <a:gd name="connsiteX2" fmla="*/ 5120329 w 5120543"/>
              <a:gd name="connsiteY2" fmla="*/ 4911392 h 4911392"/>
              <a:gd name="connsiteX3" fmla="*/ 973255 w 5120543"/>
              <a:gd name="connsiteY3" fmla="*/ 4910156 h 4911392"/>
              <a:gd name="connsiteX4" fmla="*/ 0 w 5120543"/>
              <a:gd name="connsiteY4" fmla="*/ 0 h 4911392"/>
              <a:gd name="connsiteX0" fmla="*/ 0 w 5120156"/>
              <a:gd name="connsiteY0" fmla="*/ 0 h 4910156"/>
              <a:gd name="connsiteX1" fmla="*/ 5119479 w 5120156"/>
              <a:gd name="connsiteY1" fmla="*/ 158 h 4910156"/>
              <a:gd name="connsiteX2" fmla="*/ 5116047 w 5120156"/>
              <a:gd name="connsiteY2" fmla="*/ 4902965 h 4910156"/>
              <a:gd name="connsiteX3" fmla="*/ 973255 w 5120156"/>
              <a:gd name="connsiteY3" fmla="*/ 4910156 h 4910156"/>
              <a:gd name="connsiteX4" fmla="*/ 0 w 5120156"/>
              <a:gd name="connsiteY4" fmla="*/ 0 h 4910156"/>
              <a:gd name="connsiteX0" fmla="*/ 0 w 5120156"/>
              <a:gd name="connsiteY0" fmla="*/ 0 h 4902965"/>
              <a:gd name="connsiteX1" fmla="*/ 5119479 w 5120156"/>
              <a:gd name="connsiteY1" fmla="*/ 158 h 4902965"/>
              <a:gd name="connsiteX2" fmla="*/ 5116047 w 5120156"/>
              <a:gd name="connsiteY2" fmla="*/ 4902965 h 4902965"/>
              <a:gd name="connsiteX3" fmla="*/ 973255 w 5120156"/>
              <a:gd name="connsiteY3" fmla="*/ 4901728 h 4902965"/>
              <a:gd name="connsiteX4" fmla="*/ 0 w 5120156"/>
              <a:gd name="connsiteY4" fmla="*/ 0 h 4902965"/>
              <a:gd name="connsiteX0" fmla="*/ 0 w 5126895"/>
              <a:gd name="connsiteY0" fmla="*/ 0 h 4902965"/>
              <a:gd name="connsiteX1" fmla="*/ 5119479 w 5126895"/>
              <a:gd name="connsiteY1" fmla="*/ 158 h 4902965"/>
              <a:gd name="connsiteX2" fmla="*/ 5126895 w 5126895"/>
              <a:gd name="connsiteY2" fmla="*/ 4902965 h 4902965"/>
              <a:gd name="connsiteX3" fmla="*/ 973255 w 5126895"/>
              <a:gd name="connsiteY3" fmla="*/ 4901728 h 4902965"/>
              <a:gd name="connsiteX4" fmla="*/ 0 w 5126895"/>
              <a:gd name="connsiteY4" fmla="*/ 0 h 4902965"/>
              <a:gd name="connsiteX0" fmla="*/ 0 w 5120230"/>
              <a:gd name="connsiteY0" fmla="*/ 0 h 4902965"/>
              <a:gd name="connsiteX1" fmla="*/ 5119479 w 5120230"/>
              <a:gd name="connsiteY1" fmla="*/ 158 h 4902965"/>
              <a:gd name="connsiteX2" fmla="*/ 5117214 w 5120230"/>
              <a:gd name="connsiteY2" fmla="*/ 4902965 h 4902965"/>
              <a:gd name="connsiteX3" fmla="*/ 973255 w 5120230"/>
              <a:gd name="connsiteY3" fmla="*/ 4901728 h 4902965"/>
              <a:gd name="connsiteX4" fmla="*/ 0 w 5120230"/>
              <a:gd name="connsiteY4" fmla="*/ 0 h 4902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0230" h="4902965">
                <a:moveTo>
                  <a:pt x="0" y="0"/>
                </a:moveTo>
                <a:lnTo>
                  <a:pt x="5119479" y="158"/>
                </a:lnTo>
                <a:cubicBezTo>
                  <a:pt x="5122785" y="1635673"/>
                  <a:pt x="5113908" y="3267450"/>
                  <a:pt x="5117214" y="4902965"/>
                </a:cubicBezTo>
                <a:lnTo>
                  <a:pt x="973255" y="4901728"/>
                </a:lnTo>
                <a:lnTo>
                  <a:pt x="0" y="0"/>
                </a:lnTo>
                <a:close/>
              </a:path>
            </a:pathLst>
          </a:custGeom>
          <a:solidFill>
            <a:schemeClr val="bg1">
              <a:lumMod val="75000"/>
            </a:schemeClr>
          </a:solidFill>
        </p:spPr>
        <p:txBody>
          <a:bodyPr vert="horz" lIns="0" tIns="0" rIns="0" bIns="0" rtlCol="0" anchor="ctr">
            <a:normAutofit/>
          </a:bodyPr>
          <a:lstStyle>
            <a:lvl1pPr marL="239994" indent="-239994" algn="ctr">
              <a:buNone/>
              <a:defRPr lang="sv-SE" sz="2133" noProof="0" dirty="0" smtClean="0"/>
            </a:lvl1pPr>
          </a:lstStyle>
          <a:p>
            <a:pPr marL="0" marR="0" lvl="0" indent="0" algn="ctr" latinLnBrk="0">
              <a:buClrTx/>
              <a:buSzTx/>
              <a:tabLst/>
            </a:pPr>
            <a:r>
              <a:rPr lang="sv-SE" noProof="0" err="1"/>
              <a:t>Click</a:t>
            </a:r>
            <a:r>
              <a:rPr lang="sv-SE" noProof="0"/>
              <a:t> on the </a:t>
            </a:r>
            <a:r>
              <a:rPr lang="sv-SE" noProof="0" err="1"/>
              <a:t>icon</a:t>
            </a:r>
            <a:br>
              <a:rPr lang="sv-SE" noProof="0"/>
            </a:br>
            <a:br>
              <a:rPr lang="sv-SE" noProof="0"/>
            </a:br>
            <a:r>
              <a:rPr lang="sv-SE" noProof="0"/>
              <a:t>to </a:t>
            </a:r>
            <a:r>
              <a:rPr lang="sv-SE" noProof="0" err="1"/>
              <a:t>add</a:t>
            </a:r>
            <a:r>
              <a:rPr lang="sv-SE" noProof="0"/>
              <a:t> a </a:t>
            </a:r>
            <a:r>
              <a:rPr lang="sv-SE" noProof="0" err="1"/>
              <a:t>picture</a:t>
            </a:r>
            <a:endParaRPr lang="sv-SE" noProof="0"/>
          </a:p>
        </p:txBody>
      </p:sp>
      <p:sp>
        <p:nvSpPr>
          <p:cNvPr id="9" name="Platshållare för innehåll 2">
            <a:extLst>
              <a:ext uri="{FF2B5EF4-FFF2-40B4-BE49-F238E27FC236}">
                <a16:creationId xmlns:a16="http://schemas.microsoft.com/office/drawing/2014/main" id="{1270153B-94A6-E744-8BC9-650BC793BEC4}"/>
              </a:ext>
            </a:extLst>
          </p:cNvPr>
          <p:cNvSpPr>
            <a:spLocks noGrp="1"/>
          </p:cNvSpPr>
          <p:nvPr>
            <p:ph sz="quarter" idx="18" hasCustomPrompt="1"/>
          </p:nvPr>
        </p:nvSpPr>
        <p:spPr>
          <a:xfrm>
            <a:off x="912000" y="1920000"/>
            <a:ext cx="4799957" cy="3923419"/>
          </a:xfrm>
        </p:spPr>
        <p:txBody>
          <a:bodyPr/>
          <a:lstStyle>
            <a:lvl1pPr marL="287993" indent="-287993">
              <a:defRPr/>
            </a:lvl1pPr>
            <a:lvl2pPr marL="575986" indent="-287993">
              <a:defRPr/>
            </a:lvl2pPr>
            <a:lvl3pPr marL="863978" indent="-287993">
              <a:defRPr/>
            </a:lvl3pPr>
            <a:lvl4pPr marL="1151971" indent="-287993">
              <a:defRPr/>
            </a:lvl4pPr>
            <a:lvl5pPr marL="1439964" indent="-287993">
              <a:defRPr/>
            </a:lvl5pPr>
          </a:lstStyle>
          <a:p>
            <a:pPr marL="287993" lvl="0" indent="-287993"/>
            <a:r>
              <a:rPr lang="en-US" noProof="0"/>
              <a:t>Type your text or click on the icons below to insert object</a:t>
            </a:r>
          </a:p>
          <a:p>
            <a:pPr marL="575986" lvl="1" indent="-287993"/>
            <a:r>
              <a:rPr lang="en-US" noProof="0"/>
              <a:t>Second level</a:t>
            </a:r>
          </a:p>
          <a:p>
            <a:pPr marL="863978" lvl="2" indent="-287993"/>
            <a:r>
              <a:rPr lang="en-US" noProof="0"/>
              <a:t>Third level</a:t>
            </a:r>
          </a:p>
          <a:p>
            <a:pPr marL="1151971" lvl="3" indent="-287993"/>
            <a:r>
              <a:rPr lang="en-US" noProof="0"/>
              <a:t>Fourth level</a:t>
            </a:r>
          </a:p>
          <a:p>
            <a:pPr marL="1439964" lvl="4" indent="-287993"/>
            <a:r>
              <a:rPr lang="en-US" noProof="0"/>
              <a:t>Fifth level</a:t>
            </a:r>
          </a:p>
        </p:txBody>
      </p:sp>
      <p:sp>
        <p:nvSpPr>
          <p:cNvPr id="11" name="Rubrik 5">
            <a:extLst>
              <a:ext uri="{FF2B5EF4-FFF2-40B4-BE49-F238E27FC236}">
                <a16:creationId xmlns:a16="http://schemas.microsoft.com/office/drawing/2014/main" id="{3F30E36B-2076-8E49-9ED6-C6E2CF77A3E5}"/>
              </a:ext>
            </a:extLst>
          </p:cNvPr>
          <p:cNvSpPr>
            <a:spLocks noGrp="1"/>
          </p:cNvSpPr>
          <p:nvPr>
            <p:ph type="title" hasCustomPrompt="1"/>
          </p:nvPr>
        </p:nvSpPr>
        <p:spPr>
          <a:xfrm>
            <a:off x="912000" y="672001"/>
            <a:ext cx="4799957" cy="759209"/>
          </a:xfrm>
        </p:spPr>
        <p:txBody>
          <a:bodyPr anchor="t" anchorCtr="0"/>
          <a:lstStyle>
            <a:lvl1pPr>
              <a:defRPr/>
            </a:lvl1pPr>
          </a:lstStyle>
          <a:p>
            <a:r>
              <a:rPr lang="en-GB" noProof="0"/>
              <a:t>Click to add title</a:t>
            </a:r>
            <a:endParaRPr lang="sv-SE"/>
          </a:p>
        </p:txBody>
      </p:sp>
      <p:sp>
        <p:nvSpPr>
          <p:cNvPr id="12" name="Date Placeholder 1">
            <a:extLst>
              <a:ext uri="{FF2B5EF4-FFF2-40B4-BE49-F238E27FC236}">
                <a16:creationId xmlns:a16="http://schemas.microsoft.com/office/drawing/2014/main" id="{D170C0C9-C224-CB43-9E68-830E0A545256}"/>
              </a:ext>
            </a:extLst>
          </p:cNvPr>
          <p:cNvSpPr>
            <a:spLocks noGrp="1"/>
          </p:cNvSpPr>
          <p:nvPr>
            <p:ph type="dt" sz="half" idx="2"/>
          </p:nvPr>
        </p:nvSpPr>
        <p:spPr>
          <a:xfrm>
            <a:off x="9671792" y="6501342"/>
            <a:ext cx="1305600" cy="338364"/>
          </a:xfrm>
          <a:prstGeom prst="rect">
            <a:avLst/>
          </a:prstGeom>
        </p:spPr>
        <p:txBody>
          <a:bodyPr vert="horz" lIns="91440" tIns="45720" rIns="91440" bIns="45720" rtlCol="0" anchor="ctr"/>
          <a:lstStyle>
            <a:lvl1pPr algn="l">
              <a:defRPr sz="933">
                <a:solidFill>
                  <a:schemeClr val="bg1">
                    <a:lumMod val="75000"/>
                  </a:schemeClr>
                </a:solidFill>
              </a:defRPr>
            </a:lvl1pPr>
          </a:lstStyle>
          <a:p>
            <a:fld id="{AAD65681-91B1-3940-9928-2D58F6D4469A}" type="datetime1">
              <a:rPr lang="sv-SE" smtClean="0"/>
              <a:t>2026-05-19</a:t>
            </a:fld>
            <a:endParaRPr lang="sv-SE"/>
          </a:p>
        </p:txBody>
      </p:sp>
      <p:sp>
        <p:nvSpPr>
          <p:cNvPr id="13" name="Platshållare för bildnummer 2">
            <a:extLst>
              <a:ext uri="{FF2B5EF4-FFF2-40B4-BE49-F238E27FC236}">
                <a16:creationId xmlns:a16="http://schemas.microsoft.com/office/drawing/2014/main" id="{C49D6A8C-6530-774C-BC2C-738D892CF17F}"/>
              </a:ext>
            </a:extLst>
          </p:cNvPr>
          <p:cNvSpPr>
            <a:spLocks noGrp="1"/>
          </p:cNvSpPr>
          <p:nvPr>
            <p:ph type="sldNum" sz="quarter" idx="4"/>
          </p:nvPr>
        </p:nvSpPr>
        <p:spPr>
          <a:xfrm>
            <a:off x="11046320" y="6501342"/>
            <a:ext cx="288032" cy="321141"/>
          </a:xfrm>
          <a:prstGeom prst="rect">
            <a:avLst/>
          </a:prstGeom>
        </p:spPr>
        <p:txBody>
          <a:bodyPr vert="horz" lIns="0" tIns="0" rIns="0" bIns="0" rtlCol="0" anchor="ctr"/>
          <a:lstStyle>
            <a:lvl1pPr algn="r">
              <a:defRPr sz="933">
                <a:solidFill>
                  <a:schemeClr val="bg1">
                    <a:lumMod val="75000"/>
                  </a:schemeClr>
                </a:solidFill>
              </a:defRPr>
            </a:lvl1pPr>
          </a:lstStyle>
          <a:p>
            <a:pPr>
              <a:defRPr/>
            </a:pPr>
            <a:fld id="{9426A61E-93B8-384D-8975-0A89DB09A550}" type="slidenum">
              <a:rPr lang="sv-SE" smtClean="0"/>
              <a:pPr>
                <a:defRPr/>
              </a:pPr>
              <a:t>‹#›</a:t>
            </a:fld>
            <a:endParaRPr lang="sv-SE"/>
          </a:p>
        </p:txBody>
      </p:sp>
      <p:sp>
        <p:nvSpPr>
          <p:cNvPr id="15" name="Platshållare för sidfot 5">
            <a:extLst>
              <a:ext uri="{FF2B5EF4-FFF2-40B4-BE49-F238E27FC236}">
                <a16:creationId xmlns:a16="http://schemas.microsoft.com/office/drawing/2014/main" id="{1B190B03-C5D0-4144-BE05-3B816EEDDF44}"/>
              </a:ext>
            </a:extLst>
          </p:cNvPr>
          <p:cNvSpPr>
            <a:spLocks noGrp="1"/>
          </p:cNvSpPr>
          <p:nvPr>
            <p:ph type="ftr" sz="quarter" idx="3"/>
          </p:nvPr>
        </p:nvSpPr>
        <p:spPr>
          <a:xfrm>
            <a:off x="3163200" y="6607008"/>
            <a:ext cx="5088379" cy="143696"/>
          </a:xfrm>
          <a:prstGeom prst="rect">
            <a:avLst/>
          </a:prstGeom>
        </p:spPr>
        <p:txBody>
          <a:bodyPr lIns="0" tIns="0" rIns="0" bIns="0" anchor="t" anchorCtr="0">
            <a:noAutofit/>
          </a:bodyPr>
          <a:lstStyle>
            <a:lvl1pPr algn="l">
              <a:lnSpc>
                <a:spcPct val="100000"/>
              </a:lnSpc>
              <a:defRPr lang="sv-SE" sz="933" b="1" i="0" cap="none" spc="67" baseline="0">
                <a:solidFill>
                  <a:schemeClr val="bg1">
                    <a:lumMod val="75000"/>
                  </a:schemeClr>
                </a:solidFill>
                <a:latin typeface="Arial" panose="020B0604020202020204" pitchFamily="34" charset="0"/>
                <a:ea typeface="ＭＳ Ｐゴシック" pitchFamily="-65" charset="-128"/>
                <a:cs typeface="Arial" panose="020B0604020202020204" pitchFamily="34" charset="0"/>
              </a:defRPr>
            </a:lvl1pPr>
          </a:lstStyle>
          <a:p>
            <a:pPr eaLnBrk="0" hangingPunct="0"/>
            <a:r>
              <a:rPr lang="en"/>
              <a:t>|      ORGANISATION NAME – CHANGE HEADER/FOOTER </a:t>
            </a:r>
          </a:p>
        </p:txBody>
      </p:sp>
    </p:spTree>
    <p:extLst>
      <p:ext uri="{BB962C8B-B14F-4D97-AF65-F5344CB8AC3E}">
        <p14:creationId xmlns:p14="http://schemas.microsoft.com/office/powerpoint/2010/main" val="2794280472"/>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Image">
    <p:spTree>
      <p:nvGrpSpPr>
        <p:cNvPr id="1" name=""/>
        <p:cNvGrpSpPr/>
        <p:nvPr/>
      </p:nvGrpSpPr>
      <p:grpSpPr>
        <a:xfrm>
          <a:off x="0" y="0"/>
          <a:ext cx="0" cy="0"/>
          <a:chOff x="0" y="0"/>
          <a:chExt cx="0" cy="0"/>
        </a:xfrm>
      </p:grpSpPr>
      <p:sp>
        <p:nvSpPr>
          <p:cNvPr id="11" name="Platshållare för bild 10"/>
          <p:cNvSpPr>
            <a:spLocks noGrp="1"/>
          </p:cNvSpPr>
          <p:nvPr>
            <p:ph type="pic" sz="quarter" idx="13" hasCustomPrompt="1"/>
          </p:nvPr>
        </p:nvSpPr>
        <p:spPr>
          <a:xfrm>
            <a:off x="0" y="0"/>
            <a:ext cx="12192000" cy="6501341"/>
          </a:xfrm>
          <a:prstGeom prst="rect">
            <a:avLst/>
          </a:prstGeom>
          <a:solidFill>
            <a:schemeClr val="bg1">
              <a:lumMod val="75000"/>
            </a:schemeClr>
          </a:solidFill>
        </p:spPr>
        <p:txBody>
          <a:bodyPr anchor="ctr">
            <a:normAutofit/>
          </a:bodyPr>
          <a:lstStyle>
            <a:lvl1pPr marL="0" marR="0" indent="0" algn="ctr" defTabSz="609585" rtl="0" eaLnBrk="0" fontAlgn="base" latinLnBrk="0" hangingPunct="0">
              <a:lnSpc>
                <a:spcPct val="110000"/>
              </a:lnSpc>
              <a:spcBef>
                <a:spcPts val="1067"/>
              </a:spcBef>
              <a:spcAft>
                <a:spcPct val="0"/>
              </a:spcAft>
              <a:buClrTx/>
              <a:buSzTx/>
              <a:buFont typeface="Arial" charset="0"/>
              <a:buNone/>
              <a:tabLst/>
              <a:defRPr sz="2133"/>
            </a:lvl1pPr>
          </a:lstStyle>
          <a:p>
            <a:pPr marL="0" marR="0" lvl="0" indent="0" algn="ctr" defTabSz="609585" rtl="0" eaLnBrk="0" fontAlgn="base" latinLnBrk="0" hangingPunct="0">
              <a:lnSpc>
                <a:spcPct val="110000"/>
              </a:lnSpc>
              <a:spcBef>
                <a:spcPts val="1067"/>
              </a:spcBef>
              <a:spcAft>
                <a:spcPct val="0"/>
              </a:spcAft>
              <a:buClrTx/>
              <a:buSzTx/>
              <a:buFont typeface="Arial" charset="0"/>
              <a:buNone/>
              <a:tabLst/>
              <a:defRPr/>
            </a:pPr>
            <a:r>
              <a:rPr lang="sv-SE" noProof="0" err="1"/>
              <a:t>Click</a:t>
            </a:r>
            <a:r>
              <a:rPr lang="sv-SE" noProof="0"/>
              <a:t> on the </a:t>
            </a:r>
            <a:r>
              <a:rPr lang="sv-SE" noProof="0" err="1"/>
              <a:t>icon</a:t>
            </a:r>
            <a:br>
              <a:rPr lang="sv-SE" noProof="0"/>
            </a:br>
            <a:br>
              <a:rPr lang="sv-SE" noProof="0"/>
            </a:br>
            <a:r>
              <a:rPr lang="sv-SE" noProof="0"/>
              <a:t>to </a:t>
            </a:r>
            <a:r>
              <a:rPr lang="sv-SE" noProof="0" err="1"/>
              <a:t>add</a:t>
            </a:r>
            <a:r>
              <a:rPr lang="sv-SE" noProof="0"/>
              <a:t> a </a:t>
            </a:r>
            <a:r>
              <a:rPr lang="sv-SE" noProof="0" err="1"/>
              <a:t>picture</a:t>
            </a:r>
            <a:endParaRPr lang="sv-SE" noProof="0"/>
          </a:p>
        </p:txBody>
      </p:sp>
      <p:sp>
        <p:nvSpPr>
          <p:cNvPr id="7" name="Date Placeholder 1">
            <a:extLst>
              <a:ext uri="{FF2B5EF4-FFF2-40B4-BE49-F238E27FC236}">
                <a16:creationId xmlns:a16="http://schemas.microsoft.com/office/drawing/2014/main" id="{55141CB7-DA75-A042-B2E4-7F7BA978F1AD}"/>
              </a:ext>
            </a:extLst>
          </p:cNvPr>
          <p:cNvSpPr>
            <a:spLocks noGrp="1"/>
          </p:cNvSpPr>
          <p:nvPr>
            <p:ph type="dt" sz="half" idx="2"/>
          </p:nvPr>
        </p:nvSpPr>
        <p:spPr>
          <a:xfrm>
            <a:off x="9671792" y="6501342"/>
            <a:ext cx="1305600" cy="338364"/>
          </a:xfrm>
          <a:prstGeom prst="rect">
            <a:avLst/>
          </a:prstGeom>
        </p:spPr>
        <p:txBody>
          <a:bodyPr vert="horz" lIns="91440" tIns="45720" rIns="91440" bIns="45720" rtlCol="0" anchor="ctr"/>
          <a:lstStyle>
            <a:lvl1pPr algn="l">
              <a:defRPr sz="933">
                <a:solidFill>
                  <a:schemeClr val="bg1">
                    <a:lumMod val="75000"/>
                  </a:schemeClr>
                </a:solidFill>
              </a:defRPr>
            </a:lvl1pPr>
          </a:lstStyle>
          <a:p>
            <a:fld id="{CF3B39E0-F930-1943-A4E0-E09ADB6A18D1}" type="datetime1">
              <a:rPr lang="sv-SE" smtClean="0"/>
              <a:t>2026-05-19</a:t>
            </a:fld>
            <a:endParaRPr lang="sv-SE"/>
          </a:p>
        </p:txBody>
      </p:sp>
      <p:sp>
        <p:nvSpPr>
          <p:cNvPr id="9" name="Platshållare för bildnummer 2">
            <a:extLst>
              <a:ext uri="{FF2B5EF4-FFF2-40B4-BE49-F238E27FC236}">
                <a16:creationId xmlns:a16="http://schemas.microsoft.com/office/drawing/2014/main" id="{F7D100E4-27C0-C840-9AA3-C2289DF3DD7D}"/>
              </a:ext>
            </a:extLst>
          </p:cNvPr>
          <p:cNvSpPr>
            <a:spLocks noGrp="1"/>
          </p:cNvSpPr>
          <p:nvPr>
            <p:ph type="sldNum" sz="quarter" idx="4"/>
          </p:nvPr>
        </p:nvSpPr>
        <p:spPr>
          <a:xfrm>
            <a:off x="11046320" y="6501342"/>
            <a:ext cx="288032" cy="321141"/>
          </a:xfrm>
          <a:prstGeom prst="rect">
            <a:avLst/>
          </a:prstGeom>
        </p:spPr>
        <p:txBody>
          <a:bodyPr vert="horz" lIns="0" tIns="0" rIns="0" bIns="0" rtlCol="0" anchor="ctr"/>
          <a:lstStyle>
            <a:lvl1pPr algn="r">
              <a:defRPr sz="933">
                <a:solidFill>
                  <a:schemeClr val="bg1">
                    <a:lumMod val="75000"/>
                  </a:schemeClr>
                </a:solidFill>
              </a:defRPr>
            </a:lvl1pPr>
          </a:lstStyle>
          <a:p>
            <a:pPr>
              <a:defRPr/>
            </a:pPr>
            <a:fld id="{9426A61E-93B8-384D-8975-0A89DB09A550}" type="slidenum">
              <a:rPr lang="sv-SE" smtClean="0"/>
              <a:pPr>
                <a:defRPr/>
              </a:pPr>
              <a:t>‹#›</a:t>
            </a:fld>
            <a:endParaRPr lang="sv-SE"/>
          </a:p>
        </p:txBody>
      </p:sp>
      <p:sp>
        <p:nvSpPr>
          <p:cNvPr id="8" name="Platshållare för sidfot 5">
            <a:extLst>
              <a:ext uri="{FF2B5EF4-FFF2-40B4-BE49-F238E27FC236}">
                <a16:creationId xmlns:a16="http://schemas.microsoft.com/office/drawing/2014/main" id="{825189D2-7204-2C4E-8BF2-EE4C5555E913}"/>
              </a:ext>
            </a:extLst>
          </p:cNvPr>
          <p:cNvSpPr>
            <a:spLocks noGrp="1"/>
          </p:cNvSpPr>
          <p:nvPr>
            <p:ph type="ftr" sz="quarter" idx="3"/>
          </p:nvPr>
        </p:nvSpPr>
        <p:spPr>
          <a:xfrm>
            <a:off x="3163200" y="6607008"/>
            <a:ext cx="5088379" cy="143696"/>
          </a:xfrm>
          <a:prstGeom prst="rect">
            <a:avLst/>
          </a:prstGeom>
        </p:spPr>
        <p:txBody>
          <a:bodyPr lIns="0" tIns="0" rIns="0" bIns="0" anchor="t" anchorCtr="0">
            <a:noAutofit/>
          </a:bodyPr>
          <a:lstStyle>
            <a:lvl1pPr algn="l">
              <a:lnSpc>
                <a:spcPct val="100000"/>
              </a:lnSpc>
              <a:defRPr lang="sv-SE" sz="933" b="1" i="0" cap="none" spc="67" baseline="0">
                <a:solidFill>
                  <a:schemeClr val="bg1">
                    <a:lumMod val="75000"/>
                  </a:schemeClr>
                </a:solidFill>
                <a:latin typeface="Arial" panose="020B0604020202020204" pitchFamily="34" charset="0"/>
                <a:ea typeface="ＭＳ Ｐゴシック" pitchFamily="-65" charset="-128"/>
                <a:cs typeface="Arial" panose="020B0604020202020204" pitchFamily="34" charset="0"/>
              </a:defRPr>
            </a:lvl1pPr>
          </a:lstStyle>
          <a:p>
            <a:pPr eaLnBrk="0" hangingPunct="0"/>
            <a:r>
              <a:rPr lang="en"/>
              <a:t>|      ORGANISATION NAME – CHANGE HEADER/FOOTER </a:t>
            </a:r>
          </a:p>
        </p:txBody>
      </p:sp>
    </p:spTree>
    <p:extLst>
      <p:ext uri="{BB962C8B-B14F-4D97-AF65-F5344CB8AC3E}">
        <p14:creationId xmlns:p14="http://schemas.microsoft.com/office/powerpoint/2010/main" val="1025481964"/>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hree images">
    <p:spTree>
      <p:nvGrpSpPr>
        <p:cNvPr id="1" name=""/>
        <p:cNvGrpSpPr/>
        <p:nvPr/>
      </p:nvGrpSpPr>
      <p:grpSpPr>
        <a:xfrm>
          <a:off x="0" y="0"/>
          <a:ext cx="0" cy="0"/>
          <a:chOff x="0" y="0"/>
          <a:chExt cx="0" cy="0"/>
        </a:xfrm>
      </p:grpSpPr>
      <p:sp>
        <p:nvSpPr>
          <p:cNvPr id="17" name="Platshållare för bild 2"/>
          <p:cNvSpPr>
            <a:spLocks noGrp="1"/>
          </p:cNvSpPr>
          <p:nvPr>
            <p:ph type="pic" idx="22" hasCustomPrompt="1"/>
          </p:nvPr>
        </p:nvSpPr>
        <p:spPr>
          <a:xfrm>
            <a:off x="5560497" y="3348098"/>
            <a:ext cx="6628800" cy="3153244"/>
          </a:xfrm>
          <a:custGeom>
            <a:avLst/>
            <a:gdLst>
              <a:gd name="connsiteX0" fmla="*/ 0 w 4461060"/>
              <a:gd name="connsiteY0" fmla="*/ 0 h 2527200"/>
              <a:gd name="connsiteX1" fmla="*/ 4461060 w 4461060"/>
              <a:gd name="connsiteY1" fmla="*/ 0 h 2527200"/>
              <a:gd name="connsiteX2" fmla="*/ 4461060 w 4461060"/>
              <a:gd name="connsiteY2" fmla="*/ 2527200 h 2527200"/>
              <a:gd name="connsiteX3" fmla="*/ 0 w 4461060"/>
              <a:gd name="connsiteY3" fmla="*/ 2527200 h 2527200"/>
              <a:gd name="connsiteX4" fmla="*/ 0 w 4461060"/>
              <a:gd name="connsiteY4" fmla="*/ 0 h 2527200"/>
              <a:gd name="connsiteX0" fmla="*/ 497434 w 4958494"/>
              <a:gd name="connsiteY0" fmla="*/ 0 h 2527200"/>
              <a:gd name="connsiteX1" fmla="*/ 4958494 w 4958494"/>
              <a:gd name="connsiteY1" fmla="*/ 0 h 2527200"/>
              <a:gd name="connsiteX2" fmla="*/ 4958494 w 4958494"/>
              <a:gd name="connsiteY2" fmla="*/ 2527200 h 2527200"/>
              <a:gd name="connsiteX3" fmla="*/ 0 w 4958494"/>
              <a:gd name="connsiteY3" fmla="*/ 2512570 h 2527200"/>
              <a:gd name="connsiteX4" fmla="*/ 497434 w 4958494"/>
              <a:gd name="connsiteY4" fmla="*/ 0 h 2527200"/>
              <a:gd name="connsiteX0" fmla="*/ 497434 w 4958494"/>
              <a:gd name="connsiteY0" fmla="*/ 0 h 2527200"/>
              <a:gd name="connsiteX1" fmla="*/ 4958494 w 4958494"/>
              <a:gd name="connsiteY1" fmla="*/ 0 h 2527200"/>
              <a:gd name="connsiteX2" fmla="*/ 4958494 w 4958494"/>
              <a:gd name="connsiteY2" fmla="*/ 2527200 h 2527200"/>
              <a:gd name="connsiteX3" fmla="*/ 0 w 4958494"/>
              <a:gd name="connsiteY3" fmla="*/ 2512570 h 2527200"/>
              <a:gd name="connsiteX4" fmla="*/ 497434 w 4958494"/>
              <a:gd name="connsiteY4" fmla="*/ 0 h 2527200"/>
              <a:gd name="connsiteX0" fmla="*/ 497434 w 4958494"/>
              <a:gd name="connsiteY0" fmla="*/ 0 h 2527200"/>
              <a:gd name="connsiteX1" fmla="*/ 4958494 w 4958494"/>
              <a:gd name="connsiteY1" fmla="*/ 0 h 2527200"/>
              <a:gd name="connsiteX2" fmla="*/ 4958494 w 4958494"/>
              <a:gd name="connsiteY2" fmla="*/ 2527200 h 2527200"/>
              <a:gd name="connsiteX3" fmla="*/ 0 w 4958494"/>
              <a:gd name="connsiteY3" fmla="*/ 2512570 h 2527200"/>
              <a:gd name="connsiteX4" fmla="*/ 497434 w 4958494"/>
              <a:gd name="connsiteY4" fmla="*/ 0 h 2527200"/>
              <a:gd name="connsiteX0" fmla="*/ 504749 w 4965809"/>
              <a:gd name="connsiteY0" fmla="*/ 0 h 2527200"/>
              <a:gd name="connsiteX1" fmla="*/ 4965809 w 4965809"/>
              <a:gd name="connsiteY1" fmla="*/ 0 h 2527200"/>
              <a:gd name="connsiteX2" fmla="*/ 4965809 w 4965809"/>
              <a:gd name="connsiteY2" fmla="*/ 2527200 h 2527200"/>
              <a:gd name="connsiteX3" fmla="*/ 0 w 4965809"/>
              <a:gd name="connsiteY3" fmla="*/ 2527200 h 2527200"/>
              <a:gd name="connsiteX4" fmla="*/ 504749 w 4965809"/>
              <a:gd name="connsiteY4" fmla="*/ 0 h 2527200"/>
              <a:gd name="connsiteX0" fmla="*/ 473487 w 4965809"/>
              <a:gd name="connsiteY0" fmla="*/ 0 h 2527200"/>
              <a:gd name="connsiteX1" fmla="*/ 4965809 w 4965809"/>
              <a:gd name="connsiteY1" fmla="*/ 0 h 2527200"/>
              <a:gd name="connsiteX2" fmla="*/ 4965809 w 4965809"/>
              <a:gd name="connsiteY2" fmla="*/ 2527200 h 2527200"/>
              <a:gd name="connsiteX3" fmla="*/ 0 w 4965809"/>
              <a:gd name="connsiteY3" fmla="*/ 2527200 h 2527200"/>
              <a:gd name="connsiteX4" fmla="*/ 473487 w 4965809"/>
              <a:gd name="connsiteY4" fmla="*/ 0 h 2527200"/>
              <a:gd name="connsiteX0" fmla="*/ 473487 w 4965809"/>
              <a:gd name="connsiteY0" fmla="*/ 0 h 2649964"/>
              <a:gd name="connsiteX1" fmla="*/ 4965809 w 4965809"/>
              <a:gd name="connsiteY1" fmla="*/ 0 h 2649964"/>
              <a:gd name="connsiteX2" fmla="*/ 4965809 w 4965809"/>
              <a:gd name="connsiteY2" fmla="*/ 2527200 h 2649964"/>
              <a:gd name="connsiteX3" fmla="*/ 0 w 4965809"/>
              <a:gd name="connsiteY3" fmla="*/ 2649964 h 2649964"/>
              <a:gd name="connsiteX4" fmla="*/ 473487 w 4965809"/>
              <a:gd name="connsiteY4" fmla="*/ 0 h 2649964"/>
              <a:gd name="connsiteX0" fmla="*/ 473487 w 4965809"/>
              <a:gd name="connsiteY0" fmla="*/ 0 h 2667504"/>
              <a:gd name="connsiteX1" fmla="*/ 4965809 w 4965809"/>
              <a:gd name="connsiteY1" fmla="*/ 0 h 2667504"/>
              <a:gd name="connsiteX2" fmla="*/ 4950178 w 4965809"/>
              <a:gd name="connsiteY2" fmla="*/ 2667504 h 2667504"/>
              <a:gd name="connsiteX3" fmla="*/ 0 w 4965809"/>
              <a:gd name="connsiteY3" fmla="*/ 2649964 h 2667504"/>
              <a:gd name="connsiteX4" fmla="*/ 473487 w 4965809"/>
              <a:gd name="connsiteY4" fmla="*/ 0 h 2667504"/>
              <a:gd name="connsiteX0" fmla="*/ 473487 w 4965809"/>
              <a:gd name="connsiteY0" fmla="*/ 0 h 2658734"/>
              <a:gd name="connsiteX1" fmla="*/ 4965809 w 4965809"/>
              <a:gd name="connsiteY1" fmla="*/ 0 h 2658734"/>
              <a:gd name="connsiteX2" fmla="*/ 4950178 w 4965809"/>
              <a:gd name="connsiteY2" fmla="*/ 2658734 h 2658734"/>
              <a:gd name="connsiteX3" fmla="*/ 0 w 4965809"/>
              <a:gd name="connsiteY3" fmla="*/ 2649964 h 2658734"/>
              <a:gd name="connsiteX4" fmla="*/ 473487 w 4965809"/>
              <a:gd name="connsiteY4" fmla="*/ 0 h 2658734"/>
              <a:gd name="connsiteX0" fmla="*/ 481303 w 4973625"/>
              <a:gd name="connsiteY0" fmla="*/ 0 h 2667501"/>
              <a:gd name="connsiteX1" fmla="*/ 4973625 w 4973625"/>
              <a:gd name="connsiteY1" fmla="*/ 0 h 2667501"/>
              <a:gd name="connsiteX2" fmla="*/ 4957994 w 4973625"/>
              <a:gd name="connsiteY2" fmla="*/ 2658734 h 2667501"/>
              <a:gd name="connsiteX3" fmla="*/ 0 w 4973625"/>
              <a:gd name="connsiteY3" fmla="*/ 2667501 h 2667501"/>
              <a:gd name="connsiteX4" fmla="*/ 481303 w 4973625"/>
              <a:gd name="connsiteY4" fmla="*/ 0 h 2667501"/>
              <a:gd name="connsiteX0" fmla="*/ 496934 w 4973625"/>
              <a:gd name="connsiteY0" fmla="*/ 0 h 2676269"/>
              <a:gd name="connsiteX1" fmla="*/ 4973625 w 4973625"/>
              <a:gd name="connsiteY1" fmla="*/ 8768 h 2676269"/>
              <a:gd name="connsiteX2" fmla="*/ 4957994 w 4973625"/>
              <a:gd name="connsiteY2" fmla="*/ 2667502 h 2676269"/>
              <a:gd name="connsiteX3" fmla="*/ 0 w 4973625"/>
              <a:gd name="connsiteY3" fmla="*/ 2676269 h 2676269"/>
              <a:gd name="connsiteX4" fmla="*/ 496934 w 4973625"/>
              <a:gd name="connsiteY4" fmla="*/ 0 h 2676269"/>
              <a:gd name="connsiteX0" fmla="*/ 496934 w 4965809"/>
              <a:gd name="connsiteY0" fmla="*/ 0 h 2676269"/>
              <a:gd name="connsiteX1" fmla="*/ 4965809 w 4965809"/>
              <a:gd name="connsiteY1" fmla="*/ 0 h 2676269"/>
              <a:gd name="connsiteX2" fmla="*/ 4957994 w 4965809"/>
              <a:gd name="connsiteY2" fmla="*/ 2667502 h 2676269"/>
              <a:gd name="connsiteX3" fmla="*/ 0 w 4965809"/>
              <a:gd name="connsiteY3" fmla="*/ 2676269 h 2676269"/>
              <a:gd name="connsiteX4" fmla="*/ 496934 w 4965809"/>
              <a:gd name="connsiteY4" fmla="*/ 0 h 2676269"/>
              <a:gd name="connsiteX0" fmla="*/ 496934 w 4965809"/>
              <a:gd name="connsiteY0" fmla="*/ 0 h 2676270"/>
              <a:gd name="connsiteX1" fmla="*/ 4965809 w 4965809"/>
              <a:gd name="connsiteY1" fmla="*/ 0 h 2676270"/>
              <a:gd name="connsiteX2" fmla="*/ 4957994 w 4965809"/>
              <a:gd name="connsiteY2" fmla="*/ 2676270 h 2676270"/>
              <a:gd name="connsiteX3" fmla="*/ 0 w 4965809"/>
              <a:gd name="connsiteY3" fmla="*/ 2676269 h 2676270"/>
              <a:gd name="connsiteX4" fmla="*/ 496934 w 4965809"/>
              <a:gd name="connsiteY4" fmla="*/ 0 h 2676270"/>
              <a:gd name="connsiteX0" fmla="*/ 490171 w 4965809"/>
              <a:gd name="connsiteY0" fmla="*/ 22799 h 2676270"/>
              <a:gd name="connsiteX1" fmla="*/ 4965809 w 4965809"/>
              <a:gd name="connsiteY1" fmla="*/ 0 h 2676270"/>
              <a:gd name="connsiteX2" fmla="*/ 4957994 w 4965809"/>
              <a:gd name="connsiteY2" fmla="*/ 2676270 h 2676270"/>
              <a:gd name="connsiteX3" fmla="*/ 0 w 4965809"/>
              <a:gd name="connsiteY3" fmla="*/ 2676269 h 2676270"/>
              <a:gd name="connsiteX4" fmla="*/ 490171 w 4965809"/>
              <a:gd name="connsiteY4" fmla="*/ 22799 h 2676270"/>
              <a:gd name="connsiteX0" fmla="*/ 469883 w 4965809"/>
              <a:gd name="connsiteY0" fmla="*/ 22799 h 2676270"/>
              <a:gd name="connsiteX1" fmla="*/ 4965809 w 4965809"/>
              <a:gd name="connsiteY1" fmla="*/ 0 h 2676270"/>
              <a:gd name="connsiteX2" fmla="*/ 4957994 w 4965809"/>
              <a:gd name="connsiteY2" fmla="*/ 2676270 h 2676270"/>
              <a:gd name="connsiteX3" fmla="*/ 0 w 4965809"/>
              <a:gd name="connsiteY3" fmla="*/ 2676269 h 2676270"/>
              <a:gd name="connsiteX4" fmla="*/ 469883 w 4965809"/>
              <a:gd name="connsiteY4" fmla="*/ 22799 h 2676270"/>
              <a:gd name="connsiteX0" fmla="*/ 469883 w 4959044"/>
              <a:gd name="connsiteY0" fmla="*/ 0 h 2653471"/>
              <a:gd name="connsiteX1" fmla="*/ 4952283 w 4959044"/>
              <a:gd name="connsiteY1" fmla="*/ 0 h 2653471"/>
              <a:gd name="connsiteX2" fmla="*/ 4957994 w 4959044"/>
              <a:gd name="connsiteY2" fmla="*/ 2653471 h 2653471"/>
              <a:gd name="connsiteX3" fmla="*/ 0 w 4959044"/>
              <a:gd name="connsiteY3" fmla="*/ 2653470 h 2653471"/>
              <a:gd name="connsiteX4" fmla="*/ 469883 w 4959044"/>
              <a:gd name="connsiteY4" fmla="*/ 0 h 2653471"/>
              <a:gd name="connsiteX0" fmla="*/ 469883 w 4972572"/>
              <a:gd name="connsiteY0" fmla="*/ 7599 h 2661070"/>
              <a:gd name="connsiteX1" fmla="*/ 4972572 w 4972572"/>
              <a:gd name="connsiteY1" fmla="*/ 0 h 2661070"/>
              <a:gd name="connsiteX2" fmla="*/ 4957994 w 4972572"/>
              <a:gd name="connsiteY2" fmla="*/ 2661070 h 2661070"/>
              <a:gd name="connsiteX3" fmla="*/ 0 w 4972572"/>
              <a:gd name="connsiteY3" fmla="*/ 2661069 h 2661070"/>
              <a:gd name="connsiteX4" fmla="*/ 469883 w 4972572"/>
              <a:gd name="connsiteY4" fmla="*/ 7599 h 2661070"/>
              <a:gd name="connsiteX0" fmla="*/ 469883 w 4959630"/>
              <a:gd name="connsiteY0" fmla="*/ 0 h 2653471"/>
              <a:gd name="connsiteX1" fmla="*/ 4959047 w 4959630"/>
              <a:gd name="connsiteY1" fmla="*/ 7601 h 2653471"/>
              <a:gd name="connsiteX2" fmla="*/ 4957994 w 4959630"/>
              <a:gd name="connsiteY2" fmla="*/ 2653471 h 2653471"/>
              <a:gd name="connsiteX3" fmla="*/ 0 w 4959630"/>
              <a:gd name="connsiteY3" fmla="*/ 2653470 h 2653471"/>
              <a:gd name="connsiteX4" fmla="*/ 469883 w 4959630"/>
              <a:gd name="connsiteY4" fmla="*/ 0 h 26534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9630" h="2653471">
                <a:moveTo>
                  <a:pt x="469883" y="0"/>
                </a:moveTo>
                <a:lnTo>
                  <a:pt x="4959047" y="7601"/>
                </a:lnTo>
                <a:cubicBezTo>
                  <a:pt x="4953837" y="896769"/>
                  <a:pt x="4963204" y="1764303"/>
                  <a:pt x="4957994" y="2653471"/>
                </a:cubicBezTo>
                <a:lnTo>
                  <a:pt x="0" y="2653470"/>
                </a:lnTo>
                <a:lnTo>
                  <a:pt x="469883" y="0"/>
                </a:lnTo>
                <a:close/>
              </a:path>
            </a:pathLst>
          </a:custGeom>
          <a:solidFill>
            <a:schemeClr val="bg1">
              <a:lumMod val="75000"/>
            </a:schemeClr>
          </a:solidFill>
        </p:spPr>
        <p:txBody>
          <a:bodyPr anchor="ctr">
            <a:normAutofit/>
          </a:bodyPr>
          <a:lstStyle>
            <a:lvl1pPr marL="0" marR="0" indent="0" algn="ctr" defTabSz="609585" rtl="0" eaLnBrk="0" fontAlgn="base" latinLnBrk="0" hangingPunct="0">
              <a:lnSpc>
                <a:spcPct val="110000"/>
              </a:lnSpc>
              <a:spcBef>
                <a:spcPts val="1067"/>
              </a:spcBef>
              <a:spcAft>
                <a:spcPct val="0"/>
              </a:spcAft>
              <a:buClrTx/>
              <a:buSzTx/>
              <a:buFont typeface="Arial" charset="0"/>
              <a:buNone/>
              <a:tabLst/>
              <a:defRPr sz="2133"/>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marL="0" marR="0" lvl="0" indent="0" algn="ctr" defTabSz="609585" rtl="0" eaLnBrk="0" fontAlgn="base" latinLnBrk="0" hangingPunct="0">
              <a:lnSpc>
                <a:spcPct val="110000"/>
              </a:lnSpc>
              <a:spcBef>
                <a:spcPts val="1067"/>
              </a:spcBef>
              <a:spcAft>
                <a:spcPct val="0"/>
              </a:spcAft>
              <a:buClrTx/>
              <a:buSzTx/>
              <a:buFont typeface="Arial" charset="0"/>
              <a:buNone/>
              <a:tabLst/>
              <a:defRPr/>
            </a:pPr>
            <a:r>
              <a:rPr lang="sv-SE" noProof="0" err="1"/>
              <a:t>Click</a:t>
            </a:r>
            <a:r>
              <a:rPr lang="sv-SE" noProof="0"/>
              <a:t> on the </a:t>
            </a:r>
            <a:r>
              <a:rPr lang="sv-SE" noProof="0" err="1"/>
              <a:t>icon</a:t>
            </a:r>
            <a:br>
              <a:rPr lang="sv-SE" noProof="0"/>
            </a:br>
            <a:br>
              <a:rPr lang="sv-SE" noProof="0"/>
            </a:br>
            <a:r>
              <a:rPr lang="sv-SE" noProof="0"/>
              <a:t>to </a:t>
            </a:r>
            <a:r>
              <a:rPr lang="sv-SE" noProof="0" err="1"/>
              <a:t>add</a:t>
            </a:r>
            <a:r>
              <a:rPr lang="sv-SE" noProof="0"/>
              <a:t> a </a:t>
            </a:r>
            <a:r>
              <a:rPr lang="sv-SE" noProof="0" err="1"/>
              <a:t>picture</a:t>
            </a:r>
            <a:endParaRPr lang="sv-SE" noProof="0"/>
          </a:p>
        </p:txBody>
      </p:sp>
      <p:sp>
        <p:nvSpPr>
          <p:cNvPr id="16" name="Platshållare för bild 7">
            <a:extLst>
              <a:ext uri="{FF2B5EF4-FFF2-40B4-BE49-F238E27FC236}">
                <a16:creationId xmlns:a16="http://schemas.microsoft.com/office/drawing/2014/main" id="{B56819B3-5642-3544-81C9-3725283DE1CE}"/>
              </a:ext>
            </a:extLst>
          </p:cNvPr>
          <p:cNvSpPr>
            <a:spLocks noGrp="1"/>
          </p:cNvSpPr>
          <p:nvPr>
            <p:ph type="pic" sz="quarter" idx="17" hasCustomPrompt="1"/>
          </p:nvPr>
        </p:nvSpPr>
        <p:spPr>
          <a:xfrm>
            <a:off x="2" y="-34035"/>
            <a:ext cx="6718956" cy="6535376"/>
          </a:xfrm>
          <a:custGeom>
            <a:avLst/>
            <a:gdLst>
              <a:gd name="connsiteX0" fmla="*/ 0 w 4118677"/>
              <a:gd name="connsiteY0" fmla="*/ 0 h 4901532"/>
              <a:gd name="connsiteX1" fmla="*/ 4118677 w 4118677"/>
              <a:gd name="connsiteY1" fmla="*/ 0 h 4901532"/>
              <a:gd name="connsiteX2" fmla="*/ 4118677 w 4118677"/>
              <a:gd name="connsiteY2" fmla="*/ 4901532 h 4901532"/>
              <a:gd name="connsiteX3" fmla="*/ 0 w 4118677"/>
              <a:gd name="connsiteY3" fmla="*/ 4901532 h 4901532"/>
              <a:gd name="connsiteX4" fmla="*/ 0 w 4118677"/>
              <a:gd name="connsiteY4" fmla="*/ 0 h 4901532"/>
              <a:gd name="connsiteX0" fmla="*/ 0 w 5077039"/>
              <a:gd name="connsiteY0" fmla="*/ 0 h 4901532"/>
              <a:gd name="connsiteX1" fmla="*/ 5077039 w 5077039"/>
              <a:gd name="connsiteY1" fmla="*/ 8792 h 4901532"/>
              <a:gd name="connsiteX2" fmla="*/ 4118677 w 5077039"/>
              <a:gd name="connsiteY2" fmla="*/ 4901532 h 4901532"/>
              <a:gd name="connsiteX3" fmla="*/ 0 w 5077039"/>
              <a:gd name="connsiteY3" fmla="*/ 4901532 h 4901532"/>
              <a:gd name="connsiteX4" fmla="*/ 0 w 5077039"/>
              <a:gd name="connsiteY4" fmla="*/ 0 h 4901532"/>
              <a:gd name="connsiteX0" fmla="*/ 0 w 5085831"/>
              <a:gd name="connsiteY0" fmla="*/ 0 h 4901532"/>
              <a:gd name="connsiteX1" fmla="*/ 5085831 w 5085831"/>
              <a:gd name="connsiteY1" fmla="*/ 0 h 4901532"/>
              <a:gd name="connsiteX2" fmla="*/ 4118677 w 5085831"/>
              <a:gd name="connsiteY2" fmla="*/ 4901532 h 4901532"/>
              <a:gd name="connsiteX3" fmla="*/ 0 w 5085831"/>
              <a:gd name="connsiteY3" fmla="*/ 4901532 h 4901532"/>
              <a:gd name="connsiteX4" fmla="*/ 0 w 5085831"/>
              <a:gd name="connsiteY4" fmla="*/ 0 h 4901532"/>
              <a:gd name="connsiteX0" fmla="*/ 0 w 5121576"/>
              <a:gd name="connsiteY0" fmla="*/ 0 h 4901532"/>
              <a:gd name="connsiteX1" fmla="*/ 5121576 w 5121576"/>
              <a:gd name="connsiteY1" fmla="*/ 0 h 4901532"/>
              <a:gd name="connsiteX2" fmla="*/ 4118677 w 5121576"/>
              <a:gd name="connsiteY2" fmla="*/ 4901532 h 4901532"/>
              <a:gd name="connsiteX3" fmla="*/ 0 w 5121576"/>
              <a:gd name="connsiteY3" fmla="*/ 4901532 h 4901532"/>
              <a:gd name="connsiteX4" fmla="*/ 0 w 5121576"/>
              <a:gd name="connsiteY4" fmla="*/ 0 h 4901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1576" h="4901532">
                <a:moveTo>
                  <a:pt x="0" y="0"/>
                </a:moveTo>
                <a:lnTo>
                  <a:pt x="5121576" y="0"/>
                </a:lnTo>
                <a:lnTo>
                  <a:pt x="4118677" y="4901532"/>
                </a:lnTo>
                <a:lnTo>
                  <a:pt x="0" y="4901532"/>
                </a:lnTo>
                <a:lnTo>
                  <a:pt x="0" y="0"/>
                </a:lnTo>
                <a:close/>
              </a:path>
            </a:pathLst>
          </a:custGeom>
          <a:solidFill>
            <a:schemeClr val="bg1">
              <a:lumMod val="75000"/>
            </a:schemeClr>
          </a:solidFill>
        </p:spPr>
        <p:txBody>
          <a:bodyPr vert="horz" lIns="0" tIns="0" rIns="0" bIns="0" rtlCol="0" anchor="ctr">
            <a:normAutofit/>
          </a:bodyPr>
          <a:lstStyle>
            <a:lvl1pPr marL="239994" indent="-239994" algn="ctr">
              <a:buNone/>
              <a:defRPr lang="sv-SE" sz="2133" noProof="0" dirty="0" smtClean="0"/>
            </a:lvl1pPr>
          </a:lstStyle>
          <a:p>
            <a:pPr marL="0" marR="0" lvl="0" indent="0" algn="ctr" latinLnBrk="0">
              <a:buClrTx/>
              <a:buSzTx/>
              <a:tabLst/>
            </a:pPr>
            <a:r>
              <a:rPr lang="sv-SE" noProof="0" err="1"/>
              <a:t>Click</a:t>
            </a:r>
            <a:r>
              <a:rPr lang="sv-SE" noProof="0"/>
              <a:t> on the </a:t>
            </a:r>
            <a:r>
              <a:rPr lang="sv-SE" noProof="0" err="1"/>
              <a:t>icon</a:t>
            </a:r>
            <a:br>
              <a:rPr lang="sv-SE" noProof="0"/>
            </a:br>
            <a:br>
              <a:rPr lang="sv-SE" noProof="0"/>
            </a:br>
            <a:r>
              <a:rPr lang="sv-SE" noProof="0"/>
              <a:t>to </a:t>
            </a:r>
            <a:r>
              <a:rPr lang="sv-SE" noProof="0" err="1"/>
              <a:t>add</a:t>
            </a:r>
            <a:r>
              <a:rPr lang="sv-SE" noProof="0"/>
              <a:t> a </a:t>
            </a:r>
            <a:r>
              <a:rPr lang="sv-SE" noProof="0" err="1"/>
              <a:t>picture</a:t>
            </a:r>
            <a:endParaRPr lang="sv-SE" noProof="0"/>
          </a:p>
        </p:txBody>
      </p:sp>
      <p:sp>
        <p:nvSpPr>
          <p:cNvPr id="8" name="Platshållare för bild 2"/>
          <p:cNvSpPr>
            <a:spLocks noGrp="1"/>
          </p:cNvSpPr>
          <p:nvPr>
            <p:ph type="pic" idx="13" hasCustomPrompt="1"/>
          </p:nvPr>
        </p:nvSpPr>
        <p:spPr>
          <a:xfrm>
            <a:off x="6222683" y="-52743"/>
            <a:ext cx="5980333" cy="3269769"/>
          </a:xfrm>
          <a:custGeom>
            <a:avLst/>
            <a:gdLst>
              <a:gd name="connsiteX0" fmla="*/ 0 w 4461060"/>
              <a:gd name="connsiteY0" fmla="*/ 0 h 2527200"/>
              <a:gd name="connsiteX1" fmla="*/ 4461060 w 4461060"/>
              <a:gd name="connsiteY1" fmla="*/ 0 h 2527200"/>
              <a:gd name="connsiteX2" fmla="*/ 4461060 w 4461060"/>
              <a:gd name="connsiteY2" fmla="*/ 2527200 h 2527200"/>
              <a:gd name="connsiteX3" fmla="*/ 0 w 4461060"/>
              <a:gd name="connsiteY3" fmla="*/ 2527200 h 2527200"/>
              <a:gd name="connsiteX4" fmla="*/ 0 w 4461060"/>
              <a:gd name="connsiteY4" fmla="*/ 0 h 2527200"/>
              <a:gd name="connsiteX0" fmla="*/ 475488 w 4461060"/>
              <a:gd name="connsiteY0" fmla="*/ 0 h 2534515"/>
              <a:gd name="connsiteX1" fmla="*/ 4461060 w 4461060"/>
              <a:gd name="connsiteY1" fmla="*/ 7315 h 2534515"/>
              <a:gd name="connsiteX2" fmla="*/ 4461060 w 4461060"/>
              <a:gd name="connsiteY2" fmla="*/ 2534515 h 2534515"/>
              <a:gd name="connsiteX3" fmla="*/ 0 w 4461060"/>
              <a:gd name="connsiteY3" fmla="*/ 2534515 h 2534515"/>
              <a:gd name="connsiteX4" fmla="*/ 475488 w 4461060"/>
              <a:gd name="connsiteY4" fmla="*/ 0 h 2534515"/>
              <a:gd name="connsiteX0" fmla="*/ 495808 w 4481380"/>
              <a:gd name="connsiteY0" fmla="*/ 0 h 2541544"/>
              <a:gd name="connsiteX1" fmla="*/ 4481380 w 4481380"/>
              <a:gd name="connsiteY1" fmla="*/ 7315 h 2541544"/>
              <a:gd name="connsiteX2" fmla="*/ 4481380 w 4481380"/>
              <a:gd name="connsiteY2" fmla="*/ 2534515 h 2541544"/>
              <a:gd name="connsiteX3" fmla="*/ 0 w 4481380"/>
              <a:gd name="connsiteY3" fmla="*/ 2541544 h 2541544"/>
              <a:gd name="connsiteX4" fmla="*/ 495808 w 4481380"/>
              <a:gd name="connsiteY4" fmla="*/ 0 h 2541544"/>
              <a:gd name="connsiteX0" fmla="*/ 475488 w 4461060"/>
              <a:gd name="connsiteY0" fmla="*/ 0 h 2534516"/>
              <a:gd name="connsiteX1" fmla="*/ 4461060 w 4461060"/>
              <a:gd name="connsiteY1" fmla="*/ 7315 h 2534516"/>
              <a:gd name="connsiteX2" fmla="*/ 4461060 w 4461060"/>
              <a:gd name="connsiteY2" fmla="*/ 2534515 h 2534516"/>
              <a:gd name="connsiteX3" fmla="*/ 0 w 4461060"/>
              <a:gd name="connsiteY3" fmla="*/ 2534516 h 2534516"/>
              <a:gd name="connsiteX4" fmla="*/ 475488 w 4461060"/>
              <a:gd name="connsiteY4" fmla="*/ 0 h 2534516"/>
              <a:gd name="connsiteX0" fmla="*/ 475488 w 4461060"/>
              <a:gd name="connsiteY0" fmla="*/ 14412 h 2548928"/>
              <a:gd name="connsiteX1" fmla="*/ 4461060 w 4461060"/>
              <a:gd name="connsiteY1" fmla="*/ 0 h 2548928"/>
              <a:gd name="connsiteX2" fmla="*/ 4461060 w 4461060"/>
              <a:gd name="connsiteY2" fmla="*/ 2548927 h 2548928"/>
              <a:gd name="connsiteX3" fmla="*/ 0 w 4461060"/>
              <a:gd name="connsiteY3" fmla="*/ 2548928 h 2548928"/>
              <a:gd name="connsiteX4" fmla="*/ 475488 w 4461060"/>
              <a:gd name="connsiteY4" fmla="*/ 14412 h 2548928"/>
              <a:gd name="connsiteX0" fmla="*/ 475488 w 4465293"/>
              <a:gd name="connsiteY0" fmla="*/ 0 h 2534516"/>
              <a:gd name="connsiteX1" fmla="*/ 4465293 w 4465293"/>
              <a:gd name="connsiteY1" fmla="*/ 3158 h 2534516"/>
              <a:gd name="connsiteX2" fmla="*/ 4461060 w 4465293"/>
              <a:gd name="connsiteY2" fmla="*/ 2534515 h 2534516"/>
              <a:gd name="connsiteX3" fmla="*/ 0 w 4465293"/>
              <a:gd name="connsiteY3" fmla="*/ 2534516 h 2534516"/>
              <a:gd name="connsiteX4" fmla="*/ 475488 w 4465293"/>
              <a:gd name="connsiteY4" fmla="*/ 0 h 2534516"/>
              <a:gd name="connsiteX0" fmla="*/ 475488 w 4465293"/>
              <a:gd name="connsiteY0" fmla="*/ 10019 h 2544535"/>
              <a:gd name="connsiteX1" fmla="*/ 4465293 w 4465293"/>
              <a:gd name="connsiteY1" fmla="*/ 0 h 2544535"/>
              <a:gd name="connsiteX2" fmla="*/ 4461060 w 4465293"/>
              <a:gd name="connsiteY2" fmla="*/ 2544534 h 2544535"/>
              <a:gd name="connsiteX3" fmla="*/ 0 w 4465293"/>
              <a:gd name="connsiteY3" fmla="*/ 2544535 h 2544535"/>
              <a:gd name="connsiteX4" fmla="*/ 475488 w 4465293"/>
              <a:gd name="connsiteY4" fmla="*/ 10019 h 2544535"/>
              <a:gd name="connsiteX0" fmla="*/ 479722 w 4465293"/>
              <a:gd name="connsiteY0" fmla="*/ 1234 h 2544535"/>
              <a:gd name="connsiteX1" fmla="*/ 4465293 w 4465293"/>
              <a:gd name="connsiteY1" fmla="*/ 0 h 2544535"/>
              <a:gd name="connsiteX2" fmla="*/ 4461060 w 4465293"/>
              <a:gd name="connsiteY2" fmla="*/ 2544534 h 2544535"/>
              <a:gd name="connsiteX3" fmla="*/ 0 w 4465293"/>
              <a:gd name="connsiteY3" fmla="*/ 2544535 h 2544535"/>
              <a:gd name="connsiteX4" fmla="*/ 479722 w 4465293"/>
              <a:gd name="connsiteY4" fmla="*/ 1234 h 2544535"/>
              <a:gd name="connsiteX0" fmla="*/ 492422 w 4477993"/>
              <a:gd name="connsiteY0" fmla="*/ 1234 h 2544535"/>
              <a:gd name="connsiteX1" fmla="*/ 4477993 w 4477993"/>
              <a:gd name="connsiteY1" fmla="*/ 0 h 2544535"/>
              <a:gd name="connsiteX2" fmla="*/ 4473760 w 4477993"/>
              <a:gd name="connsiteY2" fmla="*/ 2544534 h 2544535"/>
              <a:gd name="connsiteX3" fmla="*/ 0 w 4477993"/>
              <a:gd name="connsiteY3" fmla="*/ 2544535 h 2544535"/>
              <a:gd name="connsiteX4" fmla="*/ 492422 w 4477993"/>
              <a:gd name="connsiteY4" fmla="*/ 1234 h 2544535"/>
              <a:gd name="connsiteX0" fmla="*/ 475489 w 4477993"/>
              <a:gd name="connsiteY0" fmla="*/ 1234 h 2544535"/>
              <a:gd name="connsiteX1" fmla="*/ 4477993 w 4477993"/>
              <a:gd name="connsiteY1" fmla="*/ 0 h 2544535"/>
              <a:gd name="connsiteX2" fmla="*/ 4473760 w 4477993"/>
              <a:gd name="connsiteY2" fmla="*/ 2544534 h 2544535"/>
              <a:gd name="connsiteX3" fmla="*/ 0 w 4477993"/>
              <a:gd name="connsiteY3" fmla="*/ 2544535 h 2544535"/>
              <a:gd name="connsiteX4" fmla="*/ 475489 w 4477993"/>
              <a:gd name="connsiteY4" fmla="*/ 1234 h 2544535"/>
              <a:gd name="connsiteX0" fmla="*/ 482746 w 4485250"/>
              <a:gd name="connsiteY0" fmla="*/ 1234 h 2544535"/>
              <a:gd name="connsiteX1" fmla="*/ 4485250 w 4485250"/>
              <a:gd name="connsiteY1" fmla="*/ 0 h 2544535"/>
              <a:gd name="connsiteX2" fmla="*/ 4481017 w 4485250"/>
              <a:gd name="connsiteY2" fmla="*/ 2544534 h 2544535"/>
              <a:gd name="connsiteX3" fmla="*/ 0 w 4485250"/>
              <a:gd name="connsiteY3" fmla="*/ 2544535 h 2544535"/>
              <a:gd name="connsiteX4" fmla="*/ 482746 w 4485250"/>
              <a:gd name="connsiteY4" fmla="*/ 1234 h 2544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5250" h="2544535">
                <a:moveTo>
                  <a:pt x="482746" y="1234"/>
                </a:moveTo>
                <a:lnTo>
                  <a:pt x="4485250" y="0"/>
                </a:lnTo>
                <a:lnTo>
                  <a:pt x="4481017" y="2544534"/>
                </a:lnTo>
                <a:lnTo>
                  <a:pt x="0" y="2544535"/>
                </a:lnTo>
                <a:lnTo>
                  <a:pt x="482746" y="1234"/>
                </a:lnTo>
                <a:close/>
              </a:path>
            </a:pathLst>
          </a:custGeom>
          <a:solidFill>
            <a:schemeClr val="bg1">
              <a:lumMod val="75000"/>
            </a:schemeClr>
          </a:solidFill>
        </p:spPr>
        <p:txBody>
          <a:bodyPr anchor="ctr">
            <a:normAutofit/>
          </a:bodyPr>
          <a:lstStyle>
            <a:lvl1pPr marL="0" marR="0" indent="0" algn="ctr" defTabSz="609585" rtl="0" eaLnBrk="0" fontAlgn="base" latinLnBrk="0" hangingPunct="0">
              <a:lnSpc>
                <a:spcPct val="110000"/>
              </a:lnSpc>
              <a:spcBef>
                <a:spcPts val="1067"/>
              </a:spcBef>
              <a:spcAft>
                <a:spcPct val="0"/>
              </a:spcAft>
              <a:buClrTx/>
              <a:buSzTx/>
              <a:buFont typeface="Arial" charset="0"/>
              <a:buNone/>
              <a:tabLst/>
              <a:defRPr sz="2133"/>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marL="0" marR="0" lvl="0" indent="0" algn="ctr" defTabSz="609585" rtl="0" eaLnBrk="0" fontAlgn="base" latinLnBrk="0" hangingPunct="0">
              <a:lnSpc>
                <a:spcPct val="110000"/>
              </a:lnSpc>
              <a:spcBef>
                <a:spcPts val="1067"/>
              </a:spcBef>
              <a:spcAft>
                <a:spcPct val="0"/>
              </a:spcAft>
              <a:buClrTx/>
              <a:buSzTx/>
              <a:buFont typeface="Arial" charset="0"/>
              <a:buNone/>
              <a:tabLst/>
              <a:defRPr/>
            </a:pPr>
            <a:r>
              <a:rPr lang="sv-SE" noProof="0" err="1"/>
              <a:t>Click</a:t>
            </a:r>
            <a:r>
              <a:rPr lang="sv-SE" noProof="0"/>
              <a:t> on the </a:t>
            </a:r>
            <a:r>
              <a:rPr lang="sv-SE" noProof="0" err="1"/>
              <a:t>icon</a:t>
            </a:r>
            <a:br>
              <a:rPr lang="sv-SE" noProof="0"/>
            </a:br>
            <a:br>
              <a:rPr lang="sv-SE" noProof="0"/>
            </a:br>
            <a:r>
              <a:rPr lang="sv-SE" noProof="0"/>
              <a:t>to </a:t>
            </a:r>
            <a:r>
              <a:rPr lang="sv-SE" noProof="0" err="1"/>
              <a:t>add</a:t>
            </a:r>
            <a:r>
              <a:rPr lang="sv-SE" noProof="0"/>
              <a:t> a </a:t>
            </a:r>
            <a:r>
              <a:rPr lang="sv-SE" noProof="0" err="1"/>
              <a:t>picture</a:t>
            </a:r>
            <a:endParaRPr lang="sv-SE" noProof="0"/>
          </a:p>
        </p:txBody>
      </p:sp>
      <p:sp>
        <p:nvSpPr>
          <p:cNvPr id="9" name="Date Placeholder 1">
            <a:extLst>
              <a:ext uri="{FF2B5EF4-FFF2-40B4-BE49-F238E27FC236}">
                <a16:creationId xmlns:a16="http://schemas.microsoft.com/office/drawing/2014/main" id="{1D1B6B70-74BD-3A4A-9052-D5596E26F3A1}"/>
              </a:ext>
            </a:extLst>
          </p:cNvPr>
          <p:cNvSpPr>
            <a:spLocks noGrp="1"/>
          </p:cNvSpPr>
          <p:nvPr>
            <p:ph type="dt" sz="half" idx="2"/>
          </p:nvPr>
        </p:nvSpPr>
        <p:spPr>
          <a:xfrm>
            <a:off x="9671792" y="6501342"/>
            <a:ext cx="1305600" cy="338364"/>
          </a:xfrm>
          <a:prstGeom prst="rect">
            <a:avLst/>
          </a:prstGeom>
        </p:spPr>
        <p:txBody>
          <a:bodyPr vert="horz" lIns="91440" tIns="45720" rIns="91440" bIns="45720" rtlCol="0" anchor="ctr"/>
          <a:lstStyle>
            <a:lvl1pPr algn="l">
              <a:defRPr sz="933">
                <a:solidFill>
                  <a:schemeClr val="bg1">
                    <a:lumMod val="75000"/>
                  </a:schemeClr>
                </a:solidFill>
              </a:defRPr>
            </a:lvl1pPr>
          </a:lstStyle>
          <a:p>
            <a:fld id="{1F86ECDB-841B-C449-85EA-22891B65F6BE}" type="datetime1">
              <a:rPr lang="sv-SE" smtClean="0"/>
              <a:t>2026-05-19</a:t>
            </a:fld>
            <a:endParaRPr lang="sv-SE"/>
          </a:p>
        </p:txBody>
      </p:sp>
      <p:sp>
        <p:nvSpPr>
          <p:cNvPr id="13" name="Platshållare för bildnummer 2">
            <a:extLst>
              <a:ext uri="{FF2B5EF4-FFF2-40B4-BE49-F238E27FC236}">
                <a16:creationId xmlns:a16="http://schemas.microsoft.com/office/drawing/2014/main" id="{24461A7C-993E-2B4D-9EB3-C961DE0A8433}"/>
              </a:ext>
            </a:extLst>
          </p:cNvPr>
          <p:cNvSpPr>
            <a:spLocks noGrp="1"/>
          </p:cNvSpPr>
          <p:nvPr>
            <p:ph type="sldNum" sz="quarter" idx="4"/>
          </p:nvPr>
        </p:nvSpPr>
        <p:spPr>
          <a:xfrm>
            <a:off x="11046320" y="6501342"/>
            <a:ext cx="288032" cy="321141"/>
          </a:xfrm>
          <a:prstGeom prst="rect">
            <a:avLst/>
          </a:prstGeom>
        </p:spPr>
        <p:txBody>
          <a:bodyPr vert="horz" lIns="0" tIns="0" rIns="0" bIns="0" rtlCol="0" anchor="ctr"/>
          <a:lstStyle>
            <a:lvl1pPr algn="r">
              <a:defRPr sz="933">
                <a:solidFill>
                  <a:schemeClr val="bg1">
                    <a:lumMod val="75000"/>
                  </a:schemeClr>
                </a:solidFill>
              </a:defRPr>
            </a:lvl1pPr>
          </a:lstStyle>
          <a:p>
            <a:pPr>
              <a:defRPr/>
            </a:pPr>
            <a:fld id="{9426A61E-93B8-384D-8975-0A89DB09A550}" type="slidenum">
              <a:rPr lang="sv-SE" smtClean="0"/>
              <a:pPr>
                <a:defRPr/>
              </a:pPr>
              <a:t>‹#›</a:t>
            </a:fld>
            <a:endParaRPr lang="sv-SE"/>
          </a:p>
        </p:txBody>
      </p:sp>
      <p:sp>
        <p:nvSpPr>
          <p:cNvPr id="11" name="Platshållare för sidfot 5">
            <a:extLst>
              <a:ext uri="{FF2B5EF4-FFF2-40B4-BE49-F238E27FC236}">
                <a16:creationId xmlns:a16="http://schemas.microsoft.com/office/drawing/2014/main" id="{AFDA3330-B17F-254A-AB97-BF82D58AB8F9}"/>
              </a:ext>
            </a:extLst>
          </p:cNvPr>
          <p:cNvSpPr>
            <a:spLocks noGrp="1"/>
          </p:cNvSpPr>
          <p:nvPr>
            <p:ph type="ftr" sz="quarter" idx="3"/>
          </p:nvPr>
        </p:nvSpPr>
        <p:spPr>
          <a:xfrm>
            <a:off x="3163200" y="6607008"/>
            <a:ext cx="5088379" cy="143696"/>
          </a:xfrm>
          <a:prstGeom prst="rect">
            <a:avLst/>
          </a:prstGeom>
        </p:spPr>
        <p:txBody>
          <a:bodyPr lIns="0" tIns="0" rIns="0" bIns="0" anchor="t" anchorCtr="0">
            <a:noAutofit/>
          </a:bodyPr>
          <a:lstStyle>
            <a:lvl1pPr algn="l">
              <a:lnSpc>
                <a:spcPct val="100000"/>
              </a:lnSpc>
              <a:defRPr lang="sv-SE" sz="933" b="1" i="0" cap="none" spc="67" baseline="0">
                <a:solidFill>
                  <a:schemeClr val="bg1">
                    <a:lumMod val="75000"/>
                  </a:schemeClr>
                </a:solidFill>
                <a:latin typeface="Arial" panose="020B0604020202020204" pitchFamily="34" charset="0"/>
                <a:ea typeface="ＭＳ Ｐゴシック" pitchFamily="-65" charset="-128"/>
                <a:cs typeface="Arial" panose="020B0604020202020204" pitchFamily="34" charset="0"/>
              </a:defRPr>
            </a:lvl1pPr>
          </a:lstStyle>
          <a:p>
            <a:pPr eaLnBrk="0" hangingPunct="0"/>
            <a:r>
              <a:rPr lang="en"/>
              <a:t>|      ORGANISATION NAME – CHANGE HEADER/FOOTER </a:t>
            </a:r>
          </a:p>
        </p:txBody>
      </p:sp>
    </p:spTree>
    <p:extLst>
      <p:ext uri="{BB962C8B-B14F-4D97-AF65-F5344CB8AC3E}">
        <p14:creationId xmlns:p14="http://schemas.microsoft.com/office/powerpoint/2010/main" val="3298696201"/>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8A03C-83AD-70A3-CA30-0E9C67A1B34F}"/>
              </a:ext>
            </a:extLst>
          </p:cNvPr>
          <p:cNvSpPr>
            <a:spLocks noGrp="1"/>
          </p:cNvSpPr>
          <p:nvPr>
            <p:ph type="title"/>
          </p:nvPr>
        </p:nvSpPr>
        <p:spPr/>
        <p:txBody>
          <a:bodyPr/>
          <a:lstStyle/>
          <a:p>
            <a:r>
              <a:rPr lang="en-GB"/>
              <a:t>Click to edit Master title style</a:t>
            </a:r>
            <a:endParaRPr lang="sv-SE"/>
          </a:p>
        </p:txBody>
      </p:sp>
      <p:sp>
        <p:nvSpPr>
          <p:cNvPr id="3" name="Date Placeholder 2">
            <a:extLst>
              <a:ext uri="{FF2B5EF4-FFF2-40B4-BE49-F238E27FC236}">
                <a16:creationId xmlns:a16="http://schemas.microsoft.com/office/drawing/2014/main" id="{385A0EAD-E3A3-B916-A3C9-F02D0870E92A}"/>
              </a:ext>
            </a:extLst>
          </p:cNvPr>
          <p:cNvSpPr>
            <a:spLocks noGrp="1"/>
          </p:cNvSpPr>
          <p:nvPr>
            <p:ph type="dt" sz="half" idx="10"/>
          </p:nvPr>
        </p:nvSpPr>
        <p:spPr/>
        <p:txBody>
          <a:bodyPr/>
          <a:lstStyle/>
          <a:p>
            <a:fld id="{8F4B85C1-319B-D545-84DE-20E442B8A13F}" type="datetimeFigureOut">
              <a:rPr lang="sv-SE" smtClean="0"/>
              <a:t>2026-05-19</a:t>
            </a:fld>
            <a:endParaRPr lang="sv-SE"/>
          </a:p>
        </p:txBody>
      </p:sp>
      <p:sp>
        <p:nvSpPr>
          <p:cNvPr id="4" name="Footer Placeholder 3">
            <a:extLst>
              <a:ext uri="{FF2B5EF4-FFF2-40B4-BE49-F238E27FC236}">
                <a16:creationId xmlns:a16="http://schemas.microsoft.com/office/drawing/2014/main" id="{4975793E-59D9-7432-9A8C-36E7C45C5D44}"/>
              </a:ext>
            </a:extLst>
          </p:cNvPr>
          <p:cNvSpPr>
            <a:spLocks noGrp="1"/>
          </p:cNvSpPr>
          <p:nvPr>
            <p:ph type="ftr" sz="quarter" idx="11"/>
          </p:nvPr>
        </p:nvSpPr>
        <p:spPr/>
        <p:txBody>
          <a:bodyPr/>
          <a:lstStyle/>
          <a:p>
            <a:endParaRPr lang="sv-SE"/>
          </a:p>
        </p:txBody>
      </p:sp>
      <p:sp>
        <p:nvSpPr>
          <p:cNvPr id="5" name="Slide Number Placeholder 4">
            <a:extLst>
              <a:ext uri="{FF2B5EF4-FFF2-40B4-BE49-F238E27FC236}">
                <a16:creationId xmlns:a16="http://schemas.microsoft.com/office/drawing/2014/main" id="{05F86514-836F-2BB1-89CD-F99C762F97AA}"/>
              </a:ext>
            </a:extLst>
          </p:cNvPr>
          <p:cNvSpPr>
            <a:spLocks noGrp="1"/>
          </p:cNvSpPr>
          <p:nvPr>
            <p:ph type="sldNum" sz="quarter" idx="12"/>
          </p:nvPr>
        </p:nvSpPr>
        <p:spPr/>
        <p:txBody>
          <a:bodyPr/>
          <a:lstStyle/>
          <a:p>
            <a:fld id="{1C38DE7C-7FF6-9E44-8B67-5FB1531858FB}" type="slidenum">
              <a:rPr lang="sv-SE" smtClean="0"/>
              <a:t>‹#›</a:t>
            </a:fld>
            <a:endParaRPr lang="sv-SE"/>
          </a:p>
        </p:txBody>
      </p:sp>
    </p:spTree>
    <p:extLst>
      <p:ext uri="{BB962C8B-B14F-4D97-AF65-F5344CB8AC3E}">
        <p14:creationId xmlns:p14="http://schemas.microsoft.com/office/powerpoint/2010/main" val="2830203093"/>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Four images">
    <p:spTree>
      <p:nvGrpSpPr>
        <p:cNvPr id="1" name=""/>
        <p:cNvGrpSpPr/>
        <p:nvPr/>
      </p:nvGrpSpPr>
      <p:grpSpPr>
        <a:xfrm>
          <a:off x="0" y="0"/>
          <a:ext cx="0" cy="0"/>
          <a:chOff x="0" y="0"/>
          <a:chExt cx="0" cy="0"/>
        </a:xfrm>
      </p:grpSpPr>
      <p:sp>
        <p:nvSpPr>
          <p:cNvPr id="12" name="Platshållare för bild 2"/>
          <p:cNvSpPr>
            <a:spLocks noGrp="1"/>
          </p:cNvSpPr>
          <p:nvPr>
            <p:ph type="pic" idx="14" hasCustomPrompt="1"/>
          </p:nvPr>
        </p:nvSpPr>
        <p:spPr>
          <a:xfrm>
            <a:off x="0" y="3205994"/>
            <a:ext cx="3936000" cy="3295348"/>
          </a:xfrm>
          <a:prstGeom prst="rect">
            <a:avLst/>
          </a:prstGeom>
          <a:solidFill>
            <a:schemeClr val="bg1">
              <a:lumMod val="75000"/>
            </a:schemeClr>
          </a:solidFill>
        </p:spPr>
        <p:txBody>
          <a:bodyPr anchor="ctr">
            <a:normAutofit/>
          </a:bodyPr>
          <a:lstStyle>
            <a:lvl1pPr marL="0" marR="0" indent="0" algn="ctr" defTabSz="609585" rtl="0" eaLnBrk="0" fontAlgn="base" latinLnBrk="0" hangingPunct="0">
              <a:lnSpc>
                <a:spcPct val="110000"/>
              </a:lnSpc>
              <a:spcBef>
                <a:spcPts val="1067"/>
              </a:spcBef>
              <a:spcAft>
                <a:spcPct val="0"/>
              </a:spcAft>
              <a:buClrTx/>
              <a:buSzTx/>
              <a:buFont typeface="Arial" charset="0"/>
              <a:buNone/>
              <a:tabLst/>
              <a:defRPr sz="2133"/>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marL="0" marR="0" lvl="0" indent="0" algn="ctr" defTabSz="609585" rtl="0" eaLnBrk="0" fontAlgn="base" latinLnBrk="0" hangingPunct="0">
              <a:lnSpc>
                <a:spcPct val="110000"/>
              </a:lnSpc>
              <a:spcBef>
                <a:spcPts val="1067"/>
              </a:spcBef>
              <a:spcAft>
                <a:spcPct val="0"/>
              </a:spcAft>
              <a:buClrTx/>
              <a:buSzTx/>
              <a:buFont typeface="Arial" charset="0"/>
              <a:buNone/>
              <a:tabLst/>
              <a:defRPr/>
            </a:pPr>
            <a:r>
              <a:rPr lang="sv-SE" noProof="0" err="1"/>
              <a:t>Click</a:t>
            </a:r>
            <a:r>
              <a:rPr lang="sv-SE" noProof="0"/>
              <a:t> on the </a:t>
            </a:r>
            <a:r>
              <a:rPr lang="sv-SE" noProof="0" err="1"/>
              <a:t>icon</a:t>
            </a:r>
            <a:br>
              <a:rPr lang="sv-SE" noProof="0"/>
            </a:br>
            <a:br>
              <a:rPr lang="sv-SE" noProof="0"/>
            </a:br>
            <a:r>
              <a:rPr lang="sv-SE" noProof="0"/>
              <a:t>to </a:t>
            </a:r>
            <a:r>
              <a:rPr lang="sv-SE" noProof="0" err="1"/>
              <a:t>add</a:t>
            </a:r>
            <a:r>
              <a:rPr lang="sv-SE" noProof="0"/>
              <a:t> a </a:t>
            </a:r>
            <a:r>
              <a:rPr lang="sv-SE" noProof="0" err="1"/>
              <a:t>picture</a:t>
            </a:r>
            <a:endParaRPr lang="sv-SE" noProof="0"/>
          </a:p>
        </p:txBody>
      </p:sp>
      <p:sp>
        <p:nvSpPr>
          <p:cNvPr id="20" name="Platshållare för bild 2"/>
          <p:cNvSpPr>
            <a:spLocks noGrp="1"/>
          </p:cNvSpPr>
          <p:nvPr>
            <p:ph type="pic" idx="22" hasCustomPrompt="1"/>
          </p:nvPr>
        </p:nvSpPr>
        <p:spPr>
          <a:xfrm>
            <a:off x="8243960" y="3205994"/>
            <a:ext cx="3936000" cy="3295348"/>
          </a:xfrm>
          <a:prstGeom prst="rect">
            <a:avLst/>
          </a:prstGeom>
          <a:solidFill>
            <a:schemeClr val="bg1">
              <a:lumMod val="75000"/>
            </a:schemeClr>
          </a:solidFill>
        </p:spPr>
        <p:txBody>
          <a:bodyPr anchor="ctr">
            <a:normAutofit/>
          </a:bodyPr>
          <a:lstStyle>
            <a:lvl1pPr marL="0" marR="0" indent="0" algn="ctr" defTabSz="609585" rtl="0" eaLnBrk="0" fontAlgn="base" latinLnBrk="0" hangingPunct="0">
              <a:lnSpc>
                <a:spcPct val="110000"/>
              </a:lnSpc>
              <a:spcBef>
                <a:spcPts val="1067"/>
              </a:spcBef>
              <a:spcAft>
                <a:spcPct val="0"/>
              </a:spcAft>
              <a:buClrTx/>
              <a:buSzTx/>
              <a:buFont typeface="Arial" charset="0"/>
              <a:buNone/>
              <a:tabLst/>
              <a:defRPr sz="2133"/>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marL="0" marR="0" lvl="0" indent="0" algn="ctr" defTabSz="609585" rtl="0" eaLnBrk="0" fontAlgn="base" latinLnBrk="0" hangingPunct="0">
              <a:lnSpc>
                <a:spcPct val="110000"/>
              </a:lnSpc>
              <a:spcBef>
                <a:spcPts val="1067"/>
              </a:spcBef>
              <a:spcAft>
                <a:spcPct val="0"/>
              </a:spcAft>
              <a:buClrTx/>
              <a:buSzTx/>
              <a:buFont typeface="Arial" charset="0"/>
              <a:buNone/>
              <a:tabLst/>
              <a:defRPr/>
            </a:pPr>
            <a:r>
              <a:rPr lang="sv-SE" noProof="0" err="1"/>
              <a:t>Click</a:t>
            </a:r>
            <a:r>
              <a:rPr lang="sv-SE" noProof="0"/>
              <a:t> on the </a:t>
            </a:r>
            <a:r>
              <a:rPr lang="sv-SE" noProof="0" err="1"/>
              <a:t>icon</a:t>
            </a:r>
            <a:br>
              <a:rPr lang="sv-SE" noProof="0"/>
            </a:br>
            <a:br>
              <a:rPr lang="sv-SE" noProof="0"/>
            </a:br>
            <a:r>
              <a:rPr lang="sv-SE" noProof="0"/>
              <a:t>to </a:t>
            </a:r>
            <a:r>
              <a:rPr lang="sv-SE" noProof="0" err="1"/>
              <a:t>add</a:t>
            </a:r>
            <a:r>
              <a:rPr lang="sv-SE" noProof="0"/>
              <a:t> a </a:t>
            </a:r>
            <a:r>
              <a:rPr lang="sv-SE" noProof="0" err="1"/>
              <a:t>picture</a:t>
            </a:r>
            <a:endParaRPr lang="sv-SE" noProof="0"/>
          </a:p>
        </p:txBody>
      </p:sp>
      <p:sp>
        <p:nvSpPr>
          <p:cNvPr id="21" name="Platshållare för bild 2"/>
          <p:cNvSpPr>
            <a:spLocks noGrp="1"/>
          </p:cNvSpPr>
          <p:nvPr>
            <p:ph type="pic" idx="23" hasCustomPrompt="1"/>
          </p:nvPr>
        </p:nvSpPr>
        <p:spPr>
          <a:xfrm>
            <a:off x="4104000" y="3205994"/>
            <a:ext cx="3984000" cy="3295348"/>
          </a:xfrm>
          <a:prstGeom prst="rect">
            <a:avLst/>
          </a:prstGeom>
          <a:solidFill>
            <a:schemeClr val="bg1">
              <a:lumMod val="75000"/>
            </a:schemeClr>
          </a:solidFill>
        </p:spPr>
        <p:txBody>
          <a:bodyPr anchor="ctr">
            <a:normAutofit/>
          </a:bodyPr>
          <a:lstStyle>
            <a:lvl1pPr marL="0" marR="0" indent="0" algn="ctr" defTabSz="609585" rtl="0" eaLnBrk="0" fontAlgn="base" latinLnBrk="0" hangingPunct="0">
              <a:lnSpc>
                <a:spcPct val="110000"/>
              </a:lnSpc>
              <a:spcBef>
                <a:spcPts val="1067"/>
              </a:spcBef>
              <a:spcAft>
                <a:spcPct val="0"/>
              </a:spcAft>
              <a:buClrTx/>
              <a:buSzTx/>
              <a:buFont typeface="Arial" charset="0"/>
              <a:buNone/>
              <a:tabLst/>
              <a:defRPr sz="2133"/>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marL="0" marR="0" lvl="0" indent="0" algn="ctr" defTabSz="609585" rtl="0" eaLnBrk="0" fontAlgn="base" latinLnBrk="0" hangingPunct="0">
              <a:lnSpc>
                <a:spcPct val="110000"/>
              </a:lnSpc>
              <a:spcBef>
                <a:spcPts val="1067"/>
              </a:spcBef>
              <a:spcAft>
                <a:spcPct val="0"/>
              </a:spcAft>
              <a:buClrTx/>
              <a:buSzTx/>
              <a:buFont typeface="Arial" charset="0"/>
              <a:buNone/>
              <a:tabLst/>
              <a:defRPr/>
            </a:pPr>
            <a:r>
              <a:rPr lang="sv-SE" noProof="0" err="1"/>
              <a:t>Click</a:t>
            </a:r>
            <a:r>
              <a:rPr lang="sv-SE" noProof="0"/>
              <a:t> on the </a:t>
            </a:r>
            <a:r>
              <a:rPr lang="sv-SE" noProof="0" err="1"/>
              <a:t>icon</a:t>
            </a:r>
            <a:br>
              <a:rPr lang="sv-SE" noProof="0"/>
            </a:br>
            <a:br>
              <a:rPr lang="sv-SE" noProof="0"/>
            </a:br>
            <a:r>
              <a:rPr lang="sv-SE" noProof="0"/>
              <a:t>to </a:t>
            </a:r>
            <a:r>
              <a:rPr lang="sv-SE" noProof="0" err="1"/>
              <a:t>add</a:t>
            </a:r>
            <a:r>
              <a:rPr lang="sv-SE" noProof="0"/>
              <a:t> a </a:t>
            </a:r>
            <a:r>
              <a:rPr lang="sv-SE" noProof="0" err="1"/>
              <a:t>picture</a:t>
            </a:r>
            <a:endParaRPr lang="sv-SE" noProof="0"/>
          </a:p>
        </p:txBody>
      </p:sp>
      <p:sp>
        <p:nvSpPr>
          <p:cNvPr id="11" name="Platshållare för bild 2"/>
          <p:cNvSpPr>
            <a:spLocks noGrp="1"/>
          </p:cNvSpPr>
          <p:nvPr>
            <p:ph type="pic" idx="13" hasCustomPrompt="1"/>
          </p:nvPr>
        </p:nvSpPr>
        <p:spPr>
          <a:xfrm>
            <a:off x="0" y="-34034"/>
            <a:ext cx="12192000" cy="3098093"/>
          </a:xfrm>
          <a:prstGeom prst="rect">
            <a:avLst/>
          </a:prstGeom>
          <a:solidFill>
            <a:schemeClr val="bg1">
              <a:lumMod val="75000"/>
            </a:schemeClr>
          </a:solidFill>
        </p:spPr>
        <p:txBody>
          <a:bodyPr anchor="ctr">
            <a:normAutofit/>
          </a:bodyPr>
          <a:lstStyle>
            <a:lvl1pPr marL="0" marR="0" indent="0" algn="ctr" defTabSz="609585" rtl="0" eaLnBrk="0" fontAlgn="base" latinLnBrk="0" hangingPunct="0">
              <a:lnSpc>
                <a:spcPct val="110000"/>
              </a:lnSpc>
              <a:spcBef>
                <a:spcPts val="1067"/>
              </a:spcBef>
              <a:spcAft>
                <a:spcPct val="0"/>
              </a:spcAft>
              <a:buClrTx/>
              <a:buSzTx/>
              <a:buFont typeface="Arial" charset="0"/>
              <a:buNone/>
              <a:tabLst/>
              <a:defRPr sz="2133"/>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marL="0" marR="0" lvl="0" indent="0" algn="ctr" defTabSz="609585" rtl="0" eaLnBrk="0" fontAlgn="base" latinLnBrk="0" hangingPunct="0">
              <a:lnSpc>
                <a:spcPct val="110000"/>
              </a:lnSpc>
              <a:spcBef>
                <a:spcPts val="1067"/>
              </a:spcBef>
              <a:spcAft>
                <a:spcPct val="0"/>
              </a:spcAft>
              <a:buClrTx/>
              <a:buSzTx/>
              <a:buFont typeface="Arial" charset="0"/>
              <a:buNone/>
              <a:tabLst/>
              <a:defRPr/>
            </a:pPr>
            <a:r>
              <a:rPr lang="sv-SE" noProof="0" err="1"/>
              <a:t>Click</a:t>
            </a:r>
            <a:r>
              <a:rPr lang="sv-SE" noProof="0"/>
              <a:t> on the </a:t>
            </a:r>
            <a:r>
              <a:rPr lang="sv-SE" noProof="0" err="1"/>
              <a:t>icon</a:t>
            </a:r>
            <a:br>
              <a:rPr lang="sv-SE" noProof="0"/>
            </a:br>
            <a:br>
              <a:rPr lang="sv-SE" noProof="0"/>
            </a:br>
            <a:r>
              <a:rPr lang="sv-SE" noProof="0"/>
              <a:t>to </a:t>
            </a:r>
            <a:r>
              <a:rPr lang="sv-SE" noProof="0" err="1"/>
              <a:t>add</a:t>
            </a:r>
            <a:r>
              <a:rPr lang="sv-SE" noProof="0"/>
              <a:t> a </a:t>
            </a:r>
            <a:r>
              <a:rPr lang="sv-SE" noProof="0" err="1"/>
              <a:t>picture</a:t>
            </a:r>
            <a:endParaRPr lang="sv-SE" noProof="0"/>
          </a:p>
        </p:txBody>
      </p:sp>
      <p:sp>
        <p:nvSpPr>
          <p:cNvPr id="9" name="Date Placeholder 1">
            <a:extLst>
              <a:ext uri="{FF2B5EF4-FFF2-40B4-BE49-F238E27FC236}">
                <a16:creationId xmlns:a16="http://schemas.microsoft.com/office/drawing/2014/main" id="{35E116D5-43C8-4C48-957A-6FC482ED7010}"/>
              </a:ext>
            </a:extLst>
          </p:cNvPr>
          <p:cNvSpPr>
            <a:spLocks noGrp="1"/>
          </p:cNvSpPr>
          <p:nvPr>
            <p:ph type="dt" sz="half" idx="2"/>
          </p:nvPr>
        </p:nvSpPr>
        <p:spPr>
          <a:xfrm>
            <a:off x="9671792" y="6501342"/>
            <a:ext cx="1305600" cy="338364"/>
          </a:xfrm>
          <a:prstGeom prst="rect">
            <a:avLst/>
          </a:prstGeom>
        </p:spPr>
        <p:txBody>
          <a:bodyPr vert="horz" lIns="91440" tIns="45720" rIns="91440" bIns="45720" rtlCol="0" anchor="ctr"/>
          <a:lstStyle>
            <a:lvl1pPr algn="l">
              <a:defRPr sz="933">
                <a:solidFill>
                  <a:schemeClr val="bg1">
                    <a:lumMod val="75000"/>
                  </a:schemeClr>
                </a:solidFill>
              </a:defRPr>
            </a:lvl1pPr>
          </a:lstStyle>
          <a:p>
            <a:fld id="{A8BE3399-1768-8245-9E3C-96C216FE30C1}" type="datetime1">
              <a:rPr lang="sv-SE" smtClean="0"/>
              <a:t>2026-05-19</a:t>
            </a:fld>
            <a:endParaRPr lang="sv-SE"/>
          </a:p>
        </p:txBody>
      </p:sp>
      <p:sp>
        <p:nvSpPr>
          <p:cNvPr id="13" name="Platshållare för bildnummer 2">
            <a:extLst>
              <a:ext uri="{FF2B5EF4-FFF2-40B4-BE49-F238E27FC236}">
                <a16:creationId xmlns:a16="http://schemas.microsoft.com/office/drawing/2014/main" id="{DC2EE96B-AF57-004D-A223-67172D1263A0}"/>
              </a:ext>
            </a:extLst>
          </p:cNvPr>
          <p:cNvSpPr>
            <a:spLocks noGrp="1"/>
          </p:cNvSpPr>
          <p:nvPr>
            <p:ph type="sldNum" sz="quarter" idx="4"/>
          </p:nvPr>
        </p:nvSpPr>
        <p:spPr>
          <a:xfrm>
            <a:off x="11046320" y="6501342"/>
            <a:ext cx="288032" cy="321141"/>
          </a:xfrm>
          <a:prstGeom prst="rect">
            <a:avLst/>
          </a:prstGeom>
        </p:spPr>
        <p:txBody>
          <a:bodyPr vert="horz" lIns="0" tIns="0" rIns="0" bIns="0" rtlCol="0" anchor="ctr"/>
          <a:lstStyle>
            <a:lvl1pPr algn="r">
              <a:defRPr sz="933">
                <a:solidFill>
                  <a:schemeClr val="bg1">
                    <a:lumMod val="75000"/>
                  </a:schemeClr>
                </a:solidFill>
              </a:defRPr>
            </a:lvl1pPr>
          </a:lstStyle>
          <a:p>
            <a:pPr>
              <a:defRPr/>
            </a:pPr>
            <a:fld id="{9426A61E-93B8-384D-8975-0A89DB09A550}" type="slidenum">
              <a:rPr lang="sv-SE" smtClean="0"/>
              <a:pPr>
                <a:defRPr/>
              </a:pPr>
              <a:t>‹#›</a:t>
            </a:fld>
            <a:endParaRPr lang="sv-SE"/>
          </a:p>
        </p:txBody>
      </p:sp>
      <p:sp>
        <p:nvSpPr>
          <p:cNvPr id="15" name="Platshållare för sidfot 5">
            <a:extLst>
              <a:ext uri="{FF2B5EF4-FFF2-40B4-BE49-F238E27FC236}">
                <a16:creationId xmlns:a16="http://schemas.microsoft.com/office/drawing/2014/main" id="{2E194DDC-137F-264D-A362-A17C6A2EE526}"/>
              </a:ext>
            </a:extLst>
          </p:cNvPr>
          <p:cNvSpPr>
            <a:spLocks noGrp="1"/>
          </p:cNvSpPr>
          <p:nvPr>
            <p:ph type="ftr" sz="quarter" idx="3"/>
          </p:nvPr>
        </p:nvSpPr>
        <p:spPr>
          <a:xfrm>
            <a:off x="3163200" y="6607008"/>
            <a:ext cx="5088379" cy="143696"/>
          </a:xfrm>
          <a:prstGeom prst="rect">
            <a:avLst/>
          </a:prstGeom>
        </p:spPr>
        <p:txBody>
          <a:bodyPr lIns="0" tIns="0" rIns="0" bIns="0" anchor="t" anchorCtr="0">
            <a:noAutofit/>
          </a:bodyPr>
          <a:lstStyle>
            <a:lvl1pPr algn="l">
              <a:lnSpc>
                <a:spcPct val="100000"/>
              </a:lnSpc>
              <a:defRPr lang="sv-SE" sz="933" b="1" i="0" cap="none" spc="67" baseline="0">
                <a:solidFill>
                  <a:schemeClr val="bg1">
                    <a:lumMod val="75000"/>
                  </a:schemeClr>
                </a:solidFill>
                <a:latin typeface="Arial" panose="020B0604020202020204" pitchFamily="34" charset="0"/>
                <a:ea typeface="ＭＳ Ｐゴシック" pitchFamily="-65" charset="-128"/>
                <a:cs typeface="Arial" panose="020B0604020202020204" pitchFamily="34" charset="0"/>
              </a:defRPr>
            </a:lvl1pPr>
          </a:lstStyle>
          <a:p>
            <a:pPr eaLnBrk="0" hangingPunct="0"/>
            <a:r>
              <a:rPr lang="en"/>
              <a:t>|      ORGANISATION NAME – CHANGE HEADER/FOOTER </a:t>
            </a:r>
          </a:p>
        </p:txBody>
      </p:sp>
    </p:spTree>
    <p:extLst>
      <p:ext uri="{BB962C8B-B14F-4D97-AF65-F5344CB8AC3E}">
        <p14:creationId xmlns:p14="http://schemas.microsoft.com/office/powerpoint/2010/main" val="1391414379"/>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itle and three images">
    <p:spTree>
      <p:nvGrpSpPr>
        <p:cNvPr id="1" name=""/>
        <p:cNvGrpSpPr/>
        <p:nvPr/>
      </p:nvGrpSpPr>
      <p:grpSpPr>
        <a:xfrm>
          <a:off x="0" y="0"/>
          <a:ext cx="0" cy="0"/>
          <a:chOff x="0" y="0"/>
          <a:chExt cx="0" cy="0"/>
        </a:xfrm>
      </p:grpSpPr>
      <p:sp>
        <p:nvSpPr>
          <p:cNvPr id="12" name="Platshållare för bild 2"/>
          <p:cNvSpPr>
            <a:spLocks noGrp="1"/>
          </p:cNvSpPr>
          <p:nvPr>
            <p:ph type="pic" idx="14" hasCustomPrompt="1"/>
          </p:nvPr>
        </p:nvSpPr>
        <p:spPr>
          <a:xfrm>
            <a:off x="0" y="2722893"/>
            <a:ext cx="3984000" cy="3778449"/>
          </a:xfrm>
          <a:prstGeom prst="rect">
            <a:avLst/>
          </a:prstGeom>
          <a:solidFill>
            <a:schemeClr val="bg1">
              <a:lumMod val="75000"/>
            </a:schemeClr>
          </a:solidFill>
        </p:spPr>
        <p:txBody>
          <a:bodyPr anchor="ctr">
            <a:normAutofit/>
          </a:bodyPr>
          <a:lstStyle>
            <a:lvl1pPr marL="0" marR="0" indent="0" algn="ctr" defTabSz="609585" rtl="0" eaLnBrk="0" fontAlgn="base" latinLnBrk="0" hangingPunct="0">
              <a:lnSpc>
                <a:spcPct val="110000"/>
              </a:lnSpc>
              <a:spcBef>
                <a:spcPts val="1067"/>
              </a:spcBef>
              <a:spcAft>
                <a:spcPct val="0"/>
              </a:spcAft>
              <a:buClrTx/>
              <a:buSzTx/>
              <a:buFont typeface="Arial" charset="0"/>
              <a:buNone/>
              <a:tabLst/>
              <a:defRPr sz="2133"/>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marL="0" marR="0" lvl="0" indent="0" algn="ctr" defTabSz="609585" rtl="0" eaLnBrk="0" fontAlgn="base" latinLnBrk="0" hangingPunct="0">
              <a:lnSpc>
                <a:spcPct val="110000"/>
              </a:lnSpc>
              <a:spcBef>
                <a:spcPts val="1067"/>
              </a:spcBef>
              <a:spcAft>
                <a:spcPct val="0"/>
              </a:spcAft>
              <a:buClrTx/>
              <a:buSzTx/>
              <a:buFont typeface="Arial" charset="0"/>
              <a:buNone/>
              <a:tabLst/>
              <a:defRPr/>
            </a:pPr>
            <a:r>
              <a:rPr lang="sv-SE" noProof="0" err="1"/>
              <a:t>Click</a:t>
            </a:r>
            <a:r>
              <a:rPr lang="sv-SE" noProof="0"/>
              <a:t> on the </a:t>
            </a:r>
            <a:r>
              <a:rPr lang="sv-SE" noProof="0" err="1"/>
              <a:t>icon</a:t>
            </a:r>
            <a:br>
              <a:rPr lang="sv-SE" noProof="0"/>
            </a:br>
            <a:br>
              <a:rPr lang="sv-SE" noProof="0"/>
            </a:br>
            <a:r>
              <a:rPr lang="sv-SE" noProof="0"/>
              <a:t>to </a:t>
            </a:r>
            <a:r>
              <a:rPr lang="sv-SE" noProof="0" err="1"/>
              <a:t>add</a:t>
            </a:r>
            <a:r>
              <a:rPr lang="sv-SE" noProof="0"/>
              <a:t> a </a:t>
            </a:r>
            <a:r>
              <a:rPr lang="sv-SE" noProof="0" err="1"/>
              <a:t>picture</a:t>
            </a:r>
            <a:endParaRPr lang="sv-SE" noProof="0"/>
          </a:p>
        </p:txBody>
      </p:sp>
      <p:sp>
        <p:nvSpPr>
          <p:cNvPr id="20" name="Platshållare för bild 2"/>
          <p:cNvSpPr>
            <a:spLocks noGrp="1"/>
          </p:cNvSpPr>
          <p:nvPr>
            <p:ph type="pic" idx="22" hasCustomPrompt="1"/>
          </p:nvPr>
        </p:nvSpPr>
        <p:spPr>
          <a:xfrm>
            <a:off x="8208000" y="2722893"/>
            <a:ext cx="3984000" cy="3778449"/>
          </a:xfrm>
          <a:prstGeom prst="rect">
            <a:avLst/>
          </a:prstGeom>
          <a:solidFill>
            <a:schemeClr val="bg1">
              <a:lumMod val="75000"/>
            </a:schemeClr>
          </a:solidFill>
        </p:spPr>
        <p:txBody>
          <a:bodyPr anchor="ctr">
            <a:normAutofit/>
          </a:bodyPr>
          <a:lstStyle>
            <a:lvl1pPr marL="0" marR="0" indent="0" algn="ctr" defTabSz="609585" rtl="0" eaLnBrk="0" fontAlgn="base" latinLnBrk="0" hangingPunct="0">
              <a:lnSpc>
                <a:spcPct val="110000"/>
              </a:lnSpc>
              <a:spcBef>
                <a:spcPts val="1067"/>
              </a:spcBef>
              <a:spcAft>
                <a:spcPct val="0"/>
              </a:spcAft>
              <a:buClrTx/>
              <a:buSzTx/>
              <a:buFont typeface="Arial" charset="0"/>
              <a:buNone/>
              <a:tabLst/>
              <a:defRPr sz="2133"/>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marL="0" marR="0" lvl="0" indent="0" algn="ctr" defTabSz="609585" rtl="0" eaLnBrk="0" fontAlgn="base" latinLnBrk="0" hangingPunct="0">
              <a:lnSpc>
                <a:spcPct val="110000"/>
              </a:lnSpc>
              <a:spcBef>
                <a:spcPts val="1067"/>
              </a:spcBef>
              <a:spcAft>
                <a:spcPct val="0"/>
              </a:spcAft>
              <a:buClrTx/>
              <a:buSzTx/>
              <a:buFont typeface="Arial" charset="0"/>
              <a:buNone/>
              <a:tabLst/>
              <a:defRPr/>
            </a:pPr>
            <a:r>
              <a:rPr lang="sv-SE" noProof="0" err="1"/>
              <a:t>Click</a:t>
            </a:r>
            <a:r>
              <a:rPr lang="sv-SE" noProof="0"/>
              <a:t> on the </a:t>
            </a:r>
            <a:r>
              <a:rPr lang="sv-SE" noProof="0" err="1"/>
              <a:t>icon</a:t>
            </a:r>
            <a:br>
              <a:rPr lang="sv-SE" noProof="0"/>
            </a:br>
            <a:br>
              <a:rPr lang="sv-SE" noProof="0"/>
            </a:br>
            <a:r>
              <a:rPr lang="sv-SE" noProof="0"/>
              <a:t>to </a:t>
            </a:r>
            <a:r>
              <a:rPr lang="sv-SE" noProof="0" err="1"/>
              <a:t>add</a:t>
            </a:r>
            <a:r>
              <a:rPr lang="sv-SE" noProof="0"/>
              <a:t> a </a:t>
            </a:r>
            <a:r>
              <a:rPr lang="sv-SE" noProof="0" err="1"/>
              <a:t>picture</a:t>
            </a:r>
            <a:endParaRPr lang="sv-SE" noProof="0"/>
          </a:p>
        </p:txBody>
      </p:sp>
      <p:sp>
        <p:nvSpPr>
          <p:cNvPr id="21" name="Platshållare för bild 2"/>
          <p:cNvSpPr>
            <a:spLocks noGrp="1"/>
          </p:cNvSpPr>
          <p:nvPr>
            <p:ph type="pic" idx="23" hasCustomPrompt="1"/>
          </p:nvPr>
        </p:nvSpPr>
        <p:spPr>
          <a:xfrm>
            <a:off x="4104000" y="2722893"/>
            <a:ext cx="3984000" cy="3778449"/>
          </a:xfrm>
          <a:prstGeom prst="rect">
            <a:avLst/>
          </a:prstGeom>
          <a:solidFill>
            <a:schemeClr val="bg1">
              <a:lumMod val="75000"/>
            </a:schemeClr>
          </a:solidFill>
        </p:spPr>
        <p:txBody>
          <a:bodyPr anchor="ctr">
            <a:normAutofit/>
          </a:bodyPr>
          <a:lstStyle>
            <a:lvl1pPr marL="0" marR="0" indent="0" algn="ctr" defTabSz="609585" rtl="0" eaLnBrk="0" fontAlgn="base" latinLnBrk="0" hangingPunct="0">
              <a:lnSpc>
                <a:spcPct val="110000"/>
              </a:lnSpc>
              <a:spcBef>
                <a:spcPts val="1067"/>
              </a:spcBef>
              <a:spcAft>
                <a:spcPct val="0"/>
              </a:spcAft>
              <a:buClrTx/>
              <a:buSzTx/>
              <a:buFont typeface="Arial" charset="0"/>
              <a:buNone/>
              <a:tabLst/>
              <a:defRPr sz="2133"/>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marL="0" marR="0" lvl="0" indent="0" algn="ctr" defTabSz="609585" rtl="0" eaLnBrk="0" fontAlgn="base" latinLnBrk="0" hangingPunct="0">
              <a:lnSpc>
                <a:spcPct val="110000"/>
              </a:lnSpc>
              <a:spcBef>
                <a:spcPts val="1067"/>
              </a:spcBef>
              <a:spcAft>
                <a:spcPct val="0"/>
              </a:spcAft>
              <a:buClrTx/>
              <a:buSzTx/>
              <a:buFont typeface="Arial" charset="0"/>
              <a:buNone/>
              <a:tabLst/>
              <a:defRPr/>
            </a:pPr>
            <a:r>
              <a:rPr lang="sv-SE" noProof="0" err="1"/>
              <a:t>Click</a:t>
            </a:r>
            <a:r>
              <a:rPr lang="sv-SE" noProof="0"/>
              <a:t> on the </a:t>
            </a:r>
            <a:r>
              <a:rPr lang="sv-SE" noProof="0" err="1"/>
              <a:t>icon</a:t>
            </a:r>
            <a:br>
              <a:rPr lang="sv-SE" noProof="0"/>
            </a:br>
            <a:br>
              <a:rPr lang="sv-SE" noProof="0"/>
            </a:br>
            <a:r>
              <a:rPr lang="sv-SE" noProof="0"/>
              <a:t>to </a:t>
            </a:r>
            <a:r>
              <a:rPr lang="sv-SE" noProof="0" err="1"/>
              <a:t>add</a:t>
            </a:r>
            <a:r>
              <a:rPr lang="sv-SE" noProof="0"/>
              <a:t> a </a:t>
            </a:r>
            <a:r>
              <a:rPr lang="sv-SE" noProof="0" err="1"/>
              <a:t>picture</a:t>
            </a:r>
            <a:endParaRPr lang="sv-SE" noProof="0"/>
          </a:p>
        </p:txBody>
      </p:sp>
      <p:sp>
        <p:nvSpPr>
          <p:cNvPr id="15" name="Rubrik 2">
            <a:extLst>
              <a:ext uri="{FF2B5EF4-FFF2-40B4-BE49-F238E27FC236}">
                <a16:creationId xmlns:a16="http://schemas.microsoft.com/office/drawing/2014/main" id="{C49C3724-8070-F842-B31B-36A4963D1590}"/>
              </a:ext>
            </a:extLst>
          </p:cNvPr>
          <p:cNvSpPr>
            <a:spLocks noGrp="1"/>
          </p:cNvSpPr>
          <p:nvPr>
            <p:ph type="title" hasCustomPrompt="1"/>
          </p:nvPr>
        </p:nvSpPr>
        <p:spPr>
          <a:xfrm>
            <a:off x="815414" y="748409"/>
            <a:ext cx="10561173" cy="816411"/>
          </a:xfrm>
        </p:spPr>
        <p:txBody>
          <a:bodyPr/>
          <a:lstStyle>
            <a:lvl1pPr algn="ctr">
              <a:defRPr/>
            </a:lvl1pPr>
          </a:lstStyle>
          <a:p>
            <a:r>
              <a:rPr lang="sv-SE" err="1"/>
              <a:t>Click</a:t>
            </a:r>
            <a:r>
              <a:rPr lang="sv-SE"/>
              <a:t> to </a:t>
            </a:r>
            <a:r>
              <a:rPr lang="sv-SE" err="1"/>
              <a:t>add</a:t>
            </a:r>
            <a:r>
              <a:rPr lang="sv-SE"/>
              <a:t> </a:t>
            </a:r>
            <a:r>
              <a:rPr lang="sv-SE" err="1"/>
              <a:t>title</a:t>
            </a:r>
            <a:endParaRPr lang="sv-SE"/>
          </a:p>
        </p:txBody>
      </p:sp>
      <p:sp>
        <p:nvSpPr>
          <p:cNvPr id="10" name="Platshållare för text 14">
            <a:extLst>
              <a:ext uri="{FF2B5EF4-FFF2-40B4-BE49-F238E27FC236}">
                <a16:creationId xmlns:a16="http://schemas.microsoft.com/office/drawing/2014/main" id="{BE8CCE30-3394-A348-BE98-DAB5C200856E}"/>
              </a:ext>
            </a:extLst>
          </p:cNvPr>
          <p:cNvSpPr>
            <a:spLocks noGrp="1"/>
          </p:cNvSpPr>
          <p:nvPr>
            <p:ph type="body" sz="quarter" idx="27" hasCustomPrompt="1"/>
          </p:nvPr>
        </p:nvSpPr>
        <p:spPr>
          <a:xfrm>
            <a:off x="815414" y="1737455"/>
            <a:ext cx="10561173" cy="1219200"/>
          </a:xfrm>
        </p:spPr>
        <p:txBody>
          <a:bodyPr>
            <a:noAutofit/>
          </a:bodyPr>
          <a:lstStyle>
            <a:lvl1pPr marL="0" indent="0" algn="ctr">
              <a:buNone/>
              <a:defRPr sz="2400" b="0" i="0">
                <a:latin typeface="Arial Narrow" panose="020B0604020202020204" pitchFamily="34" charset="0"/>
                <a:cs typeface="Arial Narrow" panose="020B0604020202020204" pitchFamily="34" charset="0"/>
              </a:defRPr>
            </a:lvl1pPr>
          </a:lstStyle>
          <a:p>
            <a:r>
              <a:rPr lang="sv-SE" err="1"/>
              <a:t>Subtitle</a:t>
            </a:r>
            <a:endParaRPr lang="sv-SE"/>
          </a:p>
        </p:txBody>
      </p:sp>
      <p:sp>
        <p:nvSpPr>
          <p:cNvPr id="13" name="Date Placeholder 1">
            <a:extLst>
              <a:ext uri="{FF2B5EF4-FFF2-40B4-BE49-F238E27FC236}">
                <a16:creationId xmlns:a16="http://schemas.microsoft.com/office/drawing/2014/main" id="{488FDC17-98E6-6947-BCF4-88C438431F05}"/>
              </a:ext>
            </a:extLst>
          </p:cNvPr>
          <p:cNvSpPr>
            <a:spLocks noGrp="1"/>
          </p:cNvSpPr>
          <p:nvPr>
            <p:ph type="dt" sz="half" idx="2"/>
          </p:nvPr>
        </p:nvSpPr>
        <p:spPr>
          <a:xfrm>
            <a:off x="9671792" y="6501342"/>
            <a:ext cx="1305600" cy="338364"/>
          </a:xfrm>
          <a:prstGeom prst="rect">
            <a:avLst/>
          </a:prstGeom>
        </p:spPr>
        <p:txBody>
          <a:bodyPr vert="horz" lIns="91440" tIns="45720" rIns="91440" bIns="45720" rtlCol="0" anchor="ctr"/>
          <a:lstStyle>
            <a:lvl1pPr algn="l">
              <a:defRPr sz="933">
                <a:solidFill>
                  <a:schemeClr val="bg1">
                    <a:lumMod val="75000"/>
                  </a:schemeClr>
                </a:solidFill>
              </a:defRPr>
            </a:lvl1pPr>
          </a:lstStyle>
          <a:p>
            <a:fld id="{DDBC4D43-4682-1B43-A65B-E350B38438ED}" type="datetime1">
              <a:rPr lang="sv-SE" smtClean="0"/>
              <a:t>2026-05-19</a:t>
            </a:fld>
            <a:endParaRPr lang="sv-SE"/>
          </a:p>
        </p:txBody>
      </p:sp>
      <p:sp>
        <p:nvSpPr>
          <p:cNvPr id="14" name="Platshållare för bildnummer 2">
            <a:extLst>
              <a:ext uri="{FF2B5EF4-FFF2-40B4-BE49-F238E27FC236}">
                <a16:creationId xmlns:a16="http://schemas.microsoft.com/office/drawing/2014/main" id="{299519D3-39A7-8A4C-B13E-15609845D552}"/>
              </a:ext>
            </a:extLst>
          </p:cNvPr>
          <p:cNvSpPr>
            <a:spLocks noGrp="1"/>
          </p:cNvSpPr>
          <p:nvPr>
            <p:ph type="sldNum" sz="quarter" idx="4"/>
          </p:nvPr>
        </p:nvSpPr>
        <p:spPr>
          <a:xfrm>
            <a:off x="11046320" y="6501342"/>
            <a:ext cx="288032" cy="321141"/>
          </a:xfrm>
          <a:prstGeom prst="rect">
            <a:avLst/>
          </a:prstGeom>
        </p:spPr>
        <p:txBody>
          <a:bodyPr vert="horz" lIns="0" tIns="0" rIns="0" bIns="0" rtlCol="0" anchor="ctr"/>
          <a:lstStyle>
            <a:lvl1pPr algn="r">
              <a:defRPr sz="933">
                <a:solidFill>
                  <a:schemeClr val="bg1">
                    <a:lumMod val="75000"/>
                  </a:schemeClr>
                </a:solidFill>
              </a:defRPr>
            </a:lvl1pPr>
          </a:lstStyle>
          <a:p>
            <a:pPr>
              <a:defRPr/>
            </a:pPr>
            <a:fld id="{9426A61E-93B8-384D-8975-0A89DB09A550}" type="slidenum">
              <a:rPr lang="sv-SE" smtClean="0"/>
              <a:pPr>
                <a:defRPr/>
              </a:pPr>
              <a:t>‹#›</a:t>
            </a:fld>
            <a:endParaRPr lang="sv-SE"/>
          </a:p>
        </p:txBody>
      </p:sp>
      <p:sp>
        <p:nvSpPr>
          <p:cNvPr id="17" name="Platshållare för sidfot 5">
            <a:extLst>
              <a:ext uri="{FF2B5EF4-FFF2-40B4-BE49-F238E27FC236}">
                <a16:creationId xmlns:a16="http://schemas.microsoft.com/office/drawing/2014/main" id="{89701EEE-FF28-424E-BC95-6D7C8114D036}"/>
              </a:ext>
            </a:extLst>
          </p:cNvPr>
          <p:cNvSpPr>
            <a:spLocks noGrp="1"/>
          </p:cNvSpPr>
          <p:nvPr>
            <p:ph type="ftr" sz="quarter" idx="3"/>
          </p:nvPr>
        </p:nvSpPr>
        <p:spPr>
          <a:xfrm>
            <a:off x="3163200" y="6607008"/>
            <a:ext cx="5088379" cy="143696"/>
          </a:xfrm>
          <a:prstGeom prst="rect">
            <a:avLst/>
          </a:prstGeom>
        </p:spPr>
        <p:txBody>
          <a:bodyPr lIns="0" tIns="0" rIns="0" bIns="0" anchor="t" anchorCtr="0">
            <a:noAutofit/>
          </a:bodyPr>
          <a:lstStyle>
            <a:lvl1pPr algn="l">
              <a:lnSpc>
                <a:spcPct val="100000"/>
              </a:lnSpc>
              <a:defRPr lang="sv-SE" sz="933" b="1" i="0" cap="none" spc="67" baseline="0">
                <a:solidFill>
                  <a:schemeClr val="bg1">
                    <a:lumMod val="75000"/>
                  </a:schemeClr>
                </a:solidFill>
                <a:latin typeface="Arial" panose="020B0604020202020204" pitchFamily="34" charset="0"/>
                <a:ea typeface="ＭＳ Ｐゴシック" pitchFamily="-65" charset="-128"/>
                <a:cs typeface="Arial" panose="020B0604020202020204" pitchFamily="34" charset="0"/>
              </a:defRPr>
            </a:lvl1pPr>
          </a:lstStyle>
          <a:p>
            <a:pPr eaLnBrk="0" hangingPunct="0"/>
            <a:r>
              <a:rPr lang="en"/>
              <a:t>|      ORGANISATION NAME – CHANGE HEADER/FOOTER </a:t>
            </a:r>
          </a:p>
        </p:txBody>
      </p:sp>
    </p:spTree>
    <p:extLst>
      <p:ext uri="{BB962C8B-B14F-4D97-AF65-F5344CB8AC3E}">
        <p14:creationId xmlns:p14="http://schemas.microsoft.com/office/powerpoint/2010/main" val="1710632887"/>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Empty">
    <p:spTree>
      <p:nvGrpSpPr>
        <p:cNvPr id="1" name=""/>
        <p:cNvGrpSpPr/>
        <p:nvPr/>
      </p:nvGrpSpPr>
      <p:grpSpPr>
        <a:xfrm>
          <a:off x="0" y="0"/>
          <a:ext cx="0" cy="0"/>
          <a:chOff x="0" y="0"/>
          <a:chExt cx="0" cy="0"/>
        </a:xfrm>
      </p:grpSpPr>
      <p:sp>
        <p:nvSpPr>
          <p:cNvPr id="6" name="Date Placeholder 1">
            <a:extLst>
              <a:ext uri="{FF2B5EF4-FFF2-40B4-BE49-F238E27FC236}">
                <a16:creationId xmlns:a16="http://schemas.microsoft.com/office/drawing/2014/main" id="{00D9BE31-9F21-D04C-AD46-08574929919B}"/>
              </a:ext>
            </a:extLst>
          </p:cNvPr>
          <p:cNvSpPr>
            <a:spLocks noGrp="1"/>
          </p:cNvSpPr>
          <p:nvPr>
            <p:ph type="dt" sz="half" idx="2"/>
          </p:nvPr>
        </p:nvSpPr>
        <p:spPr>
          <a:xfrm>
            <a:off x="9671792" y="6501342"/>
            <a:ext cx="1305600" cy="338364"/>
          </a:xfrm>
          <a:prstGeom prst="rect">
            <a:avLst/>
          </a:prstGeom>
        </p:spPr>
        <p:txBody>
          <a:bodyPr vert="horz" lIns="91440" tIns="45720" rIns="91440" bIns="45720" rtlCol="0" anchor="ctr"/>
          <a:lstStyle>
            <a:lvl1pPr algn="l">
              <a:defRPr sz="933">
                <a:solidFill>
                  <a:schemeClr val="bg1">
                    <a:lumMod val="75000"/>
                  </a:schemeClr>
                </a:solidFill>
              </a:defRPr>
            </a:lvl1pPr>
          </a:lstStyle>
          <a:p>
            <a:fld id="{7413A95E-57EE-894D-8DC6-43AEC4E240E6}" type="datetime1">
              <a:rPr lang="sv-SE" smtClean="0"/>
              <a:t>2026-05-19</a:t>
            </a:fld>
            <a:endParaRPr lang="sv-SE"/>
          </a:p>
        </p:txBody>
      </p:sp>
      <p:sp>
        <p:nvSpPr>
          <p:cNvPr id="8" name="Platshållare för bildnummer 2">
            <a:extLst>
              <a:ext uri="{FF2B5EF4-FFF2-40B4-BE49-F238E27FC236}">
                <a16:creationId xmlns:a16="http://schemas.microsoft.com/office/drawing/2014/main" id="{857FD79B-FF36-C143-AB60-E2D24205080D}"/>
              </a:ext>
            </a:extLst>
          </p:cNvPr>
          <p:cNvSpPr>
            <a:spLocks noGrp="1"/>
          </p:cNvSpPr>
          <p:nvPr>
            <p:ph type="sldNum" sz="quarter" idx="4"/>
          </p:nvPr>
        </p:nvSpPr>
        <p:spPr>
          <a:xfrm>
            <a:off x="11046320" y="6501342"/>
            <a:ext cx="288032" cy="321141"/>
          </a:xfrm>
          <a:prstGeom prst="rect">
            <a:avLst/>
          </a:prstGeom>
        </p:spPr>
        <p:txBody>
          <a:bodyPr vert="horz" lIns="0" tIns="0" rIns="0" bIns="0" rtlCol="0" anchor="ctr"/>
          <a:lstStyle>
            <a:lvl1pPr algn="r">
              <a:defRPr sz="933">
                <a:solidFill>
                  <a:schemeClr val="bg1">
                    <a:lumMod val="75000"/>
                  </a:schemeClr>
                </a:solidFill>
              </a:defRPr>
            </a:lvl1pPr>
          </a:lstStyle>
          <a:p>
            <a:pPr>
              <a:defRPr/>
            </a:pPr>
            <a:fld id="{9426A61E-93B8-384D-8975-0A89DB09A550}" type="slidenum">
              <a:rPr lang="sv-SE" smtClean="0"/>
              <a:pPr>
                <a:defRPr/>
              </a:pPr>
              <a:t>‹#›</a:t>
            </a:fld>
            <a:endParaRPr lang="sv-SE"/>
          </a:p>
        </p:txBody>
      </p:sp>
      <p:sp>
        <p:nvSpPr>
          <p:cNvPr id="10" name="Platshållare för sidfot 5">
            <a:extLst>
              <a:ext uri="{FF2B5EF4-FFF2-40B4-BE49-F238E27FC236}">
                <a16:creationId xmlns:a16="http://schemas.microsoft.com/office/drawing/2014/main" id="{19EBB4D0-9528-5D4B-8A4D-B53A817F93E3}"/>
              </a:ext>
            </a:extLst>
          </p:cNvPr>
          <p:cNvSpPr>
            <a:spLocks noGrp="1"/>
          </p:cNvSpPr>
          <p:nvPr>
            <p:ph type="ftr" sz="quarter" idx="3"/>
          </p:nvPr>
        </p:nvSpPr>
        <p:spPr>
          <a:xfrm>
            <a:off x="3163200" y="6607008"/>
            <a:ext cx="5088379" cy="143696"/>
          </a:xfrm>
          <a:prstGeom prst="rect">
            <a:avLst/>
          </a:prstGeom>
        </p:spPr>
        <p:txBody>
          <a:bodyPr lIns="0" tIns="0" rIns="0" bIns="0" anchor="t" anchorCtr="0">
            <a:noAutofit/>
          </a:bodyPr>
          <a:lstStyle>
            <a:lvl1pPr algn="l">
              <a:lnSpc>
                <a:spcPct val="100000"/>
              </a:lnSpc>
              <a:defRPr lang="sv-SE" sz="933" b="1" i="0" cap="none" spc="67" baseline="0">
                <a:solidFill>
                  <a:schemeClr val="bg1">
                    <a:lumMod val="75000"/>
                  </a:schemeClr>
                </a:solidFill>
                <a:latin typeface="Arial" panose="020B0604020202020204" pitchFamily="34" charset="0"/>
                <a:ea typeface="ＭＳ Ｐゴシック" pitchFamily="-65" charset="-128"/>
                <a:cs typeface="Arial" panose="020B0604020202020204" pitchFamily="34" charset="0"/>
              </a:defRPr>
            </a:lvl1pPr>
          </a:lstStyle>
          <a:p>
            <a:pPr eaLnBrk="0" hangingPunct="0"/>
            <a:r>
              <a:rPr lang="en"/>
              <a:t>|      ORGANISATION NAME – CHANGE HEADER/FOOTER </a:t>
            </a:r>
          </a:p>
        </p:txBody>
      </p:sp>
    </p:spTree>
    <p:extLst>
      <p:ext uri="{BB962C8B-B14F-4D97-AF65-F5344CB8AC3E}">
        <p14:creationId xmlns:p14="http://schemas.microsoft.com/office/powerpoint/2010/main" val="399333596"/>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Endin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B05F932-23FA-7342-91DB-0289499287E8}"/>
              </a:ext>
            </a:extLst>
          </p:cNvPr>
          <p:cNvSpPr>
            <a:spLocks noGrp="1"/>
          </p:cNvSpPr>
          <p:nvPr>
            <p:ph type="title" hasCustomPrompt="1"/>
          </p:nvPr>
        </p:nvSpPr>
        <p:spPr>
          <a:xfrm>
            <a:off x="912000" y="4436792"/>
            <a:ext cx="10441800" cy="1200453"/>
          </a:xfrm>
        </p:spPr>
        <p:txBody>
          <a:bodyPr anchor="t" anchorCtr="0"/>
          <a:lstStyle>
            <a:lvl1pPr algn="ctr">
              <a:defRPr sz="2667" b="1"/>
            </a:lvl1pPr>
          </a:lstStyle>
          <a:p>
            <a:r>
              <a:rPr lang="sv-SE"/>
              <a:t>VISIT OUR WEBSITE</a:t>
            </a:r>
            <a:br>
              <a:rPr lang="sv-SE"/>
            </a:br>
            <a:r>
              <a:rPr lang="sv-SE" err="1"/>
              <a:t>www.gu.se</a:t>
            </a:r>
            <a:endParaRPr lang="sv-SE"/>
          </a:p>
        </p:txBody>
      </p:sp>
      <p:sp>
        <p:nvSpPr>
          <p:cNvPr id="7" name="Date Placeholder 1">
            <a:extLst>
              <a:ext uri="{FF2B5EF4-FFF2-40B4-BE49-F238E27FC236}">
                <a16:creationId xmlns:a16="http://schemas.microsoft.com/office/drawing/2014/main" id="{04FFCAAA-E901-8144-B314-1B68B187F434}"/>
              </a:ext>
            </a:extLst>
          </p:cNvPr>
          <p:cNvSpPr>
            <a:spLocks noGrp="1"/>
          </p:cNvSpPr>
          <p:nvPr>
            <p:ph type="dt" sz="half" idx="2"/>
          </p:nvPr>
        </p:nvSpPr>
        <p:spPr>
          <a:xfrm>
            <a:off x="9671792" y="6501342"/>
            <a:ext cx="1305600" cy="338364"/>
          </a:xfrm>
          <a:prstGeom prst="rect">
            <a:avLst/>
          </a:prstGeom>
        </p:spPr>
        <p:txBody>
          <a:bodyPr vert="horz" lIns="91440" tIns="45720" rIns="91440" bIns="45720" rtlCol="0" anchor="ctr"/>
          <a:lstStyle>
            <a:lvl1pPr algn="l">
              <a:defRPr sz="933">
                <a:solidFill>
                  <a:schemeClr val="bg1">
                    <a:lumMod val="75000"/>
                  </a:schemeClr>
                </a:solidFill>
              </a:defRPr>
            </a:lvl1pPr>
          </a:lstStyle>
          <a:p>
            <a:fld id="{FA0B1452-1D30-5549-AF8B-C910C7DA6FB8}" type="datetime1">
              <a:rPr lang="sv-SE" smtClean="0"/>
              <a:t>2026-05-19</a:t>
            </a:fld>
            <a:endParaRPr lang="sv-SE"/>
          </a:p>
        </p:txBody>
      </p:sp>
      <p:sp>
        <p:nvSpPr>
          <p:cNvPr id="10" name="Platshållare för bildnummer 2">
            <a:extLst>
              <a:ext uri="{FF2B5EF4-FFF2-40B4-BE49-F238E27FC236}">
                <a16:creationId xmlns:a16="http://schemas.microsoft.com/office/drawing/2014/main" id="{F861D787-D8B6-C847-A1A3-E6607BECCBC1}"/>
              </a:ext>
            </a:extLst>
          </p:cNvPr>
          <p:cNvSpPr>
            <a:spLocks noGrp="1"/>
          </p:cNvSpPr>
          <p:nvPr>
            <p:ph type="sldNum" sz="quarter" idx="4"/>
          </p:nvPr>
        </p:nvSpPr>
        <p:spPr>
          <a:xfrm>
            <a:off x="11046320" y="6501342"/>
            <a:ext cx="288032" cy="321141"/>
          </a:xfrm>
          <a:prstGeom prst="rect">
            <a:avLst/>
          </a:prstGeom>
        </p:spPr>
        <p:txBody>
          <a:bodyPr vert="horz" lIns="0" tIns="0" rIns="0" bIns="0" rtlCol="0" anchor="ctr"/>
          <a:lstStyle>
            <a:lvl1pPr algn="r">
              <a:defRPr sz="933">
                <a:solidFill>
                  <a:schemeClr val="bg1">
                    <a:lumMod val="75000"/>
                  </a:schemeClr>
                </a:solidFill>
              </a:defRPr>
            </a:lvl1pPr>
          </a:lstStyle>
          <a:p>
            <a:pPr>
              <a:defRPr/>
            </a:pPr>
            <a:fld id="{9426A61E-93B8-384D-8975-0A89DB09A550}" type="slidenum">
              <a:rPr lang="sv-SE" smtClean="0"/>
              <a:pPr>
                <a:defRPr/>
              </a:pPr>
              <a:t>‹#›</a:t>
            </a:fld>
            <a:endParaRPr lang="sv-SE"/>
          </a:p>
        </p:txBody>
      </p:sp>
      <p:sp>
        <p:nvSpPr>
          <p:cNvPr id="12" name="Platshållare för sidfot 5">
            <a:extLst>
              <a:ext uri="{FF2B5EF4-FFF2-40B4-BE49-F238E27FC236}">
                <a16:creationId xmlns:a16="http://schemas.microsoft.com/office/drawing/2014/main" id="{D2A04960-9B4D-F040-8133-7DC79506EF8A}"/>
              </a:ext>
            </a:extLst>
          </p:cNvPr>
          <p:cNvSpPr>
            <a:spLocks noGrp="1"/>
          </p:cNvSpPr>
          <p:nvPr>
            <p:ph type="ftr" sz="quarter" idx="3"/>
          </p:nvPr>
        </p:nvSpPr>
        <p:spPr>
          <a:xfrm>
            <a:off x="3163200" y="6607008"/>
            <a:ext cx="5088379" cy="143696"/>
          </a:xfrm>
          <a:prstGeom prst="rect">
            <a:avLst/>
          </a:prstGeom>
        </p:spPr>
        <p:txBody>
          <a:bodyPr lIns="0" tIns="0" rIns="0" bIns="0" anchor="t" anchorCtr="0">
            <a:noAutofit/>
          </a:bodyPr>
          <a:lstStyle>
            <a:lvl1pPr algn="l">
              <a:lnSpc>
                <a:spcPct val="100000"/>
              </a:lnSpc>
              <a:defRPr lang="sv-SE" sz="933" b="1" i="0" cap="none" spc="67" baseline="0">
                <a:solidFill>
                  <a:schemeClr val="bg1">
                    <a:lumMod val="75000"/>
                  </a:schemeClr>
                </a:solidFill>
                <a:latin typeface="Arial" panose="020B0604020202020204" pitchFamily="34" charset="0"/>
                <a:ea typeface="ＭＳ Ｐゴシック" pitchFamily="-65" charset="-128"/>
                <a:cs typeface="Arial" panose="020B0604020202020204" pitchFamily="34" charset="0"/>
              </a:defRPr>
            </a:lvl1pPr>
          </a:lstStyle>
          <a:p>
            <a:pPr eaLnBrk="0" hangingPunct="0"/>
            <a:r>
              <a:rPr lang="en"/>
              <a:t>|      ORGANISATION NAME – CHANGE HEADER/FOOTER </a:t>
            </a:r>
          </a:p>
        </p:txBody>
      </p:sp>
      <p:pic>
        <p:nvPicPr>
          <p:cNvPr id="9" name="Bildobjekt 8">
            <a:extLst>
              <a:ext uri="{FF2B5EF4-FFF2-40B4-BE49-F238E27FC236}">
                <a16:creationId xmlns:a16="http://schemas.microsoft.com/office/drawing/2014/main" id="{3AC080DF-2180-0E43-A892-A15EB2E2AE56}"/>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4833897" y="1230110"/>
            <a:ext cx="2518224" cy="2592289"/>
          </a:xfrm>
          <a:prstGeom prst="rect">
            <a:avLst/>
          </a:prstGeom>
        </p:spPr>
      </p:pic>
    </p:spTree>
    <p:extLst>
      <p:ext uri="{BB962C8B-B14F-4D97-AF65-F5344CB8AC3E}">
        <p14:creationId xmlns:p14="http://schemas.microsoft.com/office/powerpoint/2010/main" val="2614575634"/>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obj">
  <p:cSld name="1_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a:t>Klicka här för att ändra format</a:t>
            </a:r>
            <a:endParaRPr lang="en-US"/>
          </a:p>
        </p:txBody>
      </p:sp>
      <p:sp>
        <p:nvSpPr>
          <p:cNvPr id="3" name="Platshållare för innehåll 2"/>
          <p:cNvSpPr>
            <a:spLocks noGrp="1"/>
          </p:cNvSpPr>
          <p:nvPr>
            <p:ph idx="1"/>
          </p:nvPr>
        </p:nvSpPr>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a:p>
        </p:txBody>
      </p:sp>
      <p:sp>
        <p:nvSpPr>
          <p:cNvPr id="4" name="Platshållare för datum 3"/>
          <p:cNvSpPr>
            <a:spLocks noGrp="1"/>
          </p:cNvSpPr>
          <p:nvPr>
            <p:ph type="dt" sz="half" idx="10"/>
          </p:nvPr>
        </p:nvSpPr>
        <p:spPr/>
        <p:txBody>
          <a:bodyPr/>
          <a:lstStyle/>
          <a:p>
            <a:fld id="{3AB4A119-A4F0-4DD4-9AA9-CE214C1AB4EC}" type="datetimeFigureOut">
              <a:rPr lang="en-US" smtClean="0"/>
              <a:t>19-May-26</a:t>
            </a:fld>
            <a:endParaRPr lang="en-US"/>
          </a:p>
        </p:txBody>
      </p:sp>
      <p:sp>
        <p:nvSpPr>
          <p:cNvPr id="5" name="Platshållare för sidfot 4"/>
          <p:cNvSpPr>
            <a:spLocks noGrp="1"/>
          </p:cNvSpPr>
          <p:nvPr>
            <p:ph type="ftr" sz="quarter" idx="11"/>
          </p:nvPr>
        </p:nvSpPr>
        <p:spPr/>
        <p:txBody>
          <a:bodyPr/>
          <a:lstStyle/>
          <a:p>
            <a:endParaRPr lang="en-US"/>
          </a:p>
        </p:txBody>
      </p:sp>
      <p:sp>
        <p:nvSpPr>
          <p:cNvPr id="6" name="Platshållare för bildnummer 5"/>
          <p:cNvSpPr>
            <a:spLocks noGrp="1"/>
          </p:cNvSpPr>
          <p:nvPr>
            <p:ph type="sldNum" sz="quarter" idx="12"/>
          </p:nvPr>
        </p:nvSpPr>
        <p:spPr/>
        <p:txBody>
          <a:bodyPr/>
          <a:lstStyle/>
          <a:p>
            <a:fld id="{FB3F6175-CEE0-4566-972F-24DAEDC42539}" type="slidenum">
              <a:rPr lang="en-US" smtClean="0"/>
              <a:t>‹#›</a:t>
            </a:fld>
            <a:endParaRPr lang="en-US"/>
          </a:p>
        </p:txBody>
      </p:sp>
    </p:spTree>
    <p:extLst>
      <p:ext uri="{BB962C8B-B14F-4D97-AF65-F5344CB8AC3E}">
        <p14:creationId xmlns:p14="http://schemas.microsoft.com/office/powerpoint/2010/main" val="272672470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Text and image (alt 1)">
  <p:cSld name="1_Text and image (alt 1)">
    <p:spTree>
      <p:nvGrpSpPr>
        <p:cNvPr id="1" name="Shape 24"/>
        <p:cNvGrpSpPr/>
        <p:nvPr/>
      </p:nvGrpSpPr>
      <p:grpSpPr>
        <a:xfrm>
          <a:off x="0" y="0"/>
          <a:ext cx="0" cy="0"/>
          <a:chOff x="0" y="0"/>
          <a:chExt cx="0" cy="0"/>
        </a:xfrm>
      </p:grpSpPr>
      <p:sp>
        <p:nvSpPr>
          <p:cNvPr id="25" name="Google Shape;25;p3"/>
          <p:cNvSpPr>
            <a:spLocks noGrp="1"/>
          </p:cNvSpPr>
          <p:nvPr>
            <p:ph type="pic" idx="2"/>
          </p:nvPr>
        </p:nvSpPr>
        <p:spPr>
          <a:xfrm>
            <a:off x="0" y="0"/>
            <a:ext cx="3988800" cy="6501341"/>
          </a:xfrm>
          <a:prstGeom prst="rect">
            <a:avLst/>
          </a:prstGeom>
          <a:solidFill>
            <a:srgbClr val="F2F2F2"/>
          </a:solidFill>
          <a:ln>
            <a:noFill/>
          </a:ln>
        </p:spPr>
        <p:txBody>
          <a:bodyPr spcFirstLastPara="1" wrap="square" lIns="0" tIns="0" rIns="0" bIns="0" anchor="ctr" anchorCtr="0">
            <a:noAutofit/>
          </a:bodyPr>
          <a:lstStyle>
            <a:lvl1pPr marR="0" lvl="0" algn="ctr" rtl="0">
              <a:lnSpc>
                <a:spcPct val="110000"/>
              </a:lnSpc>
              <a:spcBef>
                <a:spcPts val="1067"/>
              </a:spcBef>
              <a:spcAft>
                <a:spcPts val="0"/>
              </a:spcAft>
              <a:buClr>
                <a:srgbClr val="3F3F3F"/>
              </a:buClr>
              <a:buSzPts val="1600"/>
              <a:buFont typeface="Arial"/>
              <a:buNone/>
              <a:defRPr sz="2133" b="0" i="0" u="none" strike="noStrike" cap="none">
                <a:solidFill>
                  <a:srgbClr val="3F3F3F"/>
                </a:solidFill>
                <a:latin typeface="Arial"/>
                <a:ea typeface="Arial"/>
                <a:cs typeface="Arial"/>
                <a:sym typeface="Arial"/>
              </a:defRPr>
            </a:lvl1pPr>
            <a:lvl2pPr marR="0" lvl="1" algn="l" rtl="0">
              <a:lnSpc>
                <a:spcPct val="100000"/>
              </a:lnSpc>
              <a:spcBef>
                <a:spcPts val="267"/>
              </a:spcBef>
              <a:spcAft>
                <a:spcPts val="0"/>
              </a:spcAft>
              <a:buClr>
                <a:srgbClr val="3F3F3F"/>
              </a:buClr>
              <a:buSzPts val="1600"/>
              <a:buFont typeface="Arial"/>
              <a:buChar char="–"/>
              <a:defRPr sz="2133" b="0" i="0" u="none" strike="noStrike" cap="none">
                <a:solidFill>
                  <a:srgbClr val="3F3F3F"/>
                </a:solidFill>
                <a:latin typeface="Arial"/>
                <a:ea typeface="Arial"/>
                <a:cs typeface="Arial"/>
                <a:sym typeface="Arial"/>
              </a:defRPr>
            </a:lvl2pPr>
            <a:lvl3pPr marR="0" lvl="2" algn="l" rtl="0">
              <a:spcBef>
                <a:spcPts val="400"/>
              </a:spcBef>
              <a:spcAft>
                <a:spcPts val="0"/>
              </a:spcAft>
              <a:buClr>
                <a:srgbClr val="3F3F3F"/>
              </a:buClr>
              <a:buSzPts val="1600"/>
              <a:buFont typeface="Noto Sans Symbols"/>
              <a:buChar char="▪"/>
              <a:defRPr sz="2133" b="0" i="0" u="none" strike="noStrike" cap="none">
                <a:solidFill>
                  <a:srgbClr val="3F3F3F"/>
                </a:solidFill>
                <a:latin typeface="Arial"/>
                <a:ea typeface="Arial"/>
                <a:cs typeface="Arial"/>
                <a:sym typeface="Arial"/>
              </a:defRPr>
            </a:lvl3pPr>
            <a:lvl4pPr marR="0" lvl="3" algn="l" rtl="0">
              <a:spcBef>
                <a:spcPts val="400"/>
              </a:spcBef>
              <a:spcAft>
                <a:spcPts val="0"/>
              </a:spcAft>
              <a:buClr>
                <a:srgbClr val="3F3F3F"/>
              </a:buClr>
              <a:buSzPts val="1600"/>
              <a:buFont typeface="Arial"/>
              <a:buChar char="•"/>
              <a:defRPr sz="2133" b="0" i="0" u="none" strike="noStrike" cap="none">
                <a:solidFill>
                  <a:srgbClr val="3F3F3F"/>
                </a:solidFill>
                <a:latin typeface="Arial"/>
                <a:ea typeface="Arial"/>
                <a:cs typeface="Arial"/>
                <a:sym typeface="Arial"/>
              </a:defRPr>
            </a:lvl4pPr>
            <a:lvl5pPr marR="0" lvl="4" algn="l" rtl="0">
              <a:spcBef>
                <a:spcPts val="400"/>
              </a:spcBef>
              <a:spcAft>
                <a:spcPts val="0"/>
              </a:spcAft>
              <a:buClr>
                <a:srgbClr val="3F3F3F"/>
              </a:buClr>
              <a:buSzPts val="1600"/>
              <a:buFont typeface="Arial"/>
              <a:buChar char="–"/>
              <a:defRPr sz="2133" b="0" i="0" u="none" strike="noStrike" cap="none">
                <a:solidFill>
                  <a:srgbClr val="3F3F3F"/>
                </a:solidFill>
                <a:latin typeface="Arial"/>
                <a:ea typeface="Arial"/>
                <a:cs typeface="Arial"/>
                <a:sym typeface="Arial"/>
              </a:defRPr>
            </a:lvl5pPr>
            <a:lvl6pPr marR="0" lvl="5" algn="l" rtl="0">
              <a:spcBef>
                <a:spcPts val="0"/>
              </a:spcBef>
              <a:spcAft>
                <a:spcPts val="0"/>
              </a:spcAft>
              <a:buClr>
                <a:schemeClr val="dk1"/>
              </a:buClr>
              <a:buSzPts val="1700"/>
              <a:buFont typeface="Noto Sans Symbols"/>
              <a:buChar char="▪"/>
              <a:defRPr sz="2267" b="0" i="0" u="none" strike="noStrike" cap="none">
                <a:solidFill>
                  <a:schemeClr val="dk1"/>
                </a:solidFill>
                <a:latin typeface="Calibri"/>
                <a:ea typeface="Calibri"/>
                <a:cs typeface="Calibri"/>
                <a:sym typeface="Calibri"/>
              </a:defRPr>
            </a:lvl6pPr>
            <a:lvl7pPr marR="0" lvl="6" algn="l" rtl="0">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7pPr>
            <a:lvl8pPr marR="0" lvl="7" algn="l" rtl="0">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8pPr>
            <a:lvl9pPr marR="0" lvl="8" algn="l" rtl="0">
              <a:spcBef>
                <a:spcPts val="533"/>
              </a:spcBef>
              <a:spcAft>
                <a:spcPts val="0"/>
              </a:spcAft>
              <a:buClr>
                <a:schemeClr val="dk1"/>
              </a:buClr>
              <a:buSzPts val="2000"/>
              <a:buFont typeface="Arial"/>
              <a:buChar char="•"/>
              <a:defRPr sz="2667" b="0" i="0" u="none" strike="noStrike" cap="none">
                <a:solidFill>
                  <a:schemeClr val="dk1"/>
                </a:solidFill>
                <a:latin typeface="Calibri"/>
                <a:ea typeface="Calibri"/>
                <a:cs typeface="Calibri"/>
                <a:sym typeface="Calibri"/>
              </a:defRPr>
            </a:lvl9pPr>
          </a:lstStyle>
          <a:p>
            <a:endParaRPr/>
          </a:p>
        </p:txBody>
      </p:sp>
      <p:sp>
        <p:nvSpPr>
          <p:cNvPr id="26" name="Google Shape;26;p3"/>
          <p:cNvSpPr txBox="1">
            <a:spLocks noGrp="1"/>
          </p:cNvSpPr>
          <p:nvPr>
            <p:ph type="body" idx="1"/>
          </p:nvPr>
        </p:nvSpPr>
        <p:spPr>
          <a:xfrm>
            <a:off x="4463819" y="1920001"/>
            <a:ext cx="6912000" cy="3923419"/>
          </a:xfrm>
          <a:prstGeom prst="rect">
            <a:avLst/>
          </a:prstGeom>
          <a:noFill/>
          <a:ln>
            <a:noFill/>
          </a:ln>
        </p:spPr>
        <p:txBody>
          <a:bodyPr spcFirstLastPara="1" wrap="square" lIns="0" tIns="0" rIns="0" bIns="0" anchor="t" anchorCtr="0">
            <a:noAutofit/>
          </a:bodyPr>
          <a:lstStyle>
            <a:lvl1pPr marL="609570" lvl="0" indent="-457178" algn="l">
              <a:lnSpc>
                <a:spcPct val="110000"/>
              </a:lnSpc>
              <a:spcBef>
                <a:spcPts val="1067"/>
              </a:spcBef>
              <a:spcAft>
                <a:spcPts val="0"/>
              </a:spcAft>
              <a:buClr>
                <a:srgbClr val="3F3F3F"/>
              </a:buClr>
              <a:buSzPts val="1800"/>
              <a:buChar char="•"/>
              <a:defRPr sz="2400"/>
            </a:lvl1pPr>
            <a:lvl2pPr marL="1219140" lvl="1" indent="-440245" algn="l">
              <a:lnSpc>
                <a:spcPct val="100000"/>
              </a:lnSpc>
              <a:spcBef>
                <a:spcPts val="267"/>
              </a:spcBef>
              <a:spcAft>
                <a:spcPts val="0"/>
              </a:spcAft>
              <a:buClr>
                <a:srgbClr val="3F3F3F"/>
              </a:buClr>
              <a:buSzPts val="1600"/>
              <a:buChar char="–"/>
              <a:defRPr sz="2133"/>
            </a:lvl2pPr>
            <a:lvl3pPr marL="1828709" lvl="2" indent="-440245" algn="l">
              <a:spcBef>
                <a:spcPts val="400"/>
              </a:spcBef>
              <a:spcAft>
                <a:spcPts val="0"/>
              </a:spcAft>
              <a:buClr>
                <a:srgbClr val="3F3F3F"/>
              </a:buClr>
              <a:buSzPts val="1600"/>
              <a:buChar char="▪"/>
              <a:defRPr sz="2133"/>
            </a:lvl3pPr>
            <a:lvl4pPr marL="2438278" lvl="3" indent="-440245" algn="l">
              <a:spcBef>
                <a:spcPts val="400"/>
              </a:spcBef>
              <a:spcAft>
                <a:spcPts val="0"/>
              </a:spcAft>
              <a:buClr>
                <a:srgbClr val="3F3F3F"/>
              </a:buClr>
              <a:buSzPts val="1600"/>
              <a:buChar char="•"/>
              <a:defRPr sz="2133"/>
            </a:lvl4pPr>
            <a:lvl5pPr marL="3047848" lvl="4" indent="-440245" algn="l">
              <a:spcBef>
                <a:spcPts val="400"/>
              </a:spcBef>
              <a:spcAft>
                <a:spcPts val="0"/>
              </a:spcAft>
              <a:buClr>
                <a:srgbClr val="3F3F3F"/>
              </a:buClr>
              <a:buSzPts val="1600"/>
              <a:buChar char="–"/>
              <a:defRPr sz="2133"/>
            </a:lvl5pPr>
            <a:lvl6pPr marL="3657418" lvl="5" indent="-457178" algn="l">
              <a:spcBef>
                <a:spcPts val="0"/>
              </a:spcBef>
              <a:spcAft>
                <a:spcPts val="0"/>
              </a:spcAft>
              <a:buClr>
                <a:schemeClr val="dk1"/>
              </a:buClr>
              <a:buSzPts val="1800"/>
              <a:buChar char="▪"/>
              <a:defRPr/>
            </a:lvl6pPr>
            <a:lvl7pPr marL="4266987" lvl="6" indent="-457178" algn="l">
              <a:spcBef>
                <a:spcPts val="480"/>
              </a:spcBef>
              <a:spcAft>
                <a:spcPts val="0"/>
              </a:spcAft>
              <a:buClr>
                <a:schemeClr val="dk1"/>
              </a:buClr>
              <a:buSzPts val="1800"/>
              <a:buChar char="•"/>
              <a:defRPr/>
            </a:lvl7pPr>
            <a:lvl8pPr marL="4876557" lvl="7" indent="-457178" algn="l">
              <a:spcBef>
                <a:spcPts val="480"/>
              </a:spcBef>
              <a:spcAft>
                <a:spcPts val="0"/>
              </a:spcAft>
              <a:buClr>
                <a:schemeClr val="dk1"/>
              </a:buClr>
              <a:buSzPts val="1800"/>
              <a:buChar char="•"/>
              <a:defRPr/>
            </a:lvl8pPr>
            <a:lvl9pPr marL="5486126" lvl="8" indent="-457178" algn="l">
              <a:spcBef>
                <a:spcPts val="480"/>
              </a:spcBef>
              <a:spcAft>
                <a:spcPts val="0"/>
              </a:spcAft>
              <a:buClr>
                <a:schemeClr val="dk1"/>
              </a:buClr>
              <a:buSzPts val="1800"/>
              <a:buChar char="•"/>
              <a:defRPr/>
            </a:lvl9pPr>
          </a:lstStyle>
          <a:p>
            <a:endParaRPr/>
          </a:p>
        </p:txBody>
      </p:sp>
      <p:sp>
        <p:nvSpPr>
          <p:cNvPr id="27" name="Google Shape;27;p3"/>
          <p:cNvSpPr txBox="1">
            <a:spLocks noGrp="1"/>
          </p:cNvSpPr>
          <p:nvPr>
            <p:ph type="title"/>
          </p:nvPr>
        </p:nvSpPr>
        <p:spPr>
          <a:xfrm>
            <a:off x="4441800" y="672002"/>
            <a:ext cx="6912000" cy="759209"/>
          </a:xfrm>
          <a:prstGeom prst="rect">
            <a:avLst/>
          </a:prstGeom>
          <a:noFill/>
          <a:ln>
            <a:noFill/>
          </a:ln>
        </p:spPr>
        <p:txBody>
          <a:bodyPr spcFirstLastPara="1" wrap="square" lIns="0" tIns="0" rIns="0" bIns="0" anchor="t" anchorCtr="0">
            <a:noAutofit/>
          </a:bodyPr>
          <a:lstStyle>
            <a:lvl1pPr lvl="0" algn="l">
              <a:lnSpc>
                <a:spcPct val="90000"/>
              </a:lnSpc>
              <a:spcBef>
                <a:spcPts val="0"/>
              </a:spcBef>
              <a:spcAft>
                <a:spcPts val="0"/>
              </a:spcAft>
              <a:buSzPts val="1400"/>
              <a:buNone/>
              <a:defRPr/>
            </a:lvl1pPr>
            <a:lvl2pPr lvl="1" algn="l">
              <a:lnSpc>
                <a:spcPct val="90000"/>
              </a:lnSpc>
              <a:spcBef>
                <a:spcPts val="0"/>
              </a:spcBef>
              <a:spcAft>
                <a:spcPts val="0"/>
              </a:spcAft>
              <a:buSzPts val="1400"/>
              <a:buNone/>
              <a:defRPr/>
            </a:lvl2pPr>
            <a:lvl3pPr lvl="2" algn="l">
              <a:lnSpc>
                <a:spcPct val="90000"/>
              </a:lnSpc>
              <a:spcBef>
                <a:spcPts val="0"/>
              </a:spcBef>
              <a:spcAft>
                <a:spcPts val="0"/>
              </a:spcAft>
              <a:buSzPts val="1400"/>
              <a:buNone/>
              <a:defRPr/>
            </a:lvl3pPr>
            <a:lvl4pPr lvl="3" algn="l">
              <a:lnSpc>
                <a:spcPct val="90000"/>
              </a:lnSpc>
              <a:spcBef>
                <a:spcPts val="0"/>
              </a:spcBef>
              <a:spcAft>
                <a:spcPts val="0"/>
              </a:spcAft>
              <a:buSzPts val="1400"/>
              <a:buNone/>
              <a:defRPr/>
            </a:lvl4pPr>
            <a:lvl5pPr lvl="4" algn="l">
              <a:lnSpc>
                <a:spcPct val="90000"/>
              </a:lnSpc>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3"/>
          <p:cNvSpPr txBox="1">
            <a:spLocks noGrp="1"/>
          </p:cNvSpPr>
          <p:nvPr>
            <p:ph type="dt" idx="10"/>
          </p:nvPr>
        </p:nvSpPr>
        <p:spPr>
          <a:xfrm>
            <a:off x="9671792" y="6501343"/>
            <a:ext cx="1305600" cy="338364"/>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sz="933">
                <a:solidFill>
                  <a:srgbClr val="BFBFB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Tx/>
              <a:buSzPts val="1400"/>
              <a:buFontTx/>
              <a:buNone/>
              <a:tabLst/>
              <a:defRPr/>
            </a:pPr>
            <a:endParaRPr kumimoji="0" sz="933" b="0" i="0" u="none" strike="noStrike" kern="1200" cap="none" spc="0" normalizeH="0" baseline="0" noProof="0">
              <a:ln>
                <a:noFill/>
              </a:ln>
              <a:solidFill>
                <a:srgbClr val="BFBFBF"/>
              </a:solidFill>
              <a:effectLst/>
              <a:uLnTx/>
              <a:uFillTx/>
              <a:latin typeface="Aptos" panose="020B0004020202020204"/>
              <a:ea typeface="+mn-ea"/>
              <a:cs typeface="+mn-cs"/>
            </a:endParaRPr>
          </a:p>
        </p:txBody>
      </p:sp>
      <p:sp>
        <p:nvSpPr>
          <p:cNvPr id="29" name="Google Shape;29;p3"/>
          <p:cNvSpPr txBox="1">
            <a:spLocks noGrp="1"/>
          </p:cNvSpPr>
          <p:nvPr>
            <p:ph type="sldNum" idx="12"/>
          </p:nvPr>
        </p:nvSpPr>
        <p:spPr>
          <a:xfrm>
            <a:off x="11046320" y="6501343"/>
            <a:ext cx="288032" cy="321141"/>
          </a:xfrm>
          <a:prstGeom prst="rect">
            <a:avLst/>
          </a:prstGeom>
          <a:noFill/>
          <a:ln>
            <a:noFill/>
          </a:ln>
        </p:spPr>
        <p:txBody>
          <a:bodyPr spcFirstLastPara="1" wrap="square" lIns="0" tIns="0" rIns="0" bIns="0" anchor="ctr" anchorCtr="0">
            <a:noAutofit/>
          </a:bodyPr>
          <a:lstStyle>
            <a:lvl1pPr marL="0" marR="0" lvl="0" indent="0" algn="r">
              <a:spcBef>
                <a:spcPts val="0"/>
              </a:spcBef>
              <a:spcAft>
                <a:spcPts val="0"/>
              </a:spcAft>
              <a:buNone/>
              <a:defRPr sz="933" b="0" i="0" u="none" strike="noStrike" cap="none">
                <a:solidFill>
                  <a:srgbClr val="BFBFBF"/>
                </a:solidFill>
                <a:latin typeface="Arial"/>
                <a:ea typeface="Arial"/>
                <a:cs typeface="Arial"/>
                <a:sym typeface="Arial"/>
              </a:defRPr>
            </a:lvl1pPr>
            <a:lvl2pPr marL="0" marR="0" lvl="1" indent="0" algn="r">
              <a:spcBef>
                <a:spcPts val="0"/>
              </a:spcBef>
              <a:spcAft>
                <a:spcPts val="0"/>
              </a:spcAft>
              <a:buNone/>
              <a:defRPr sz="933" b="0" i="0" u="none" strike="noStrike" cap="none">
                <a:solidFill>
                  <a:srgbClr val="BFBFBF"/>
                </a:solidFill>
                <a:latin typeface="Arial"/>
                <a:ea typeface="Arial"/>
                <a:cs typeface="Arial"/>
                <a:sym typeface="Arial"/>
              </a:defRPr>
            </a:lvl2pPr>
            <a:lvl3pPr marL="0" marR="0" lvl="2" indent="0" algn="r">
              <a:spcBef>
                <a:spcPts val="0"/>
              </a:spcBef>
              <a:spcAft>
                <a:spcPts val="0"/>
              </a:spcAft>
              <a:buNone/>
              <a:defRPr sz="933" b="0" i="0" u="none" strike="noStrike" cap="none">
                <a:solidFill>
                  <a:srgbClr val="BFBFBF"/>
                </a:solidFill>
                <a:latin typeface="Arial"/>
                <a:ea typeface="Arial"/>
                <a:cs typeface="Arial"/>
                <a:sym typeface="Arial"/>
              </a:defRPr>
            </a:lvl3pPr>
            <a:lvl4pPr marL="0" marR="0" lvl="3" indent="0" algn="r">
              <a:spcBef>
                <a:spcPts val="0"/>
              </a:spcBef>
              <a:spcAft>
                <a:spcPts val="0"/>
              </a:spcAft>
              <a:buNone/>
              <a:defRPr sz="933" b="0" i="0" u="none" strike="noStrike" cap="none">
                <a:solidFill>
                  <a:srgbClr val="BFBFBF"/>
                </a:solidFill>
                <a:latin typeface="Arial"/>
                <a:ea typeface="Arial"/>
                <a:cs typeface="Arial"/>
                <a:sym typeface="Arial"/>
              </a:defRPr>
            </a:lvl4pPr>
            <a:lvl5pPr marL="0" marR="0" lvl="4" indent="0" algn="r">
              <a:spcBef>
                <a:spcPts val="0"/>
              </a:spcBef>
              <a:spcAft>
                <a:spcPts val="0"/>
              </a:spcAft>
              <a:buNone/>
              <a:defRPr sz="933" b="0" i="0" u="none" strike="noStrike" cap="none">
                <a:solidFill>
                  <a:srgbClr val="BFBFBF"/>
                </a:solidFill>
                <a:latin typeface="Arial"/>
                <a:ea typeface="Arial"/>
                <a:cs typeface="Arial"/>
                <a:sym typeface="Arial"/>
              </a:defRPr>
            </a:lvl5pPr>
            <a:lvl6pPr marL="0" marR="0" lvl="5" indent="0" algn="r">
              <a:spcBef>
                <a:spcPts val="0"/>
              </a:spcBef>
              <a:spcAft>
                <a:spcPts val="0"/>
              </a:spcAft>
              <a:buNone/>
              <a:defRPr sz="933" b="0" i="0" u="none" strike="noStrike" cap="none">
                <a:solidFill>
                  <a:srgbClr val="BFBFBF"/>
                </a:solidFill>
                <a:latin typeface="Arial"/>
                <a:ea typeface="Arial"/>
                <a:cs typeface="Arial"/>
                <a:sym typeface="Arial"/>
              </a:defRPr>
            </a:lvl6pPr>
            <a:lvl7pPr marL="0" marR="0" lvl="6" indent="0" algn="r">
              <a:spcBef>
                <a:spcPts val="0"/>
              </a:spcBef>
              <a:spcAft>
                <a:spcPts val="0"/>
              </a:spcAft>
              <a:buNone/>
              <a:defRPr sz="933" b="0" i="0" u="none" strike="noStrike" cap="none">
                <a:solidFill>
                  <a:srgbClr val="BFBFBF"/>
                </a:solidFill>
                <a:latin typeface="Arial"/>
                <a:ea typeface="Arial"/>
                <a:cs typeface="Arial"/>
                <a:sym typeface="Arial"/>
              </a:defRPr>
            </a:lvl7pPr>
            <a:lvl8pPr marL="0" marR="0" lvl="7" indent="0" algn="r">
              <a:spcBef>
                <a:spcPts val="0"/>
              </a:spcBef>
              <a:spcAft>
                <a:spcPts val="0"/>
              </a:spcAft>
              <a:buNone/>
              <a:defRPr sz="933" b="0" i="0" u="none" strike="noStrike" cap="none">
                <a:solidFill>
                  <a:srgbClr val="BFBFBF"/>
                </a:solidFill>
                <a:latin typeface="Arial"/>
                <a:ea typeface="Arial"/>
                <a:cs typeface="Arial"/>
                <a:sym typeface="Arial"/>
              </a:defRPr>
            </a:lvl8pPr>
            <a:lvl9pPr marL="0" marR="0" lvl="8" indent="0" algn="r">
              <a:spcBef>
                <a:spcPts val="0"/>
              </a:spcBef>
              <a:spcAft>
                <a:spcPts val="0"/>
              </a:spcAft>
              <a:buNone/>
              <a:defRPr sz="933" b="0" i="0" u="none" strike="noStrike" cap="none">
                <a:solidFill>
                  <a:srgbClr val="BFBFBF"/>
                </a:solidFill>
                <a:latin typeface="Arial"/>
                <a:ea typeface="Arial"/>
                <a:cs typeface="Arial"/>
                <a:sym typeface="Arial"/>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00000000-1234-1234-1234-123412341234}" type="slidenum">
              <a:rPr kumimoji="0" lang="sv-SE" sz="933" b="0" i="0" u="none" strike="noStrike" kern="1200" cap="none" spc="0" normalizeH="0" baseline="0" noProof="0" smtClean="0">
                <a:ln>
                  <a:noFill/>
                </a:ln>
                <a:solidFill>
                  <a:srgbClr val="BFBFBF"/>
                </a:solidFill>
                <a:effectLst/>
                <a:uLnTx/>
                <a:uFillTx/>
                <a:latin typeface="Arial"/>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sv-SE" sz="933" b="0" i="0" u="none" strike="noStrike" kern="1200" cap="none" spc="0" normalizeH="0" baseline="0" noProof="0">
              <a:ln>
                <a:noFill/>
              </a:ln>
              <a:solidFill>
                <a:srgbClr val="BFBFBF"/>
              </a:solidFill>
              <a:effectLst/>
              <a:uLnTx/>
              <a:uFillTx/>
              <a:latin typeface="Arial"/>
              <a:cs typeface="Arial"/>
              <a:sym typeface="Arial"/>
            </a:endParaRPr>
          </a:p>
        </p:txBody>
      </p:sp>
      <p:sp>
        <p:nvSpPr>
          <p:cNvPr id="30" name="Google Shape;30;p3"/>
          <p:cNvSpPr txBox="1">
            <a:spLocks noGrp="1"/>
          </p:cNvSpPr>
          <p:nvPr>
            <p:ph type="ftr" idx="11"/>
          </p:nvPr>
        </p:nvSpPr>
        <p:spPr>
          <a:xfrm>
            <a:off x="3163201" y="6607008"/>
            <a:ext cx="5088379" cy="143696"/>
          </a:xfrm>
          <a:prstGeom prst="rect">
            <a:avLst/>
          </a:prstGeom>
          <a:noFill/>
          <a:ln>
            <a:noFill/>
          </a:ln>
        </p:spPr>
        <p:txBody>
          <a:bodyPr spcFirstLastPara="1" wrap="square" lIns="0" tIns="0" rIns="0" bIns="0" anchor="t" anchorCtr="0">
            <a:noAutofit/>
          </a:bodyPr>
          <a:lstStyle>
            <a:lvl1pPr lvl="0" algn="l">
              <a:lnSpc>
                <a:spcPct val="100000"/>
              </a:lnSpc>
              <a:spcBef>
                <a:spcPts val="0"/>
              </a:spcBef>
              <a:spcAft>
                <a:spcPts val="0"/>
              </a:spcAft>
              <a:buSzPts val="1400"/>
              <a:buNone/>
              <a:defRPr sz="933" b="1" i="0" cap="none">
                <a:solidFill>
                  <a:srgbClr val="BFBFBF"/>
                </a:solidFill>
                <a:latin typeface="Arial"/>
                <a:ea typeface="Arial"/>
                <a:cs typeface="Arial"/>
                <a:sym typeface="Aria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pPr marL="0" marR="0" lvl="0" indent="0" algn="l" defTabSz="914400" rtl="0" eaLnBrk="1" fontAlgn="auto" latinLnBrk="0" hangingPunct="1">
              <a:lnSpc>
                <a:spcPct val="100000"/>
              </a:lnSpc>
              <a:spcBef>
                <a:spcPts val="0"/>
              </a:spcBef>
              <a:spcAft>
                <a:spcPts val="0"/>
              </a:spcAft>
              <a:buClrTx/>
              <a:buSzPts val="1400"/>
              <a:buFontTx/>
              <a:buNone/>
              <a:tabLst/>
              <a:defRPr/>
            </a:pPr>
            <a:endParaRPr kumimoji="0" sz="933" b="1" i="0" u="none" strike="noStrike" kern="1200" cap="none" spc="0" normalizeH="0" baseline="0" noProof="0">
              <a:ln>
                <a:noFill/>
              </a:ln>
              <a:solidFill>
                <a:srgbClr val="BFBFBF"/>
              </a:solidFill>
              <a:effectLst/>
              <a:uLnTx/>
              <a:uFillTx/>
              <a:latin typeface="Arial"/>
              <a:cs typeface="Arial"/>
              <a:sym typeface="Arial"/>
            </a:endParaRPr>
          </a:p>
        </p:txBody>
      </p:sp>
    </p:spTree>
    <p:extLst>
      <p:ext uri="{BB962C8B-B14F-4D97-AF65-F5344CB8AC3E}">
        <p14:creationId xmlns:p14="http://schemas.microsoft.com/office/powerpoint/2010/main" val="2893016911"/>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Nytt avsnitt A Svart">
    <p:spTree>
      <p:nvGrpSpPr>
        <p:cNvPr id="1" name=""/>
        <p:cNvGrpSpPr/>
        <p:nvPr/>
      </p:nvGrpSpPr>
      <p:grpSpPr>
        <a:xfrm>
          <a:off x="0" y="0"/>
          <a:ext cx="0" cy="0"/>
          <a:chOff x="0" y="0"/>
          <a:chExt cx="0" cy="0"/>
        </a:xfrm>
      </p:grpSpPr>
      <p:sp>
        <p:nvSpPr>
          <p:cNvPr id="4" name="Rubrik 4"/>
          <p:cNvSpPr>
            <a:spLocks noGrp="1"/>
          </p:cNvSpPr>
          <p:nvPr>
            <p:ph type="title" hasCustomPrompt="1"/>
          </p:nvPr>
        </p:nvSpPr>
        <p:spPr>
          <a:xfrm>
            <a:off x="720000" y="2276872"/>
            <a:ext cx="10752000" cy="792000"/>
          </a:xfrm>
          <a:effectLst/>
        </p:spPr>
        <p:txBody>
          <a:bodyPr vert="horz" lIns="0" tIns="0" rIns="0" bIns="0" rtlCol="0" anchor="t" anchorCtr="0">
            <a:noAutofit/>
          </a:bodyPr>
          <a:lstStyle>
            <a:lvl1pPr marL="0" marR="0" indent="0" algn="ctr" defTabSz="609570" rtl="0" eaLnBrk="0" fontAlgn="base" latinLnBrk="0" hangingPunct="0">
              <a:lnSpc>
                <a:spcPct val="100000"/>
              </a:lnSpc>
              <a:spcBef>
                <a:spcPts val="0"/>
              </a:spcBef>
              <a:spcAft>
                <a:spcPct val="0"/>
              </a:spcAft>
              <a:buClrTx/>
              <a:buSzTx/>
              <a:buFontTx/>
              <a:buNone/>
              <a:tabLst/>
              <a:defRPr lang="sv-SE" sz="5333" i="0" cap="none" baseline="0" dirty="0">
                <a:solidFill>
                  <a:schemeClr val="bg1">
                    <a:lumMod val="95000"/>
                  </a:schemeClr>
                </a:solidFill>
                <a:effectLst/>
                <a:latin typeface="Arial Narrow" panose="020B0606020202030204" pitchFamily="34" charset="0"/>
              </a:defRPr>
            </a:lvl1pPr>
          </a:lstStyle>
          <a:p>
            <a:pPr marL="0" marR="0" lvl="0" indent="0" algn="ctr" defTabSz="609570" rtl="0" eaLnBrk="0" fontAlgn="base" latinLnBrk="0" hangingPunct="0">
              <a:lnSpc>
                <a:spcPct val="130000"/>
              </a:lnSpc>
              <a:spcBef>
                <a:spcPts val="0"/>
              </a:spcBef>
              <a:spcAft>
                <a:spcPct val="0"/>
              </a:spcAft>
              <a:buClrTx/>
              <a:buSzTx/>
              <a:buFontTx/>
              <a:buNone/>
              <a:tabLst/>
              <a:defRPr/>
            </a:pPr>
            <a:r>
              <a:rPr lang="sv-SE"/>
              <a:t>Nytt avsnitt A (SVART)</a:t>
            </a:r>
          </a:p>
        </p:txBody>
      </p:sp>
      <p:sp>
        <p:nvSpPr>
          <p:cNvPr id="15" name="Platshållare för text 14">
            <a:extLst>
              <a:ext uri="{FF2B5EF4-FFF2-40B4-BE49-F238E27FC236}">
                <a16:creationId xmlns:a16="http://schemas.microsoft.com/office/drawing/2014/main" id="{92958D87-D8D8-704E-9098-0CC3332C5619}"/>
              </a:ext>
            </a:extLst>
          </p:cNvPr>
          <p:cNvSpPr>
            <a:spLocks noGrp="1"/>
          </p:cNvSpPr>
          <p:nvPr>
            <p:ph type="body" sz="quarter" idx="14" hasCustomPrompt="1"/>
          </p:nvPr>
        </p:nvSpPr>
        <p:spPr>
          <a:xfrm>
            <a:off x="720000" y="3332989"/>
            <a:ext cx="10614352" cy="1219200"/>
          </a:xfrm>
        </p:spPr>
        <p:txBody>
          <a:bodyPr>
            <a:noAutofit/>
          </a:bodyPr>
          <a:lstStyle>
            <a:lvl1pPr marL="0" indent="0" algn="ctr">
              <a:buNone/>
              <a:defRPr sz="3200" b="0" i="0">
                <a:latin typeface="Arial Narrow" panose="020B0604020202020204" pitchFamily="34" charset="0"/>
                <a:cs typeface="Arial Narrow" panose="020B0604020202020204" pitchFamily="34" charset="0"/>
              </a:defRPr>
            </a:lvl1pPr>
          </a:lstStyle>
          <a:p>
            <a:r>
              <a:rPr lang="sv-SE"/>
              <a:t>Eventuell underrubrik</a:t>
            </a:r>
          </a:p>
        </p:txBody>
      </p:sp>
      <p:sp>
        <p:nvSpPr>
          <p:cNvPr id="8" name="Date Placeholder 1">
            <a:extLst>
              <a:ext uri="{FF2B5EF4-FFF2-40B4-BE49-F238E27FC236}">
                <a16:creationId xmlns:a16="http://schemas.microsoft.com/office/drawing/2014/main" id="{27AC9139-E49D-F445-8C40-CC0A09EDE776}"/>
              </a:ext>
            </a:extLst>
          </p:cNvPr>
          <p:cNvSpPr>
            <a:spLocks noGrp="1"/>
          </p:cNvSpPr>
          <p:nvPr>
            <p:ph type="dt" sz="half" idx="2"/>
          </p:nvPr>
        </p:nvSpPr>
        <p:spPr>
          <a:xfrm>
            <a:off x="9671792" y="6501343"/>
            <a:ext cx="1305600" cy="338364"/>
          </a:xfrm>
          <a:prstGeom prst="rect">
            <a:avLst/>
          </a:prstGeom>
        </p:spPr>
        <p:txBody>
          <a:bodyPr vert="horz" lIns="91440" tIns="45720" rIns="91440" bIns="45720" rtlCol="0" anchor="ctr"/>
          <a:lstStyle>
            <a:lvl1pPr algn="l">
              <a:defRPr sz="933">
                <a:solidFill>
                  <a:schemeClr val="bg1">
                    <a:lumMod val="75000"/>
                  </a:schemeClr>
                </a:solidFill>
              </a:defRPr>
            </a:lvl1pPr>
          </a:lstStyle>
          <a:p>
            <a:fld id="{0A353EE8-A03D-D544-B8F0-3C58A9F92FF2}" type="datetime1">
              <a:rPr lang="sv-SE" smtClean="0"/>
              <a:t>2026-05-19</a:t>
            </a:fld>
            <a:endParaRPr lang="sv-SE"/>
          </a:p>
        </p:txBody>
      </p:sp>
      <p:sp>
        <p:nvSpPr>
          <p:cNvPr id="9" name="Platshållare för bildnummer 2">
            <a:extLst>
              <a:ext uri="{FF2B5EF4-FFF2-40B4-BE49-F238E27FC236}">
                <a16:creationId xmlns:a16="http://schemas.microsoft.com/office/drawing/2014/main" id="{90D6EB2E-EF25-2843-B8D7-8303BE1BD47B}"/>
              </a:ext>
            </a:extLst>
          </p:cNvPr>
          <p:cNvSpPr>
            <a:spLocks noGrp="1"/>
          </p:cNvSpPr>
          <p:nvPr>
            <p:ph type="sldNum" sz="quarter" idx="4"/>
          </p:nvPr>
        </p:nvSpPr>
        <p:spPr>
          <a:xfrm>
            <a:off x="11046320" y="6501343"/>
            <a:ext cx="288032" cy="321141"/>
          </a:xfrm>
          <a:prstGeom prst="rect">
            <a:avLst/>
          </a:prstGeom>
        </p:spPr>
        <p:txBody>
          <a:bodyPr vert="horz" lIns="0" tIns="0" rIns="0" bIns="0" rtlCol="0" anchor="ctr"/>
          <a:lstStyle>
            <a:lvl1pPr algn="r">
              <a:defRPr sz="933">
                <a:solidFill>
                  <a:schemeClr val="bg1">
                    <a:lumMod val="75000"/>
                  </a:schemeClr>
                </a:solidFill>
              </a:defRPr>
            </a:lvl1pPr>
          </a:lstStyle>
          <a:p>
            <a:pPr>
              <a:defRPr/>
            </a:pPr>
            <a:fld id="{9426A61E-93B8-384D-8975-0A89DB09A550}" type="slidenum">
              <a:rPr lang="sv-SE" smtClean="0"/>
              <a:pPr>
                <a:defRPr/>
              </a:pPr>
              <a:t>‹#›</a:t>
            </a:fld>
            <a:endParaRPr lang="sv-SE"/>
          </a:p>
        </p:txBody>
      </p:sp>
      <p:sp>
        <p:nvSpPr>
          <p:cNvPr id="10" name="Platshållare för sidfot 5">
            <a:extLst>
              <a:ext uri="{FF2B5EF4-FFF2-40B4-BE49-F238E27FC236}">
                <a16:creationId xmlns:a16="http://schemas.microsoft.com/office/drawing/2014/main" id="{6E29A0BC-CC1C-0A42-A7E8-C3A7D3F67AFA}"/>
              </a:ext>
            </a:extLst>
          </p:cNvPr>
          <p:cNvSpPr>
            <a:spLocks noGrp="1"/>
          </p:cNvSpPr>
          <p:nvPr>
            <p:ph type="ftr" sz="quarter" idx="3"/>
          </p:nvPr>
        </p:nvSpPr>
        <p:spPr>
          <a:xfrm>
            <a:off x="2927649" y="6609241"/>
            <a:ext cx="5088379" cy="143696"/>
          </a:xfrm>
          <a:prstGeom prst="rect">
            <a:avLst/>
          </a:prstGeom>
        </p:spPr>
        <p:txBody>
          <a:bodyPr lIns="0" tIns="0" rIns="0" bIns="0" anchor="t" anchorCtr="0">
            <a:noAutofit/>
          </a:bodyPr>
          <a:lstStyle>
            <a:lvl1pPr algn="l">
              <a:lnSpc>
                <a:spcPct val="100000"/>
              </a:lnSpc>
              <a:defRPr lang="sv-SE" sz="933" b="1" i="0" cap="none" spc="67" baseline="0">
                <a:solidFill>
                  <a:schemeClr val="bg1">
                    <a:lumMod val="75000"/>
                  </a:schemeClr>
                </a:solidFill>
                <a:latin typeface="Arial" panose="020B0604020202020204" pitchFamily="34" charset="0"/>
                <a:ea typeface="ＭＳ Ｐゴシック" pitchFamily="-65" charset="-128"/>
                <a:cs typeface="Arial" panose="020B0604020202020204" pitchFamily="34" charset="0"/>
              </a:defRPr>
            </a:lvl1pPr>
          </a:lstStyle>
          <a:p>
            <a:pPr eaLnBrk="0" hangingPunct="0"/>
            <a:r>
              <a:rPr lang="en-GB" dirty="0"/>
              <a:t>|      NAMN PÅ VERKSAMHET – ÄNDRAS I SIDFOTSLÄGET</a:t>
            </a:r>
          </a:p>
        </p:txBody>
      </p:sp>
    </p:spTree>
    <p:extLst>
      <p:ext uri="{BB962C8B-B14F-4D97-AF65-F5344CB8AC3E}">
        <p14:creationId xmlns:p14="http://schemas.microsoft.com/office/powerpoint/2010/main" val="2434334325"/>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cSld name="Tom">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1560A13A-DB3F-4AD5-B6AF-BDA0278A0A39}" type="datetimeFigureOut">
              <a:rPr lang="sv-SE" smtClean="0"/>
              <a:t>2026-05-19</a:t>
            </a:fld>
            <a:endParaRPr lang="sv-SE"/>
          </a:p>
        </p:txBody>
      </p:sp>
      <p:sp>
        <p:nvSpPr>
          <p:cNvPr id="3" name="Platshållare för sidfot 2"/>
          <p:cNvSpPr>
            <a:spLocks noGrp="1"/>
          </p:cNvSpPr>
          <p:nvPr>
            <p:ph type="ftr" sz="quarter" idx="11"/>
          </p:nvPr>
        </p:nvSpPr>
        <p:spPr/>
        <p:txBody>
          <a:bodyPr/>
          <a:lstStyle/>
          <a:p>
            <a:endParaRPr lang="sv-SE"/>
          </a:p>
        </p:txBody>
      </p:sp>
      <p:sp>
        <p:nvSpPr>
          <p:cNvPr id="4" name="Platshållare för bildnummer 3"/>
          <p:cNvSpPr>
            <a:spLocks noGrp="1"/>
          </p:cNvSpPr>
          <p:nvPr>
            <p:ph type="sldNum" sz="quarter" idx="12"/>
          </p:nvPr>
        </p:nvSpPr>
        <p:spPr/>
        <p:txBody>
          <a:bodyPr/>
          <a:lstStyle/>
          <a:p>
            <a:fld id="{F7C2F05B-BAF9-488D-83DE-20A7CCFAC190}" type="slidenum">
              <a:rPr lang="sv-SE" smtClean="0"/>
              <a:t>‹#›</a:t>
            </a:fld>
            <a:endParaRPr lang="sv-SE"/>
          </a:p>
        </p:txBody>
      </p:sp>
    </p:spTree>
    <p:extLst>
      <p:ext uri="{BB962C8B-B14F-4D97-AF65-F5344CB8AC3E}">
        <p14:creationId xmlns:p14="http://schemas.microsoft.com/office/powerpoint/2010/main" val="4036318204"/>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Startsida A Svart">
    <p:spTree>
      <p:nvGrpSpPr>
        <p:cNvPr id="1" name=""/>
        <p:cNvGrpSpPr/>
        <p:nvPr/>
      </p:nvGrpSpPr>
      <p:grpSpPr>
        <a:xfrm>
          <a:off x="0" y="0"/>
          <a:ext cx="0" cy="0"/>
          <a:chOff x="0" y="0"/>
          <a:chExt cx="0" cy="0"/>
        </a:xfrm>
      </p:grpSpPr>
      <p:sp>
        <p:nvSpPr>
          <p:cNvPr id="2" name="Rubrik 1"/>
          <p:cNvSpPr>
            <a:spLocks noGrp="1"/>
          </p:cNvSpPr>
          <p:nvPr>
            <p:ph type="ctrTitle" hasCustomPrompt="1"/>
          </p:nvPr>
        </p:nvSpPr>
        <p:spPr>
          <a:xfrm>
            <a:off x="912000" y="2275200"/>
            <a:ext cx="10464587" cy="1143000"/>
          </a:xfrm>
        </p:spPr>
        <p:txBody>
          <a:bodyPr anchor="t" anchorCtr="0"/>
          <a:lstStyle>
            <a:lvl1pPr algn="l">
              <a:defRPr sz="6400" b="1" i="0" cap="none" baseline="0">
                <a:latin typeface="Arial Narrow" panose="020B0606020202030204" pitchFamily="34" charset="0"/>
              </a:defRPr>
            </a:lvl1pPr>
          </a:lstStyle>
          <a:p>
            <a:r>
              <a:rPr lang="sv-SE" noProof="0"/>
              <a:t>Presentationens titel </a:t>
            </a:r>
            <a:br>
              <a:rPr lang="sv-SE" noProof="0"/>
            </a:br>
            <a:r>
              <a:rPr lang="sv-SE" noProof="0"/>
              <a:t>alternativ A (SVART)</a:t>
            </a:r>
          </a:p>
        </p:txBody>
      </p:sp>
      <p:sp>
        <p:nvSpPr>
          <p:cNvPr id="13" name="Platshållare för text 12"/>
          <p:cNvSpPr>
            <a:spLocks noGrp="1"/>
          </p:cNvSpPr>
          <p:nvPr>
            <p:ph type="body" sz="quarter" idx="14" hasCustomPrompt="1"/>
          </p:nvPr>
        </p:nvSpPr>
        <p:spPr>
          <a:xfrm>
            <a:off x="912000" y="6029943"/>
            <a:ext cx="10560000" cy="216223"/>
          </a:xfrm>
        </p:spPr>
        <p:txBody>
          <a:bodyPr tIns="0" bIns="0" anchor="ctr"/>
          <a:lstStyle>
            <a:lvl1pPr marL="0" indent="0">
              <a:lnSpc>
                <a:spcPct val="100000"/>
              </a:lnSpc>
              <a:spcBef>
                <a:spcPts val="0"/>
              </a:spcBef>
              <a:buFontTx/>
              <a:buNone/>
              <a:defRPr sz="1600" b="0" i="0" cap="all" baseline="0">
                <a:latin typeface="Arial Narrow"/>
              </a:defRPr>
            </a:lvl1pPr>
          </a:lstStyle>
          <a:p>
            <a:pPr lvl="0"/>
            <a:r>
              <a:rPr lang="sv-SE"/>
              <a:t>Klicka och Skriv in namn och titel</a:t>
            </a:r>
          </a:p>
        </p:txBody>
      </p:sp>
      <p:sp>
        <p:nvSpPr>
          <p:cNvPr id="9" name="Date Placeholder 1">
            <a:extLst>
              <a:ext uri="{FF2B5EF4-FFF2-40B4-BE49-F238E27FC236}">
                <a16:creationId xmlns:a16="http://schemas.microsoft.com/office/drawing/2014/main" id="{DFDECEAD-BE80-5946-9036-02561037A48A}"/>
              </a:ext>
            </a:extLst>
          </p:cNvPr>
          <p:cNvSpPr>
            <a:spLocks noGrp="1"/>
          </p:cNvSpPr>
          <p:nvPr>
            <p:ph type="dt" sz="half" idx="2"/>
          </p:nvPr>
        </p:nvSpPr>
        <p:spPr>
          <a:xfrm>
            <a:off x="9671792" y="6501342"/>
            <a:ext cx="1305600" cy="338364"/>
          </a:xfrm>
          <a:prstGeom prst="rect">
            <a:avLst/>
          </a:prstGeom>
        </p:spPr>
        <p:txBody>
          <a:bodyPr vert="horz" lIns="91440" tIns="45720" rIns="91440" bIns="45720" rtlCol="0" anchor="ctr"/>
          <a:lstStyle>
            <a:lvl1pPr algn="l">
              <a:defRPr sz="933">
                <a:solidFill>
                  <a:schemeClr val="bg1">
                    <a:lumMod val="75000"/>
                  </a:schemeClr>
                </a:solidFill>
              </a:defRPr>
            </a:lvl1pPr>
          </a:lstStyle>
          <a:p>
            <a:fld id="{76BBCB32-F4E2-0B4E-BF14-4BE8A564C351}" type="datetime1">
              <a:rPr lang="sv-SE" smtClean="0"/>
              <a:t>2026-05-19</a:t>
            </a:fld>
            <a:endParaRPr lang="sv-SE"/>
          </a:p>
        </p:txBody>
      </p:sp>
      <p:sp>
        <p:nvSpPr>
          <p:cNvPr id="11" name="Platshållare för bildnummer 2">
            <a:extLst>
              <a:ext uri="{FF2B5EF4-FFF2-40B4-BE49-F238E27FC236}">
                <a16:creationId xmlns:a16="http://schemas.microsoft.com/office/drawing/2014/main" id="{0A0A2A31-9F8F-3644-8C4B-2538F418EE49}"/>
              </a:ext>
            </a:extLst>
          </p:cNvPr>
          <p:cNvSpPr>
            <a:spLocks noGrp="1"/>
          </p:cNvSpPr>
          <p:nvPr>
            <p:ph type="sldNum" sz="quarter" idx="4"/>
          </p:nvPr>
        </p:nvSpPr>
        <p:spPr>
          <a:xfrm>
            <a:off x="11046320" y="6501342"/>
            <a:ext cx="288032" cy="321141"/>
          </a:xfrm>
          <a:prstGeom prst="rect">
            <a:avLst/>
          </a:prstGeom>
        </p:spPr>
        <p:txBody>
          <a:bodyPr vert="horz" lIns="0" tIns="0" rIns="0" bIns="0" rtlCol="0" anchor="ctr"/>
          <a:lstStyle>
            <a:lvl1pPr algn="r">
              <a:defRPr sz="933">
                <a:solidFill>
                  <a:schemeClr val="bg1">
                    <a:lumMod val="75000"/>
                  </a:schemeClr>
                </a:solidFill>
              </a:defRPr>
            </a:lvl1pPr>
          </a:lstStyle>
          <a:p>
            <a:pPr>
              <a:defRPr/>
            </a:pPr>
            <a:fld id="{9426A61E-93B8-384D-8975-0A89DB09A550}" type="slidenum">
              <a:rPr lang="sv-SE" smtClean="0"/>
              <a:pPr>
                <a:defRPr/>
              </a:pPr>
              <a:t>‹#›</a:t>
            </a:fld>
            <a:endParaRPr lang="sv-SE"/>
          </a:p>
        </p:txBody>
      </p:sp>
      <p:sp>
        <p:nvSpPr>
          <p:cNvPr id="12" name="Platshållare för sidfot 5">
            <a:extLst>
              <a:ext uri="{FF2B5EF4-FFF2-40B4-BE49-F238E27FC236}">
                <a16:creationId xmlns:a16="http://schemas.microsoft.com/office/drawing/2014/main" id="{CC72773A-62B9-3347-A8DB-3133F45420BB}"/>
              </a:ext>
            </a:extLst>
          </p:cNvPr>
          <p:cNvSpPr>
            <a:spLocks noGrp="1"/>
          </p:cNvSpPr>
          <p:nvPr>
            <p:ph type="ftr" sz="quarter" idx="3"/>
          </p:nvPr>
        </p:nvSpPr>
        <p:spPr>
          <a:xfrm>
            <a:off x="2927648" y="6609241"/>
            <a:ext cx="5088379" cy="143696"/>
          </a:xfrm>
          <a:prstGeom prst="rect">
            <a:avLst/>
          </a:prstGeom>
        </p:spPr>
        <p:txBody>
          <a:bodyPr lIns="0" tIns="0" rIns="0" bIns="0" anchor="t" anchorCtr="0">
            <a:noAutofit/>
          </a:bodyPr>
          <a:lstStyle>
            <a:lvl1pPr algn="l">
              <a:lnSpc>
                <a:spcPct val="100000"/>
              </a:lnSpc>
              <a:defRPr lang="sv-SE" sz="933" b="1" i="0" cap="none" spc="67" baseline="0">
                <a:solidFill>
                  <a:schemeClr val="bg1">
                    <a:lumMod val="75000"/>
                  </a:schemeClr>
                </a:solidFill>
                <a:latin typeface="Arial" panose="020B0604020202020204" pitchFamily="34" charset="0"/>
                <a:ea typeface="ＭＳ Ｐゴシック" pitchFamily="-65" charset="-128"/>
                <a:cs typeface="Arial" panose="020B0604020202020204" pitchFamily="34" charset="0"/>
              </a:defRPr>
            </a:lvl1pPr>
          </a:lstStyle>
          <a:p>
            <a:pPr eaLnBrk="0" hangingPunct="0"/>
            <a:r>
              <a:rPr lang="en-GB"/>
              <a:t>|      NAMN PÅ VERKSAMHET – ÄNDRAS I SIDFOTSLÄGET</a:t>
            </a:r>
          </a:p>
        </p:txBody>
      </p:sp>
      <p:pic>
        <p:nvPicPr>
          <p:cNvPr id="8" name="Bildobjekt 7">
            <a:extLst>
              <a:ext uri="{FF2B5EF4-FFF2-40B4-BE49-F238E27FC236}">
                <a16:creationId xmlns:a16="http://schemas.microsoft.com/office/drawing/2014/main" id="{1BA52390-E61E-6D44-A54D-E6C9D32F379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922706" y="0"/>
            <a:ext cx="1123637" cy="1156685"/>
          </a:xfrm>
          <a:prstGeom prst="rect">
            <a:avLst/>
          </a:prstGeom>
        </p:spPr>
      </p:pic>
    </p:spTree>
    <p:extLst>
      <p:ext uri="{BB962C8B-B14F-4D97-AF65-F5344CB8AC3E}">
        <p14:creationId xmlns:p14="http://schemas.microsoft.com/office/powerpoint/2010/main" val="222616464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Nytt avsnitt A Svart">
    <p:spTree>
      <p:nvGrpSpPr>
        <p:cNvPr id="1" name=""/>
        <p:cNvGrpSpPr/>
        <p:nvPr/>
      </p:nvGrpSpPr>
      <p:grpSpPr>
        <a:xfrm>
          <a:off x="0" y="0"/>
          <a:ext cx="0" cy="0"/>
          <a:chOff x="0" y="0"/>
          <a:chExt cx="0" cy="0"/>
        </a:xfrm>
      </p:grpSpPr>
      <p:sp>
        <p:nvSpPr>
          <p:cNvPr id="4" name="Rubrik 4"/>
          <p:cNvSpPr>
            <a:spLocks noGrp="1"/>
          </p:cNvSpPr>
          <p:nvPr>
            <p:ph type="title" hasCustomPrompt="1"/>
          </p:nvPr>
        </p:nvSpPr>
        <p:spPr>
          <a:xfrm>
            <a:off x="720000" y="2276872"/>
            <a:ext cx="10752000" cy="792000"/>
          </a:xfrm>
          <a:effectLst/>
        </p:spPr>
        <p:txBody>
          <a:bodyPr vert="horz" lIns="0" tIns="0" rIns="0" bIns="0" rtlCol="0" anchor="t" anchorCtr="0">
            <a:noAutofit/>
          </a:bodyPr>
          <a:lstStyle>
            <a:lvl1pPr marL="0" marR="0" indent="0" algn="ctr" defTabSz="609585" rtl="0" eaLnBrk="0" fontAlgn="base" latinLnBrk="0" hangingPunct="0">
              <a:lnSpc>
                <a:spcPct val="100000"/>
              </a:lnSpc>
              <a:spcBef>
                <a:spcPts val="0"/>
              </a:spcBef>
              <a:spcAft>
                <a:spcPct val="0"/>
              </a:spcAft>
              <a:buClrTx/>
              <a:buSzTx/>
              <a:buFontTx/>
              <a:buNone/>
              <a:tabLst/>
              <a:defRPr lang="sv-SE" sz="5333" i="0" cap="none" baseline="0" dirty="0">
                <a:solidFill>
                  <a:schemeClr val="bg1">
                    <a:lumMod val="95000"/>
                  </a:schemeClr>
                </a:solidFill>
                <a:effectLst/>
                <a:latin typeface="Arial Narrow" panose="020B0606020202030204" pitchFamily="34" charset="0"/>
              </a:defRPr>
            </a:lvl1pPr>
          </a:lstStyle>
          <a:p>
            <a:pPr marL="0" marR="0" lvl="0" indent="0" algn="ctr" defTabSz="609585" rtl="0" eaLnBrk="0" fontAlgn="base" latinLnBrk="0" hangingPunct="0">
              <a:lnSpc>
                <a:spcPct val="130000"/>
              </a:lnSpc>
              <a:spcBef>
                <a:spcPts val="0"/>
              </a:spcBef>
              <a:spcAft>
                <a:spcPct val="0"/>
              </a:spcAft>
              <a:buClrTx/>
              <a:buSzTx/>
              <a:buFontTx/>
              <a:buNone/>
              <a:tabLst/>
              <a:defRPr/>
            </a:pPr>
            <a:r>
              <a:rPr lang="sv-SE"/>
              <a:t>Nytt avsnitt A (SVART)</a:t>
            </a:r>
          </a:p>
        </p:txBody>
      </p:sp>
      <p:sp>
        <p:nvSpPr>
          <p:cNvPr id="15" name="Platshållare för text 14">
            <a:extLst>
              <a:ext uri="{FF2B5EF4-FFF2-40B4-BE49-F238E27FC236}">
                <a16:creationId xmlns:a16="http://schemas.microsoft.com/office/drawing/2014/main" id="{92958D87-D8D8-704E-9098-0CC3332C5619}"/>
              </a:ext>
            </a:extLst>
          </p:cNvPr>
          <p:cNvSpPr>
            <a:spLocks noGrp="1"/>
          </p:cNvSpPr>
          <p:nvPr>
            <p:ph type="body" sz="quarter" idx="14" hasCustomPrompt="1"/>
          </p:nvPr>
        </p:nvSpPr>
        <p:spPr>
          <a:xfrm>
            <a:off x="720000" y="3332989"/>
            <a:ext cx="10614352" cy="1219200"/>
          </a:xfrm>
        </p:spPr>
        <p:txBody>
          <a:bodyPr>
            <a:noAutofit/>
          </a:bodyPr>
          <a:lstStyle>
            <a:lvl1pPr marL="0" indent="0" algn="ctr">
              <a:buNone/>
              <a:defRPr sz="3200" b="0" i="0">
                <a:latin typeface="Arial Narrow" panose="020B0604020202020204" pitchFamily="34" charset="0"/>
                <a:cs typeface="Arial Narrow" panose="020B0604020202020204" pitchFamily="34" charset="0"/>
              </a:defRPr>
            </a:lvl1pPr>
          </a:lstStyle>
          <a:p>
            <a:r>
              <a:rPr lang="sv-SE"/>
              <a:t>Eventuell underrubrik</a:t>
            </a:r>
          </a:p>
        </p:txBody>
      </p:sp>
      <p:sp>
        <p:nvSpPr>
          <p:cNvPr id="8" name="Date Placeholder 1">
            <a:extLst>
              <a:ext uri="{FF2B5EF4-FFF2-40B4-BE49-F238E27FC236}">
                <a16:creationId xmlns:a16="http://schemas.microsoft.com/office/drawing/2014/main" id="{27AC9139-E49D-F445-8C40-CC0A09EDE776}"/>
              </a:ext>
            </a:extLst>
          </p:cNvPr>
          <p:cNvSpPr>
            <a:spLocks noGrp="1"/>
          </p:cNvSpPr>
          <p:nvPr>
            <p:ph type="dt" sz="half" idx="2"/>
          </p:nvPr>
        </p:nvSpPr>
        <p:spPr>
          <a:xfrm>
            <a:off x="9671792" y="6501342"/>
            <a:ext cx="1305600" cy="338364"/>
          </a:xfrm>
          <a:prstGeom prst="rect">
            <a:avLst/>
          </a:prstGeom>
        </p:spPr>
        <p:txBody>
          <a:bodyPr vert="horz" lIns="91440" tIns="45720" rIns="91440" bIns="45720" rtlCol="0" anchor="ctr"/>
          <a:lstStyle>
            <a:lvl1pPr algn="l">
              <a:defRPr sz="933">
                <a:solidFill>
                  <a:schemeClr val="bg1">
                    <a:lumMod val="75000"/>
                  </a:schemeClr>
                </a:solidFill>
              </a:defRPr>
            </a:lvl1pPr>
          </a:lstStyle>
          <a:p>
            <a:fld id="{0A353EE8-A03D-D544-B8F0-3C58A9F92FF2}" type="datetime1">
              <a:rPr lang="sv-SE" smtClean="0"/>
              <a:t>2026-05-19</a:t>
            </a:fld>
            <a:endParaRPr lang="sv-SE"/>
          </a:p>
        </p:txBody>
      </p:sp>
      <p:sp>
        <p:nvSpPr>
          <p:cNvPr id="9" name="Platshållare för bildnummer 2">
            <a:extLst>
              <a:ext uri="{FF2B5EF4-FFF2-40B4-BE49-F238E27FC236}">
                <a16:creationId xmlns:a16="http://schemas.microsoft.com/office/drawing/2014/main" id="{90D6EB2E-EF25-2843-B8D7-8303BE1BD47B}"/>
              </a:ext>
            </a:extLst>
          </p:cNvPr>
          <p:cNvSpPr>
            <a:spLocks noGrp="1"/>
          </p:cNvSpPr>
          <p:nvPr>
            <p:ph type="sldNum" sz="quarter" idx="4"/>
          </p:nvPr>
        </p:nvSpPr>
        <p:spPr>
          <a:xfrm>
            <a:off x="11046320" y="6501342"/>
            <a:ext cx="288032" cy="321141"/>
          </a:xfrm>
          <a:prstGeom prst="rect">
            <a:avLst/>
          </a:prstGeom>
        </p:spPr>
        <p:txBody>
          <a:bodyPr vert="horz" lIns="0" tIns="0" rIns="0" bIns="0" rtlCol="0" anchor="ctr"/>
          <a:lstStyle>
            <a:lvl1pPr algn="r">
              <a:defRPr sz="933">
                <a:solidFill>
                  <a:schemeClr val="bg1">
                    <a:lumMod val="75000"/>
                  </a:schemeClr>
                </a:solidFill>
              </a:defRPr>
            </a:lvl1pPr>
          </a:lstStyle>
          <a:p>
            <a:pPr>
              <a:defRPr/>
            </a:pPr>
            <a:fld id="{9426A61E-93B8-384D-8975-0A89DB09A550}" type="slidenum">
              <a:rPr lang="sv-SE" smtClean="0"/>
              <a:pPr>
                <a:defRPr/>
              </a:pPr>
              <a:t>‹#›</a:t>
            </a:fld>
            <a:endParaRPr lang="sv-SE"/>
          </a:p>
        </p:txBody>
      </p:sp>
      <p:sp>
        <p:nvSpPr>
          <p:cNvPr id="10" name="Platshållare för sidfot 5">
            <a:extLst>
              <a:ext uri="{FF2B5EF4-FFF2-40B4-BE49-F238E27FC236}">
                <a16:creationId xmlns:a16="http://schemas.microsoft.com/office/drawing/2014/main" id="{6E29A0BC-CC1C-0A42-A7E8-C3A7D3F67AFA}"/>
              </a:ext>
            </a:extLst>
          </p:cNvPr>
          <p:cNvSpPr>
            <a:spLocks noGrp="1"/>
          </p:cNvSpPr>
          <p:nvPr>
            <p:ph type="ftr" sz="quarter" idx="3"/>
          </p:nvPr>
        </p:nvSpPr>
        <p:spPr>
          <a:xfrm>
            <a:off x="2927648" y="6609241"/>
            <a:ext cx="5088379" cy="143696"/>
          </a:xfrm>
          <a:prstGeom prst="rect">
            <a:avLst/>
          </a:prstGeom>
        </p:spPr>
        <p:txBody>
          <a:bodyPr lIns="0" tIns="0" rIns="0" bIns="0" anchor="t" anchorCtr="0">
            <a:noAutofit/>
          </a:bodyPr>
          <a:lstStyle>
            <a:lvl1pPr algn="l">
              <a:lnSpc>
                <a:spcPct val="100000"/>
              </a:lnSpc>
              <a:defRPr lang="sv-SE" sz="933" b="1" i="0" cap="none" spc="67" baseline="0">
                <a:solidFill>
                  <a:schemeClr val="bg1">
                    <a:lumMod val="75000"/>
                  </a:schemeClr>
                </a:solidFill>
                <a:latin typeface="Arial" panose="020B0604020202020204" pitchFamily="34" charset="0"/>
                <a:ea typeface="ＭＳ Ｐゴシック" pitchFamily="-65" charset="-128"/>
                <a:cs typeface="Arial" panose="020B0604020202020204" pitchFamily="34" charset="0"/>
              </a:defRPr>
            </a:lvl1pPr>
          </a:lstStyle>
          <a:p>
            <a:pPr eaLnBrk="0" hangingPunct="0"/>
            <a:r>
              <a:rPr lang="en-GB"/>
              <a:t>|      NAMN PÅ VERKSAMHET – ÄNDRAS I SIDFOTSLÄGET</a:t>
            </a:r>
          </a:p>
        </p:txBody>
      </p:sp>
    </p:spTree>
    <p:extLst>
      <p:ext uri="{BB962C8B-B14F-4D97-AF65-F5344CB8AC3E}">
        <p14:creationId xmlns:p14="http://schemas.microsoft.com/office/powerpoint/2010/main" val="2836812978"/>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5743A65-AFE2-8F5B-D584-71C401A03F24}"/>
              </a:ext>
            </a:extLst>
          </p:cNvPr>
          <p:cNvSpPr>
            <a:spLocks noGrp="1"/>
          </p:cNvSpPr>
          <p:nvPr>
            <p:ph type="dt" sz="half" idx="10"/>
          </p:nvPr>
        </p:nvSpPr>
        <p:spPr/>
        <p:txBody>
          <a:bodyPr/>
          <a:lstStyle/>
          <a:p>
            <a:fld id="{8F4B85C1-319B-D545-84DE-20E442B8A13F}" type="datetimeFigureOut">
              <a:rPr lang="sv-SE" smtClean="0"/>
              <a:t>2026-05-19</a:t>
            </a:fld>
            <a:endParaRPr lang="sv-SE"/>
          </a:p>
        </p:txBody>
      </p:sp>
      <p:sp>
        <p:nvSpPr>
          <p:cNvPr id="3" name="Footer Placeholder 2">
            <a:extLst>
              <a:ext uri="{FF2B5EF4-FFF2-40B4-BE49-F238E27FC236}">
                <a16:creationId xmlns:a16="http://schemas.microsoft.com/office/drawing/2014/main" id="{3FBDB69F-65DB-D6B6-5CF6-9E7117DA1936}"/>
              </a:ext>
            </a:extLst>
          </p:cNvPr>
          <p:cNvSpPr>
            <a:spLocks noGrp="1"/>
          </p:cNvSpPr>
          <p:nvPr>
            <p:ph type="ftr" sz="quarter" idx="11"/>
          </p:nvPr>
        </p:nvSpPr>
        <p:spPr/>
        <p:txBody>
          <a:bodyPr/>
          <a:lstStyle/>
          <a:p>
            <a:endParaRPr lang="sv-SE"/>
          </a:p>
        </p:txBody>
      </p:sp>
      <p:sp>
        <p:nvSpPr>
          <p:cNvPr id="4" name="Slide Number Placeholder 3">
            <a:extLst>
              <a:ext uri="{FF2B5EF4-FFF2-40B4-BE49-F238E27FC236}">
                <a16:creationId xmlns:a16="http://schemas.microsoft.com/office/drawing/2014/main" id="{36F393C3-6C4B-0FC1-9C34-6F3DC928F16A}"/>
              </a:ext>
            </a:extLst>
          </p:cNvPr>
          <p:cNvSpPr>
            <a:spLocks noGrp="1"/>
          </p:cNvSpPr>
          <p:nvPr>
            <p:ph type="sldNum" sz="quarter" idx="12"/>
          </p:nvPr>
        </p:nvSpPr>
        <p:spPr/>
        <p:txBody>
          <a:bodyPr/>
          <a:lstStyle/>
          <a:p>
            <a:fld id="{1C38DE7C-7FF6-9E44-8B67-5FB1531858FB}" type="slidenum">
              <a:rPr lang="sv-SE" smtClean="0"/>
              <a:t>‹#›</a:t>
            </a:fld>
            <a:endParaRPr lang="sv-SE"/>
          </a:p>
        </p:txBody>
      </p:sp>
    </p:spTree>
    <p:extLst>
      <p:ext uri="{BB962C8B-B14F-4D97-AF65-F5344CB8AC3E}">
        <p14:creationId xmlns:p14="http://schemas.microsoft.com/office/powerpoint/2010/main" val="365353099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7" name="Platshållare för innehåll 2"/>
          <p:cNvSpPr>
            <a:spLocks noGrp="1"/>
          </p:cNvSpPr>
          <p:nvPr>
            <p:ph sz="quarter" idx="12" hasCustomPrompt="1"/>
          </p:nvPr>
        </p:nvSpPr>
        <p:spPr>
          <a:xfrm>
            <a:off x="912002" y="1920000"/>
            <a:ext cx="8544372" cy="3919987"/>
          </a:xfrm>
        </p:spPr>
        <p:txBody>
          <a:bodyPr>
            <a:normAutofit/>
          </a:bodyPr>
          <a:lstStyle>
            <a:lvl1pPr marL="287993" indent="-287993">
              <a:defRPr sz="2400">
                <a:latin typeface="Arial" panose="020B0604020202020204" pitchFamily="34" charset="0"/>
                <a:cs typeface="Arial" panose="020B0604020202020204" pitchFamily="34" charset="0"/>
              </a:defRPr>
            </a:lvl1pPr>
            <a:lvl2pPr marL="575986" indent="-287993">
              <a:defRPr sz="2133">
                <a:latin typeface="Arial" panose="020B0604020202020204" pitchFamily="34" charset="0"/>
                <a:cs typeface="Arial" panose="020B0604020202020204" pitchFamily="34" charset="0"/>
              </a:defRPr>
            </a:lvl2pPr>
            <a:lvl3pPr marL="863978" indent="-287993">
              <a:defRPr sz="2133">
                <a:latin typeface="Arial" panose="020B0604020202020204" pitchFamily="34" charset="0"/>
                <a:cs typeface="Arial" panose="020B0604020202020204" pitchFamily="34" charset="0"/>
              </a:defRPr>
            </a:lvl3pPr>
            <a:lvl4pPr marL="1151971" indent="-287993">
              <a:defRPr sz="2133">
                <a:latin typeface="Arial" panose="020B0604020202020204" pitchFamily="34" charset="0"/>
                <a:cs typeface="Arial" panose="020B0604020202020204" pitchFamily="34" charset="0"/>
              </a:defRPr>
            </a:lvl4pPr>
            <a:lvl5pPr marL="1439964" indent="-287993">
              <a:defRPr sz="2133">
                <a:latin typeface="Arial" panose="020B0604020202020204" pitchFamily="34" charset="0"/>
                <a:cs typeface="Arial" panose="020B0604020202020204" pitchFamily="34" charset="0"/>
              </a:defRPr>
            </a:lvl5pPr>
          </a:lstStyle>
          <a:p>
            <a:pPr lvl="0"/>
            <a:r>
              <a:rPr lang="sv-SE"/>
              <a:t>Skriv in din text eller klicka på ikonerna nedan för att infoga objekt</a:t>
            </a:r>
          </a:p>
          <a:p>
            <a:pPr lvl="1"/>
            <a:r>
              <a:rPr lang="sv-SE"/>
              <a:t>Nivå två</a:t>
            </a:r>
          </a:p>
          <a:p>
            <a:pPr lvl="2"/>
            <a:r>
              <a:rPr lang="sv-SE"/>
              <a:t>Nivå tre</a:t>
            </a:r>
          </a:p>
          <a:p>
            <a:pPr lvl="3"/>
            <a:r>
              <a:rPr lang="sv-SE"/>
              <a:t>Nivå fyra</a:t>
            </a:r>
          </a:p>
          <a:p>
            <a:pPr lvl="4"/>
            <a:r>
              <a:rPr lang="sv-SE"/>
              <a:t>Nivå fem</a:t>
            </a:r>
          </a:p>
        </p:txBody>
      </p:sp>
      <p:sp>
        <p:nvSpPr>
          <p:cNvPr id="10" name="Rubrik 5">
            <a:extLst>
              <a:ext uri="{FF2B5EF4-FFF2-40B4-BE49-F238E27FC236}">
                <a16:creationId xmlns:a16="http://schemas.microsoft.com/office/drawing/2014/main" id="{B3AB4A1A-A57A-A74C-B584-46E088ED2E18}"/>
              </a:ext>
            </a:extLst>
          </p:cNvPr>
          <p:cNvSpPr>
            <a:spLocks noGrp="1"/>
          </p:cNvSpPr>
          <p:nvPr>
            <p:ph type="title"/>
          </p:nvPr>
        </p:nvSpPr>
        <p:spPr>
          <a:xfrm>
            <a:off x="912000" y="672001"/>
            <a:ext cx="10441800" cy="759209"/>
          </a:xfrm>
        </p:spPr>
        <p:txBody>
          <a:bodyPr anchor="t" anchorCtr="0"/>
          <a:lstStyle/>
          <a:p>
            <a:r>
              <a:rPr lang="sv-SE"/>
              <a:t>Klicka här för att ändra mall för rubrikformat</a:t>
            </a:r>
          </a:p>
        </p:txBody>
      </p:sp>
      <p:sp>
        <p:nvSpPr>
          <p:cNvPr id="9" name="Date Placeholder 1">
            <a:extLst>
              <a:ext uri="{FF2B5EF4-FFF2-40B4-BE49-F238E27FC236}">
                <a16:creationId xmlns:a16="http://schemas.microsoft.com/office/drawing/2014/main" id="{F108AA0E-14C5-2842-9CCA-BFF431AC6BAC}"/>
              </a:ext>
            </a:extLst>
          </p:cNvPr>
          <p:cNvSpPr>
            <a:spLocks noGrp="1"/>
          </p:cNvSpPr>
          <p:nvPr>
            <p:ph type="dt" sz="half" idx="2"/>
          </p:nvPr>
        </p:nvSpPr>
        <p:spPr>
          <a:xfrm>
            <a:off x="9671792" y="6501342"/>
            <a:ext cx="1305600" cy="338364"/>
          </a:xfrm>
          <a:prstGeom prst="rect">
            <a:avLst/>
          </a:prstGeom>
        </p:spPr>
        <p:txBody>
          <a:bodyPr vert="horz" lIns="91440" tIns="45720" rIns="91440" bIns="45720" rtlCol="0" anchor="ctr"/>
          <a:lstStyle>
            <a:lvl1pPr algn="l">
              <a:defRPr sz="933">
                <a:solidFill>
                  <a:schemeClr val="bg1">
                    <a:lumMod val="75000"/>
                  </a:schemeClr>
                </a:solidFill>
              </a:defRPr>
            </a:lvl1pPr>
          </a:lstStyle>
          <a:p>
            <a:fld id="{5093AF71-7180-FA4B-ACEE-1A9FD4A8FCB5}" type="datetime1">
              <a:rPr lang="sv-SE" smtClean="0"/>
              <a:t>2026-05-19</a:t>
            </a:fld>
            <a:endParaRPr lang="sv-SE"/>
          </a:p>
        </p:txBody>
      </p:sp>
      <p:sp>
        <p:nvSpPr>
          <p:cNvPr id="11" name="Platshållare för bildnummer 2">
            <a:extLst>
              <a:ext uri="{FF2B5EF4-FFF2-40B4-BE49-F238E27FC236}">
                <a16:creationId xmlns:a16="http://schemas.microsoft.com/office/drawing/2014/main" id="{EE653A06-FE9B-D144-A2B3-5D0FC42441F5}"/>
              </a:ext>
            </a:extLst>
          </p:cNvPr>
          <p:cNvSpPr>
            <a:spLocks noGrp="1"/>
          </p:cNvSpPr>
          <p:nvPr>
            <p:ph type="sldNum" sz="quarter" idx="4"/>
          </p:nvPr>
        </p:nvSpPr>
        <p:spPr>
          <a:xfrm>
            <a:off x="11046320" y="6501342"/>
            <a:ext cx="288032" cy="321141"/>
          </a:xfrm>
          <a:prstGeom prst="rect">
            <a:avLst/>
          </a:prstGeom>
        </p:spPr>
        <p:txBody>
          <a:bodyPr vert="horz" lIns="0" tIns="0" rIns="0" bIns="0" rtlCol="0" anchor="ctr"/>
          <a:lstStyle>
            <a:lvl1pPr algn="r">
              <a:defRPr sz="933">
                <a:solidFill>
                  <a:schemeClr val="bg1">
                    <a:lumMod val="75000"/>
                  </a:schemeClr>
                </a:solidFill>
              </a:defRPr>
            </a:lvl1pPr>
          </a:lstStyle>
          <a:p>
            <a:pPr>
              <a:defRPr/>
            </a:pPr>
            <a:fld id="{9426A61E-93B8-384D-8975-0A89DB09A550}" type="slidenum">
              <a:rPr lang="sv-SE" smtClean="0"/>
              <a:pPr>
                <a:defRPr/>
              </a:pPr>
              <a:t>‹#›</a:t>
            </a:fld>
            <a:endParaRPr lang="sv-SE"/>
          </a:p>
        </p:txBody>
      </p:sp>
      <p:sp>
        <p:nvSpPr>
          <p:cNvPr id="12" name="Platshållare för sidfot 5">
            <a:extLst>
              <a:ext uri="{FF2B5EF4-FFF2-40B4-BE49-F238E27FC236}">
                <a16:creationId xmlns:a16="http://schemas.microsoft.com/office/drawing/2014/main" id="{716B5C57-230F-CE46-95C8-7212DDFFF298}"/>
              </a:ext>
            </a:extLst>
          </p:cNvPr>
          <p:cNvSpPr>
            <a:spLocks noGrp="1"/>
          </p:cNvSpPr>
          <p:nvPr>
            <p:ph type="ftr" sz="quarter" idx="3"/>
          </p:nvPr>
        </p:nvSpPr>
        <p:spPr>
          <a:xfrm>
            <a:off x="2927648" y="6609241"/>
            <a:ext cx="5088379" cy="143696"/>
          </a:xfrm>
          <a:prstGeom prst="rect">
            <a:avLst/>
          </a:prstGeom>
        </p:spPr>
        <p:txBody>
          <a:bodyPr lIns="0" tIns="0" rIns="0" bIns="0" anchor="t" anchorCtr="0">
            <a:noAutofit/>
          </a:bodyPr>
          <a:lstStyle>
            <a:lvl1pPr algn="l">
              <a:lnSpc>
                <a:spcPct val="100000"/>
              </a:lnSpc>
              <a:defRPr lang="sv-SE" sz="933" b="1" i="0" cap="none" spc="67" baseline="0">
                <a:solidFill>
                  <a:schemeClr val="bg1">
                    <a:lumMod val="75000"/>
                  </a:schemeClr>
                </a:solidFill>
                <a:latin typeface="Arial" panose="020B0604020202020204" pitchFamily="34" charset="0"/>
                <a:ea typeface="ＭＳ Ｐゴシック" pitchFamily="-65" charset="-128"/>
                <a:cs typeface="Arial" panose="020B0604020202020204" pitchFamily="34" charset="0"/>
              </a:defRPr>
            </a:lvl1pPr>
          </a:lstStyle>
          <a:p>
            <a:pPr eaLnBrk="0" hangingPunct="0"/>
            <a:r>
              <a:rPr lang="en-GB"/>
              <a:t>|      NAMN PÅ VERKSAMHET – ÄNDRAS I SIDFOTSLÄGET</a:t>
            </a:r>
          </a:p>
        </p:txBody>
      </p:sp>
    </p:spTree>
    <p:extLst>
      <p:ext uri="{BB962C8B-B14F-4D97-AF65-F5344CB8AC3E}">
        <p14:creationId xmlns:p14="http://schemas.microsoft.com/office/powerpoint/2010/main" val="283647812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Rubrik och två innehållsdelar">
    <p:spTree>
      <p:nvGrpSpPr>
        <p:cNvPr id="1" name=""/>
        <p:cNvGrpSpPr/>
        <p:nvPr/>
      </p:nvGrpSpPr>
      <p:grpSpPr>
        <a:xfrm>
          <a:off x="0" y="0"/>
          <a:ext cx="0" cy="0"/>
          <a:chOff x="0" y="0"/>
          <a:chExt cx="0" cy="0"/>
        </a:xfrm>
      </p:grpSpPr>
      <p:sp>
        <p:nvSpPr>
          <p:cNvPr id="7" name="Platshållare för innehåll 2"/>
          <p:cNvSpPr>
            <a:spLocks noGrp="1"/>
          </p:cNvSpPr>
          <p:nvPr>
            <p:ph sz="quarter" idx="12" hasCustomPrompt="1"/>
          </p:nvPr>
        </p:nvSpPr>
        <p:spPr>
          <a:xfrm>
            <a:off x="912000" y="1920000"/>
            <a:ext cx="5088000" cy="3919987"/>
          </a:xfrm>
        </p:spPr>
        <p:txBody>
          <a:bodyPr/>
          <a:lstStyle>
            <a:lvl1pPr marL="287993" indent="-287993">
              <a:defRPr sz="2400"/>
            </a:lvl1pPr>
            <a:lvl2pPr marL="575986" indent="-287993">
              <a:defRPr sz="2133"/>
            </a:lvl2pPr>
            <a:lvl3pPr marL="863978" indent="-287993">
              <a:defRPr sz="2133"/>
            </a:lvl3pPr>
            <a:lvl4pPr marL="1151971" indent="-287993">
              <a:defRPr sz="2133"/>
            </a:lvl4pPr>
            <a:lvl5pPr marL="1439964" indent="-287993">
              <a:defRPr sz="2133"/>
            </a:lvl5pPr>
          </a:lstStyle>
          <a:p>
            <a:pPr lvl="0"/>
            <a:r>
              <a:rPr lang="sv-SE"/>
              <a:t>Skriv in din text eller klicka på ikonerna nedan för att infoga objekt</a:t>
            </a:r>
          </a:p>
          <a:p>
            <a:pPr lvl="1"/>
            <a:r>
              <a:rPr lang="sv-SE"/>
              <a:t>Nivå två</a:t>
            </a:r>
          </a:p>
          <a:p>
            <a:pPr lvl="2"/>
            <a:r>
              <a:rPr lang="sv-SE"/>
              <a:t>Nivå tre</a:t>
            </a:r>
          </a:p>
          <a:p>
            <a:pPr lvl="3"/>
            <a:r>
              <a:rPr lang="sv-SE"/>
              <a:t>Nivå fyra</a:t>
            </a:r>
          </a:p>
          <a:p>
            <a:pPr lvl="4"/>
            <a:r>
              <a:rPr lang="sv-SE"/>
              <a:t>Nivå fem</a:t>
            </a:r>
          </a:p>
        </p:txBody>
      </p:sp>
      <p:sp>
        <p:nvSpPr>
          <p:cNvPr id="8" name="Platshållare för innehåll 3"/>
          <p:cNvSpPr>
            <a:spLocks noGrp="1"/>
          </p:cNvSpPr>
          <p:nvPr>
            <p:ph sz="quarter" idx="13" hasCustomPrompt="1"/>
          </p:nvPr>
        </p:nvSpPr>
        <p:spPr>
          <a:xfrm>
            <a:off x="6288021" y="1920000"/>
            <a:ext cx="5088000" cy="3919987"/>
          </a:xfrm>
        </p:spPr>
        <p:txBody>
          <a:bodyPr/>
          <a:lstStyle>
            <a:lvl1pPr marL="287993" indent="-287993">
              <a:defRPr sz="2400"/>
            </a:lvl1pPr>
            <a:lvl2pPr marL="575986" indent="-287993">
              <a:defRPr sz="2133"/>
            </a:lvl2pPr>
            <a:lvl3pPr marL="863978" indent="-287993">
              <a:defRPr sz="2133"/>
            </a:lvl3pPr>
            <a:lvl4pPr marL="1151971" indent="-287993">
              <a:defRPr sz="2133"/>
            </a:lvl4pPr>
            <a:lvl5pPr marL="1439964" indent="-287993">
              <a:defRPr sz="2133"/>
            </a:lvl5pPr>
          </a:lstStyle>
          <a:p>
            <a:pPr lvl="0"/>
            <a:r>
              <a:rPr lang="sv-SE"/>
              <a:t>Skriv in din text eller klicka på ikonerna nedan för att infoga objekt</a:t>
            </a:r>
          </a:p>
          <a:p>
            <a:pPr lvl="1"/>
            <a:r>
              <a:rPr lang="sv-SE"/>
              <a:t>Nivå två</a:t>
            </a:r>
          </a:p>
          <a:p>
            <a:pPr lvl="2"/>
            <a:r>
              <a:rPr lang="sv-SE"/>
              <a:t>Nivå tre</a:t>
            </a:r>
          </a:p>
          <a:p>
            <a:pPr lvl="3"/>
            <a:r>
              <a:rPr lang="sv-SE"/>
              <a:t>Nivå fyra</a:t>
            </a:r>
          </a:p>
          <a:p>
            <a:pPr lvl="4"/>
            <a:r>
              <a:rPr lang="sv-SE"/>
              <a:t>Nivå fem</a:t>
            </a:r>
          </a:p>
        </p:txBody>
      </p:sp>
      <p:sp>
        <p:nvSpPr>
          <p:cNvPr id="9" name="Rubrik 5">
            <a:extLst>
              <a:ext uri="{FF2B5EF4-FFF2-40B4-BE49-F238E27FC236}">
                <a16:creationId xmlns:a16="http://schemas.microsoft.com/office/drawing/2014/main" id="{E9A697CC-9259-9E4A-A6D3-210CEB8670A4}"/>
              </a:ext>
            </a:extLst>
          </p:cNvPr>
          <p:cNvSpPr>
            <a:spLocks noGrp="1"/>
          </p:cNvSpPr>
          <p:nvPr>
            <p:ph type="title"/>
          </p:nvPr>
        </p:nvSpPr>
        <p:spPr>
          <a:xfrm>
            <a:off x="912000" y="672001"/>
            <a:ext cx="10441800" cy="759209"/>
          </a:xfrm>
        </p:spPr>
        <p:txBody>
          <a:bodyPr anchor="t" anchorCtr="0"/>
          <a:lstStyle/>
          <a:p>
            <a:r>
              <a:rPr lang="sv-SE"/>
              <a:t>Klicka här för att ändra mall för rubrikformat</a:t>
            </a:r>
          </a:p>
        </p:txBody>
      </p:sp>
      <p:sp>
        <p:nvSpPr>
          <p:cNvPr id="11" name="Date Placeholder 1">
            <a:extLst>
              <a:ext uri="{FF2B5EF4-FFF2-40B4-BE49-F238E27FC236}">
                <a16:creationId xmlns:a16="http://schemas.microsoft.com/office/drawing/2014/main" id="{F6B3AF8E-D2B5-A241-B11A-DCDDD1D886B9}"/>
              </a:ext>
            </a:extLst>
          </p:cNvPr>
          <p:cNvSpPr>
            <a:spLocks noGrp="1"/>
          </p:cNvSpPr>
          <p:nvPr>
            <p:ph type="dt" sz="half" idx="2"/>
          </p:nvPr>
        </p:nvSpPr>
        <p:spPr>
          <a:xfrm>
            <a:off x="9671792" y="6501342"/>
            <a:ext cx="1305600" cy="338364"/>
          </a:xfrm>
          <a:prstGeom prst="rect">
            <a:avLst/>
          </a:prstGeom>
        </p:spPr>
        <p:txBody>
          <a:bodyPr vert="horz" lIns="91440" tIns="45720" rIns="91440" bIns="45720" rtlCol="0" anchor="ctr"/>
          <a:lstStyle>
            <a:lvl1pPr algn="l">
              <a:defRPr sz="933">
                <a:solidFill>
                  <a:schemeClr val="bg1">
                    <a:lumMod val="75000"/>
                  </a:schemeClr>
                </a:solidFill>
              </a:defRPr>
            </a:lvl1pPr>
          </a:lstStyle>
          <a:p>
            <a:fld id="{5D1FFB54-6F8B-F04A-B494-5732BFC5823D}" type="datetime1">
              <a:rPr lang="sv-SE" smtClean="0"/>
              <a:t>2026-05-19</a:t>
            </a:fld>
            <a:endParaRPr lang="sv-SE"/>
          </a:p>
        </p:txBody>
      </p:sp>
      <p:sp>
        <p:nvSpPr>
          <p:cNvPr id="12" name="Platshållare för bildnummer 2">
            <a:extLst>
              <a:ext uri="{FF2B5EF4-FFF2-40B4-BE49-F238E27FC236}">
                <a16:creationId xmlns:a16="http://schemas.microsoft.com/office/drawing/2014/main" id="{7D49230A-F99B-E045-82CC-AA2C2818BD4F}"/>
              </a:ext>
            </a:extLst>
          </p:cNvPr>
          <p:cNvSpPr>
            <a:spLocks noGrp="1"/>
          </p:cNvSpPr>
          <p:nvPr>
            <p:ph type="sldNum" sz="quarter" idx="4"/>
          </p:nvPr>
        </p:nvSpPr>
        <p:spPr>
          <a:xfrm>
            <a:off x="11046320" y="6501342"/>
            <a:ext cx="288032" cy="321141"/>
          </a:xfrm>
          <a:prstGeom prst="rect">
            <a:avLst/>
          </a:prstGeom>
        </p:spPr>
        <p:txBody>
          <a:bodyPr vert="horz" lIns="0" tIns="0" rIns="0" bIns="0" rtlCol="0" anchor="ctr"/>
          <a:lstStyle>
            <a:lvl1pPr algn="r">
              <a:defRPr sz="933">
                <a:solidFill>
                  <a:schemeClr val="bg1">
                    <a:lumMod val="75000"/>
                  </a:schemeClr>
                </a:solidFill>
              </a:defRPr>
            </a:lvl1pPr>
          </a:lstStyle>
          <a:p>
            <a:pPr>
              <a:defRPr/>
            </a:pPr>
            <a:fld id="{9426A61E-93B8-384D-8975-0A89DB09A550}" type="slidenum">
              <a:rPr lang="sv-SE" smtClean="0"/>
              <a:pPr>
                <a:defRPr/>
              </a:pPr>
              <a:t>‹#›</a:t>
            </a:fld>
            <a:endParaRPr lang="sv-SE"/>
          </a:p>
        </p:txBody>
      </p:sp>
      <p:sp>
        <p:nvSpPr>
          <p:cNvPr id="13" name="Platshållare för sidfot 5">
            <a:extLst>
              <a:ext uri="{FF2B5EF4-FFF2-40B4-BE49-F238E27FC236}">
                <a16:creationId xmlns:a16="http://schemas.microsoft.com/office/drawing/2014/main" id="{912625BD-D8FC-2244-8248-31FA4E282C4A}"/>
              </a:ext>
            </a:extLst>
          </p:cNvPr>
          <p:cNvSpPr>
            <a:spLocks noGrp="1"/>
          </p:cNvSpPr>
          <p:nvPr>
            <p:ph type="ftr" sz="quarter" idx="3"/>
          </p:nvPr>
        </p:nvSpPr>
        <p:spPr>
          <a:xfrm>
            <a:off x="2927648" y="6609241"/>
            <a:ext cx="5088379" cy="143696"/>
          </a:xfrm>
          <a:prstGeom prst="rect">
            <a:avLst/>
          </a:prstGeom>
        </p:spPr>
        <p:txBody>
          <a:bodyPr lIns="0" tIns="0" rIns="0" bIns="0" anchor="t" anchorCtr="0">
            <a:noAutofit/>
          </a:bodyPr>
          <a:lstStyle>
            <a:lvl1pPr algn="l">
              <a:lnSpc>
                <a:spcPct val="100000"/>
              </a:lnSpc>
              <a:defRPr lang="sv-SE" sz="933" b="1" i="0" cap="none" spc="67" baseline="0">
                <a:solidFill>
                  <a:schemeClr val="bg1">
                    <a:lumMod val="75000"/>
                  </a:schemeClr>
                </a:solidFill>
                <a:latin typeface="Arial" panose="020B0604020202020204" pitchFamily="34" charset="0"/>
                <a:ea typeface="ＭＳ Ｐゴシック" pitchFamily="-65" charset="-128"/>
                <a:cs typeface="Arial" panose="020B0604020202020204" pitchFamily="34" charset="0"/>
              </a:defRPr>
            </a:lvl1pPr>
          </a:lstStyle>
          <a:p>
            <a:pPr eaLnBrk="0" hangingPunct="0"/>
            <a:r>
              <a:rPr lang="en-GB"/>
              <a:t>|      NAMN PÅ VERKSAMHET – ÄNDRAS I SIDFOTSLÄGET</a:t>
            </a:r>
          </a:p>
        </p:txBody>
      </p:sp>
    </p:spTree>
    <p:extLst>
      <p:ext uri="{BB962C8B-B14F-4D97-AF65-F5344CB8AC3E}">
        <p14:creationId xmlns:p14="http://schemas.microsoft.com/office/powerpoint/2010/main" val="281977388"/>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Text och två bilder (alt 1)">
    <p:spTree>
      <p:nvGrpSpPr>
        <p:cNvPr id="1" name=""/>
        <p:cNvGrpSpPr/>
        <p:nvPr/>
      </p:nvGrpSpPr>
      <p:grpSpPr>
        <a:xfrm>
          <a:off x="0" y="0"/>
          <a:ext cx="0" cy="0"/>
          <a:chOff x="0" y="0"/>
          <a:chExt cx="0" cy="0"/>
        </a:xfrm>
      </p:grpSpPr>
      <p:sp>
        <p:nvSpPr>
          <p:cNvPr id="15" name="Platshållare för bild 7"/>
          <p:cNvSpPr>
            <a:spLocks noGrp="1"/>
          </p:cNvSpPr>
          <p:nvPr>
            <p:ph type="pic" sz="quarter" idx="17" hasCustomPrompt="1"/>
          </p:nvPr>
        </p:nvSpPr>
        <p:spPr>
          <a:xfrm>
            <a:off x="1" y="-511"/>
            <a:ext cx="3989441" cy="3260507"/>
          </a:xfrm>
          <a:custGeom>
            <a:avLst/>
            <a:gdLst>
              <a:gd name="connsiteX0" fmla="*/ 0 w 2992081"/>
              <a:gd name="connsiteY0" fmla="*/ 0 h 2504044"/>
              <a:gd name="connsiteX1" fmla="*/ 2992081 w 2992081"/>
              <a:gd name="connsiteY1" fmla="*/ 0 h 2504044"/>
              <a:gd name="connsiteX2" fmla="*/ 2992081 w 2992081"/>
              <a:gd name="connsiteY2" fmla="*/ 2504044 h 2504044"/>
              <a:gd name="connsiteX3" fmla="*/ 0 w 2992081"/>
              <a:gd name="connsiteY3" fmla="*/ 2504044 h 2504044"/>
              <a:gd name="connsiteX4" fmla="*/ 0 w 2992081"/>
              <a:gd name="connsiteY4" fmla="*/ 0 h 2504044"/>
              <a:gd name="connsiteX0" fmla="*/ 0 w 2992081"/>
              <a:gd name="connsiteY0" fmla="*/ 0 h 2504044"/>
              <a:gd name="connsiteX1" fmla="*/ 2719707 w 2992081"/>
              <a:gd name="connsiteY1" fmla="*/ 19456 h 2504044"/>
              <a:gd name="connsiteX2" fmla="*/ 2992081 w 2992081"/>
              <a:gd name="connsiteY2" fmla="*/ 2504044 h 2504044"/>
              <a:gd name="connsiteX3" fmla="*/ 0 w 2992081"/>
              <a:gd name="connsiteY3" fmla="*/ 2504044 h 2504044"/>
              <a:gd name="connsiteX4" fmla="*/ 0 w 2992081"/>
              <a:gd name="connsiteY4" fmla="*/ 0 h 2504044"/>
              <a:gd name="connsiteX0" fmla="*/ 0 w 2992081"/>
              <a:gd name="connsiteY0" fmla="*/ 0 h 2504044"/>
              <a:gd name="connsiteX1" fmla="*/ 2719707 w 2992081"/>
              <a:gd name="connsiteY1" fmla="*/ 9728 h 2504044"/>
              <a:gd name="connsiteX2" fmla="*/ 2992081 w 2992081"/>
              <a:gd name="connsiteY2" fmla="*/ 2504044 h 2504044"/>
              <a:gd name="connsiteX3" fmla="*/ 0 w 2992081"/>
              <a:gd name="connsiteY3" fmla="*/ 2504044 h 2504044"/>
              <a:gd name="connsiteX4" fmla="*/ 0 w 2992081"/>
              <a:gd name="connsiteY4" fmla="*/ 0 h 2504044"/>
              <a:gd name="connsiteX0" fmla="*/ 0 w 2992081"/>
              <a:gd name="connsiteY0" fmla="*/ 0 h 2504044"/>
              <a:gd name="connsiteX1" fmla="*/ 2729435 w 2992081"/>
              <a:gd name="connsiteY1" fmla="*/ 0 h 2504044"/>
              <a:gd name="connsiteX2" fmla="*/ 2992081 w 2992081"/>
              <a:gd name="connsiteY2" fmla="*/ 2504044 h 2504044"/>
              <a:gd name="connsiteX3" fmla="*/ 0 w 2992081"/>
              <a:gd name="connsiteY3" fmla="*/ 2504044 h 2504044"/>
              <a:gd name="connsiteX4" fmla="*/ 0 w 2992081"/>
              <a:gd name="connsiteY4" fmla="*/ 0 h 25040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2081" h="2504044">
                <a:moveTo>
                  <a:pt x="0" y="0"/>
                </a:moveTo>
                <a:lnTo>
                  <a:pt x="2729435" y="0"/>
                </a:lnTo>
                <a:lnTo>
                  <a:pt x="2992081" y="2504044"/>
                </a:lnTo>
                <a:lnTo>
                  <a:pt x="0" y="2504044"/>
                </a:lnTo>
                <a:lnTo>
                  <a:pt x="0" y="0"/>
                </a:lnTo>
                <a:close/>
              </a:path>
            </a:pathLst>
          </a:custGeom>
          <a:solidFill>
            <a:schemeClr val="bg1">
              <a:lumMod val="75000"/>
            </a:schemeClr>
          </a:solidFill>
        </p:spPr>
        <p:txBody>
          <a:bodyPr vert="horz" lIns="0" tIns="0" rIns="0" bIns="0" rtlCol="0" anchor="ctr">
            <a:normAutofit/>
          </a:bodyPr>
          <a:lstStyle>
            <a:lvl1pPr marL="0" marR="0" indent="0" algn="ctr" defTabSz="609585" rtl="0" eaLnBrk="0" fontAlgn="base" latinLnBrk="0" hangingPunct="0">
              <a:lnSpc>
                <a:spcPct val="110000"/>
              </a:lnSpc>
              <a:spcBef>
                <a:spcPts val="1067"/>
              </a:spcBef>
              <a:spcAft>
                <a:spcPct val="0"/>
              </a:spcAft>
              <a:buClrTx/>
              <a:buSzTx/>
              <a:buFont typeface="Arial" charset="0"/>
              <a:buNone/>
              <a:tabLst/>
              <a:defRPr lang="sv-SE" sz="2133" noProof="0"/>
            </a:lvl1pPr>
          </a:lstStyle>
          <a:p>
            <a:pPr marL="0" marR="0" lvl="0" indent="0" algn="ctr" defTabSz="609585" rtl="0" eaLnBrk="0" fontAlgn="base" latinLnBrk="0" hangingPunct="0">
              <a:lnSpc>
                <a:spcPct val="110000"/>
              </a:lnSpc>
              <a:spcBef>
                <a:spcPts val="1067"/>
              </a:spcBef>
              <a:spcAft>
                <a:spcPct val="0"/>
              </a:spcAft>
              <a:buClrTx/>
              <a:buSzTx/>
              <a:buFont typeface="Arial" charset="0"/>
              <a:buNone/>
              <a:tabLst/>
              <a:defRPr/>
            </a:pPr>
            <a:r>
              <a:rPr lang="sv-SE" noProof="0"/>
              <a:t>Klicka på ikonen</a:t>
            </a:r>
            <a:br>
              <a:rPr lang="sv-SE" noProof="0"/>
            </a:br>
            <a:br>
              <a:rPr lang="sv-SE" noProof="0"/>
            </a:br>
            <a:r>
              <a:rPr lang="sv-SE" noProof="0"/>
              <a:t>för att lägga till en bild</a:t>
            </a:r>
          </a:p>
        </p:txBody>
      </p:sp>
      <p:sp>
        <p:nvSpPr>
          <p:cNvPr id="7" name="Platshållare för innehåll 2"/>
          <p:cNvSpPr>
            <a:spLocks noGrp="1"/>
          </p:cNvSpPr>
          <p:nvPr>
            <p:ph sz="quarter" idx="12" hasCustomPrompt="1"/>
          </p:nvPr>
        </p:nvSpPr>
        <p:spPr>
          <a:xfrm>
            <a:off x="4746561" y="1920000"/>
            <a:ext cx="6912000" cy="3985949"/>
          </a:xfrm>
        </p:spPr>
        <p:txBody>
          <a:bodyPr/>
          <a:lstStyle>
            <a:lvl1pPr marL="287993" indent="-287993">
              <a:defRPr sz="2400"/>
            </a:lvl1pPr>
            <a:lvl2pPr marL="575986" indent="-287993">
              <a:defRPr sz="2133"/>
            </a:lvl2pPr>
            <a:lvl3pPr marL="863978" indent="-287993">
              <a:defRPr sz="2133"/>
            </a:lvl3pPr>
            <a:lvl4pPr marL="1151971" indent="-287993">
              <a:defRPr sz="2133"/>
            </a:lvl4pPr>
            <a:lvl5pPr marL="1439964" indent="-287993">
              <a:defRPr sz="2133"/>
            </a:lvl5pPr>
          </a:lstStyle>
          <a:p>
            <a:pPr lvl="0"/>
            <a:r>
              <a:rPr lang="sv-SE"/>
              <a:t>Skriv in din text</a:t>
            </a:r>
          </a:p>
          <a:p>
            <a:pPr lvl="1"/>
            <a:r>
              <a:rPr lang="sv-SE"/>
              <a:t>Nivå två</a:t>
            </a:r>
          </a:p>
          <a:p>
            <a:pPr lvl="2"/>
            <a:r>
              <a:rPr lang="sv-SE"/>
              <a:t>Nivå tre</a:t>
            </a:r>
          </a:p>
          <a:p>
            <a:pPr lvl="3"/>
            <a:r>
              <a:rPr lang="sv-SE"/>
              <a:t>Nivå fyra</a:t>
            </a:r>
          </a:p>
          <a:p>
            <a:pPr lvl="4"/>
            <a:r>
              <a:rPr lang="sv-SE"/>
              <a:t>Nivå fem</a:t>
            </a:r>
          </a:p>
        </p:txBody>
      </p:sp>
      <p:sp>
        <p:nvSpPr>
          <p:cNvPr id="12" name="Platshållare för bild 7">
            <a:extLst>
              <a:ext uri="{FF2B5EF4-FFF2-40B4-BE49-F238E27FC236}">
                <a16:creationId xmlns:a16="http://schemas.microsoft.com/office/drawing/2014/main" id="{CDA96045-4293-124F-BA2E-05F28A48A705}"/>
              </a:ext>
            </a:extLst>
          </p:cNvPr>
          <p:cNvSpPr>
            <a:spLocks noGrp="1"/>
          </p:cNvSpPr>
          <p:nvPr>
            <p:ph type="pic" sz="quarter" idx="21" hasCustomPrompt="1"/>
          </p:nvPr>
        </p:nvSpPr>
        <p:spPr>
          <a:xfrm>
            <a:off x="-1" y="3429000"/>
            <a:ext cx="4443399" cy="3072000"/>
          </a:xfrm>
          <a:custGeom>
            <a:avLst/>
            <a:gdLst>
              <a:gd name="connsiteX0" fmla="*/ 0 w 2992081"/>
              <a:gd name="connsiteY0" fmla="*/ 0 h 2329782"/>
              <a:gd name="connsiteX1" fmla="*/ 2992081 w 2992081"/>
              <a:gd name="connsiteY1" fmla="*/ 0 h 2329782"/>
              <a:gd name="connsiteX2" fmla="*/ 2992081 w 2992081"/>
              <a:gd name="connsiteY2" fmla="*/ 2329782 h 2329782"/>
              <a:gd name="connsiteX3" fmla="*/ 0 w 2992081"/>
              <a:gd name="connsiteY3" fmla="*/ 2329782 h 2329782"/>
              <a:gd name="connsiteX4" fmla="*/ 0 w 2992081"/>
              <a:gd name="connsiteY4" fmla="*/ 0 h 2329782"/>
              <a:gd name="connsiteX0" fmla="*/ 0 w 3449281"/>
              <a:gd name="connsiteY0" fmla="*/ 0 h 2329782"/>
              <a:gd name="connsiteX1" fmla="*/ 2992081 w 3449281"/>
              <a:gd name="connsiteY1" fmla="*/ 0 h 2329782"/>
              <a:gd name="connsiteX2" fmla="*/ 3449281 w 3449281"/>
              <a:gd name="connsiteY2" fmla="*/ 2329782 h 2329782"/>
              <a:gd name="connsiteX3" fmla="*/ 0 w 3449281"/>
              <a:gd name="connsiteY3" fmla="*/ 2329782 h 2329782"/>
              <a:gd name="connsiteX4" fmla="*/ 0 w 3449281"/>
              <a:gd name="connsiteY4" fmla="*/ 0 h 2329782"/>
              <a:gd name="connsiteX0" fmla="*/ 0 w 3400643"/>
              <a:gd name="connsiteY0" fmla="*/ 0 h 2329782"/>
              <a:gd name="connsiteX1" fmla="*/ 2992081 w 3400643"/>
              <a:gd name="connsiteY1" fmla="*/ 0 h 2329782"/>
              <a:gd name="connsiteX2" fmla="*/ 3400643 w 3400643"/>
              <a:gd name="connsiteY2" fmla="*/ 2329782 h 2329782"/>
              <a:gd name="connsiteX3" fmla="*/ 0 w 3400643"/>
              <a:gd name="connsiteY3" fmla="*/ 2329782 h 2329782"/>
              <a:gd name="connsiteX4" fmla="*/ 0 w 3400643"/>
              <a:gd name="connsiteY4" fmla="*/ 0 h 2329782"/>
              <a:gd name="connsiteX0" fmla="*/ 0 w 3371460"/>
              <a:gd name="connsiteY0" fmla="*/ 0 h 2329782"/>
              <a:gd name="connsiteX1" fmla="*/ 2992081 w 3371460"/>
              <a:gd name="connsiteY1" fmla="*/ 0 h 2329782"/>
              <a:gd name="connsiteX2" fmla="*/ 3371460 w 3371460"/>
              <a:gd name="connsiteY2" fmla="*/ 2329782 h 2329782"/>
              <a:gd name="connsiteX3" fmla="*/ 0 w 3371460"/>
              <a:gd name="connsiteY3" fmla="*/ 2329782 h 2329782"/>
              <a:gd name="connsiteX4" fmla="*/ 0 w 3371460"/>
              <a:gd name="connsiteY4" fmla="*/ 0 h 2329782"/>
              <a:gd name="connsiteX0" fmla="*/ 0 w 3332549"/>
              <a:gd name="connsiteY0" fmla="*/ 0 h 2329782"/>
              <a:gd name="connsiteX1" fmla="*/ 2992081 w 3332549"/>
              <a:gd name="connsiteY1" fmla="*/ 0 h 2329782"/>
              <a:gd name="connsiteX2" fmla="*/ 3332549 w 3332549"/>
              <a:gd name="connsiteY2" fmla="*/ 2329782 h 2329782"/>
              <a:gd name="connsiteX3" fmla="*/ 0 w 3332549"/>
              <a:gd name="connsiteY3" fmla="*/ 2329782 h 2329782"/>
              <a:gd name="connsiteX4" fmla="*/ 0 w 3332549"/>
              <a:gd name="connsiteY4" fmla="*/ 0 h 2329782"/>
              <a:gd name="connsiteX0" fmla="*/ 0 w 3332549"/>
              <a:gd name="connsiteY0" fmla="*/ 0 h 2329782"/>
              <a:gd name="connsiteX1" fmla="*/ 3021264 w 3332549"/>
              <a:gd name="connsiteY1" fmla="*/ 0 h 2329782"/>
              <a:gd name="connsiteX2" fmla="*/ 3332549 w 3332549"/>
              <a:gd name="connsiteY2" fmla="*/ 2329782 h 2329782"/>
              <a:gd name="connsiteX3" fmla="*/ 0 w 3332549"/>
              <a:gd name="connsiteY3" fmla="*/ 2329782 h 2329782"/>
              <a:gd name="connsiteX4" fmla="*/ 0 w 3332549"/>
              <a:gd name="connsiteY4" fmla="*/ 0 h 232978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32549" h="2329782">
                <a:moveTo>
                  <a:pt x="0" y="0"/>
                </a:moveTo>
                <a:lnTo>
                  <a:pt x="3021264" y="0"/>
                </a:lnTo>
                <a:lnTo>
                  <a:pt x="3332549" y="2329782"/>
                </a:lnTo>
                <a:lnTo>
                  <a:pt x="0" y="2329782"/>
                </a:lnTo>
                <a:lnTo>
                  <a:pt x="0" y="0"/>
                </a:lnTo>
                <a:close/>
              </a:path>
            </a:pathLst>
          </a:custGeom>
          <a:solidFill>
            <a:schemeClr val="bg1">
              <a:lumMod val="75000"/>
            </a:schemeClr>
          </a:solidFill>
        </p:spPr>
        <p:txBody>
          <a:bodyPr vert="horz" lIns="0" tIns="0" rIns="0" bIns="0" rtlCol="0" anchor="ctr">
            <a:normAutofit/>
          </a:bodyPr>
          <a:lstStyle>
            <a:lvl1pPr marL="0" marR="0" indent="0" algn="ctr" defTabSz="609585" rtl="0" eaLnBrk="0" fontAlgn="base" latinLnBrk="0" hangingPunct="0">
              <a:lnSpc>
                <a:spcPct val="110000"/>
              </a:lnSpc>
              <a:spcBef>
                <a:spcPts val="1067"/>
              </a:spcBef>
              <a:spcAft>
                <a:spcPct val="0"/>
              </a:spcAft>
              <a:buClrTx/>
              <a:buSzTx/>
              <a:buFont typeface="Arial" charset="0"/>
              <a:buNone/>
              <a:tabLst/>
              <a:defRPr lang="sv-SE" sz="2133" noProof="0"/>
            </a:lvl1pPr>
          </a:lstStyle>
          <a:p>
            <a:pPr marL="0" marR="0" lvl="0" indent="0" algn="ctr" defTabSz="609585" rtl="0" eaLnBrk="0" fontAlgn="base" latinLnBrk="0" hangingPunct="0">
              <a:lnSpc>
                <a:spcPct val="110000"/>
              </a:lnSpc>
              <a:spcBef>
                <a:spcPts val="1067"/>
              </a:spcBef>
              <a:spcAft>
                <a:spcPct val="0"/>
              </a:spcAft>
              <a:buClrTx/>
              <a:buSzTx/>
              <a:buFont typeface="Arial" charset="0"/>
              <a:buNone/>
              <a:tabLst/>
              <a:defRPr/>
            </a:pPr>
            <a:r>
              <a:rPr lang="sv-SE" noProof="0"/>
              <a:t>Klicka på ikonen</a:t>
            </a:r>
            <a:br>
              <a:rPr lang="sv-SE" noProof="0"/>
            </a:br>
            <a:br>
              <a:rPr lang="sv-SE" noProof="0"/>
            </a:br>
            <a:r>
              <a:rPr lang="sv-SE" noProof="0"/>
              <a:t>för att lägga till en bild</a:t>
            </a:r>
          </a:p>
        </p:txBody>
      </p:sp>
      <p:sp>
        <p:nvSpPr>
          <p:cNvPr id="9" name="Rubrik 5">
            <a:extLst>
              <a:ext uri="{FF2B5EF4-FFF2-40B4-BE49-F238E27FC236}">
                <a16:creationId xmlns:a16="http://schemas.microsoft.com/office/drawing/2014/main" id="{25204F60-9D72-B54D-8C7F-43065DDAB216}"/>
              </a:ext>
            </a:extLst>
          </p:cNvPr>
          <p:cNvSpPr>
            <a:spLocks noGrp="1"/>
          </p:cNvSpPr>
          <p:nvPr>
            <p:ph type="title"/>
          </p:nvPr>
        </p:nvSpPr>
        <p:spPr>
          <a:xfrm>
            <a:off x="4746561" y="672001"/>
            <a:ext cx="6607239" cy="759209"/>
          </a:xfrm>
        </p:spPr>
        <p:txBody>
          <a:bodyPr anchor="t" anchorCtr="0"/>
          <a:lstStyle/>
          <a:p>
            <a:r>
              <a:rPr lang="sv-SE"/>
              <a:t>Klicka här för att ändra mall för rubrikformat</a:t>
            </a:r>
          </a:p>
        </p:txBody>
      </p:sp>
      <p:sp>
        <p:nvSpPr>
          <p:cNvPr id="11" name="Date Placeholder 1">
            <a:extLst>
              <a:ext uri="{FF2B5EF4-FFF2-40B4-BE49-F238E27FC236}">
                <a16:creationId xmlns:a16="http://schemas.microsoft.com/office/drawing/2014/main" id="{49C77E02-AA91-4D47-BF2A-E9A908F2A873}"/>
              </a:ext>
            </a:extLst>
          </p:cNvPr>
          <p:cNvSpPr>
            <a:spLocks noGrp="1"/>
          </p:cNvSpPr>
          <p:nvPr>
            <p:ph type="dt" sz="half" idx="2"/>
          </p:nvPr>
        </p:nvSpPr>
        <p:spPr>
          <a:xfrm>
            <a:off x="9671792" y="6501342"/>
            <a:ext cx="1305600" cy="338364"/>
          </a:xfrm>
          <a:prstGeom prst="rect">
            <a:avLst/>
          </a:prstGeom>
        </p:spPr>
        <p:txBody>
          <a:bodyPr vert="horz" lIns="91440" tIns="45720" rIns="91440" bIns="45720" rtlCol="0" anchor="ctr"/>
          <a:lstStyle>
            <a:lvl1pPr algn="l">
              <a:defRPr sz="933">
                <a:solidFill>
                  <a:schemeClr val="bg1">
                    <a:lumMod val="75000"/>
                  </a:schemeClr>
                </a:solidFill>
              </a:defRPr>
            </a:lvl1pPr>
          </a:lstStyle>
          <a:p>
            <a:fld id="{AFBD665D-4684-DD4C-A41B-2304756DC705}" type="datetime1">
              <a:rPr lang="sv-SE" smtClean="0"/>
              <a:t>2026-05-19</a:t>
            </a:fld>
            <a:endParaRPr lang="sv-SE"/>
          </a:p>
        </p:txBody>
      </p:sp>
      <p:sp>
        <p:nvSpPr>
          <p:cNvPr id="13" name="Platshållare för bildnummer 2">
            <a:extLst>
              <a:ext uri="{FF2B5EF4-FFF2-40B4-BE49-F238E27FC236}">
                <a16:creationId xmlns:a16="http://schemas.microsoft.com/office/drawing/2014/main" id="{6FBA017C-1594-7A4F-A530-2B54F23BE1F4}"/>
              </a:ext>
            </a:extLst>
          </p:cNvPr>
          <p:cNvSpPr>
            <a:spLocks noGrp="1"/>
          </p:cNvSpPr>
          <p:nvPr>
            <p:ph type="sldNum" sz="quarter" idx="4"/>
          </p:nvPr>
        </p:nvSpPr>
        <p:spPr>
          <a:xfrm>
            <a:off x="11046320" y="6501342"/>
            <a:ext cx="288032" cy="321141"/>
          </a:xfrm>
          <a:prstGeom prst="rect">
            <a:avLst/>
          </a:prstGeom>
        </p:spPr>
        <p:txBody>
          <a:bodyPr vert="horz" lIns="0" tIns="0" rIns="0" bIns="0" rtlCol="0" anchor="ctr"/>
          <a:lstStyle>
            <a:lvl1pPr algn="r">
              <a:defRPr sz="933">
                <a:solidFill>
                  <a:schemeClr val="bg1">
                    <a:lumMod val="75000"/>
                  </a:schemeClr>
                </a:solidFill>
              </a:defRPr>
            </a:lvl1pPr>
          </a:lstStyle>
          <a:p>
            <a:pPr>
              <a:defRPr/>
            </a:pPr>
            <a:fld id="{9426A61E-93B8-384D-8975-0A89DB09A550}" type="slidenum">
              <a:rPr lang="sv-SE" smtClean="0"/>
              <a:pPr>
                <a:defRPr/>
              </a:pPr>
              <a:t>‹#›</a:t>
            </a:fld>
            <a:endParaRPr lang="sv-SE"/>
          </a:p>
        </p:txBody>
      </p:sp>
      <p:sp>
        <p:nvSpPr>
          <p:cNvPr id="14" name="Platshållare för sidfot 5">
            <a:extLst>
              <a:ext uri="{FF2B5EF4-FFF2-40B4-BE49-F238E27FC236}">
                <a16:creationId xmlns:a16="http://schemas.microsoft.com/office/drawing/2014/main" id="{B635EB42-CBAB-C24B-83BE-42894CB6D977}"/>
              </a:ext>
            </a:extLst>
          </p:cNvPr>
          <p:cNvSpPr>
            <a:spLocks noGrp="1"/>
          </p:cNvSpPr>
          <p:nvPr>
            <p:ph type="ftr" sz="quarter" idx="3"/>
          </p:nvPr>
        </p:nvSpPr>
        <p:spPr>
          <a:xfrm>
            <a:off x="2927648" y="6609241"/>
            <a:ext cx="5088379" cy="143696"/>
          </a:xfrm>
          <a:prstGeom prst="rect">
            <a:avLst/>
          </a:prstGeom>
        </p:spPr>
        <p:txBody>
          <a:bodyPr lIns="0" tIns="0" rIns="0" bIns="0" anchor="t" anchorCtr="0">
            <a:noAutofit/>
          </a:bodyPr>
          <a:lstStyle>
            <a:lvl1pPr algn="l">
              <a:lnSpc>
                <a:spcPct val="100000"/>
              </a:lnSpc>
              <a:defRPr lang="sv-SE" sz="933" b="1" i="0" cap="none" spc="67" baseline="0">
                <a:solidFill>
                  <a:schemeClr val="bg1">
                    <a:lumMod val="75000"/>
                  </a:schemeClr>
                </a:solidFill>
                <a:latin typeface="Arial" panose="020B0604020202020204" pitchFamily="34" charset="0"/>
                <a:ea typeface="ＭＳ Ｐゴシック" pitchFamily="-65" charset="-128"/>
                <a:cs typeface="Arial" panose="020B0604020202020204" pitchFamily="34" charset="0"/>
              </a:defRPr>
            </a:lvl1pPr>
          </a:lstStyle>
          <a:p>
            <a:pPr eaLnBrk="0" hangingPunct="0"/>
            <a:r>
              <a:rPr lang="en-GB"/>
              <a:t>|      NAMN PÅ VERKSAMHET – ÄNDRAS I SIDFOTSLÄGET</a:t>
            </a:r>
          </a:p>
        </p:txBody>
      </p:sp>
    </p:spTree>
    <p:extLst>
      <p:ext uri="{BB962C8B-B14F-4D97-AF65-F5344CB8AC3E}">
        <p14:creationId xmlns:p14="http://schemas.microsoft.com/office/powerpoint/2010/main" val="1461397582"/>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Text och bild (alt 1)">
    <p:spTree>
      <p:nvGrpSpPr>
        <p:cNvPr id="1" name=""/>
        <p:cNvGrpSpPr/>
        <p:nvPr/>
      </p:nvGrpSpPr>
      <p:grpSpPr>
        <a:xfrm>
          <a:off x="0" y="0"/>
          <a:ext cx="0" cy="0"/>
          <a:chOff x="0" y="0"/>
          <a:chExt cx="0" cy="0"/>
        </a:xfrm>
      </p:grpSpPr>
      <p:sp>
        <p:nvSpPr>
          <p:cNvPr id="15" name="Platshållare för bild 7"/>
          <p:cNvSpPr>
            <a:spLocks noGrp="1"/>
          </p:cNvSpPr>
          <p:nvPr>
            <p:ph type="pic" sz="quarter" idx="17" hasCustomPrompt="1"/>
          </p:nvPr>
        </p:nvSpPr>
        <p:spPr>
          <a:xfrm>
            <a:off x="0" y="0"/>
            <a:ext cx="3988800" cy="6501341"/>
          </a:xfrm>
          <a:prstGeom prst="rect">
            <a:avLst/>
          </a:prstGeom>
          <a:solidFill>
            <a:schemeClr val="bg1">
              <a:lumMod val="75000"/>
            </a:schemeClr>
          </a:solidFill>
        </p:spPr>
        <p:txBody>
          <a:bodyPr vert="horz" lIns="0" tIns="0" rIns="0" bIns="0" rtlCol="0" anchor="ctr">
            <a:normAutofit/>
          </a:bodyPr>
          <a:lstStyle>
            <a:lvl1pPr marL="0" marR="0" indent="0" algn="ctr" defTabSz="609585" rtl="0" eaLnBrk="0" fontAlgn="base" latinLnBrk="0" hangingPunct="0">
              <a:lnSpc>
                <a:spcPct val="110000"/>
              </a:lnSpc>
              <a:spcBef>
                <a:spcPts val="1067"/>
              </a:spcBef>
              <a:spcAft>
                <a:spcPct val="0"/>
              </a:spcAft>
              <a:buClrTx/>
              <a:buSzTx/>
              <a:buFont typeface="Arial" charset="0"/>
              <a:buNone/>
              <a:tabLst/>
              <a:defRPr lang="sv-SE" sz="2133" noProof="0"/>
            </a:lvl1pPr>
          </a:lstStyle>
          <a:p>
            <a:pPr marL="0" marR="0" lvl="0" indent="0" algn="ctr" defTabSz="609585" rtl="0" eaLnBrk="0" fontAlgn="base" latinLnBrk="0" hangingPunct="0">
              <a:lnSpc>
                <a:spcPct val="110000"/>
              </a:lnSpc>
              <a:spcBef>
                <a:spcPts val="1067"/>
              </a:spcBef>
              <a:spcAft>
                <a:spcPct val="0"/>
              </a:spcAft>
              <a:buClrTx/>
              <a:buSzTx/>
              <a:buFont typeface="Arial" charset="0"/>
              <a:buNone/>
              <a:tabLst/>
              <a:defRPr/>
            </a:pPr>
            <a:r>
              <a:rPr lang="sv-SE" noProof="0"/>
              <a:t>Klicka på ikonen</a:t>
            </a:r>
            <a:br>
              <a:rPr lang="sv-SE" noProof="0"/>
            </a:br>
            <a:br>
              <a:rPr lang="sv-SE" noProof="0"/>
            </a:br>
            <a:r>
              <a:rPr lang="sv-SE" noProof="0"/>
              <a:t>för att lägga till en bild</a:t>
            </a:r>
          </a:p>
        </p:txBody>
      </p:sp>
      <p:sp>
        <p:nvSpPr>
          <p:cNvPr id="7" name="Platshållare för innehåll 2"/>
          <p:cNvSpPr>
            <a:spLocks noGrp="1"/>
          </p:cNvSpPr>
          <p:nvPr>
            <p:ph sz="quarter" idx="12" hasCustomPrompt="1"/>
          </p:nvPr>
        </p:nvSpPr>
        <p:spPr>
          <a:xfrm>
            <a:off x="4463819" y="1920000"/>
            <a:ext cx="6912000" cy="3923419"/>
          </a:xfrm>
        </p:spPr>
        <p:txBody>
          <a:bodyPr/>
          <a:lstStyle>
            <a:lvl1pPr marL="287993" indent="-287993">
              <a:defRPr sz="2400"/>
            </a:lvl1pPr>
            <a:lvl2pPr marL="575986" indent="-287993">
              <a:defRPr sz="2133"/>
            </a:lvl2pPr>
            <a:lvl3pPr marL="863978" indent="-287993">
              <a:defRPr sz="2133"/>
            </a:lvl3pPr>
            <a:lvl4pPr marL="1151971" indent="-287993">
              <a:defRPr sz="2133"/>
            </a:lvl4pPr>
            <a:lvl5pPr marL="1439964" indent="-287993">
              <a:defRPr sz="2133"/>
            </a:lvl5pPr>
          </a:lstStyle>
          <a:p>
            <a:pPr lvl="0"/>
            <a:r>
              <a:rPr lang="sv-SE"/>
              <a:t>Skriv in din text</a:t>
            </a:r>
          </a:p>
          <a:p>
            <a:pPr lvl="1"/>
            <a:r>
              <a:rPr lang="sv-SE"/>
              <a:t>Nivå två</a:t>
            </a:r>
          </a:p>
          <a:p>
            <a:pPr lvl="2"/>
            <a:r>
              <a:rPr lang="sv-SE"/>
              <a:t>Nivå tre</a:t>
            </a:r>
          </a:p>
          <a:p>
            <a:pPr lvl="3"/>
            <a:r>
              <a:rPr lang="sv-SE"/>
              <a:t>Nivå fyra</a:t>
            </a:r>
          </a:p>
          <a:p>
            <a:pPr lvl="4"/>
            <a:r>
              <a:rPr lang="sv-SE"/>
              <a:t>Nivå fem</a:t>
            </a:r>
          </a:p>
        </p:txBody>
      </p:sp>
      <p:sp>
        <p:nvSpPr>
          <p:cNvPr id="8" name="Rubrik 5">
            <a:extLst>
              <a:ext uri="{FF2B5EF4-FFF2-40B4-BE49-F238E27FC236}">
                <a16:creationId xmlns:a16="http://schemas.microsoft.com/office/drawing/2014/main" id="{4A046CDC-B1E2-0B4F-AE67-FFD8B9756832}"/>
              </a:ext>
            </a:extLst>
          </p:cNvPr>
          <p:cNvSpPr>
            <a:spLocks noGrp="1"/>
          </p:cNvSpPr>
          <p:nvPr>
            <p:ph type="title"/>
          </p:nvPr>
        </p:nvSpPr>
        <p:spPr>
          <a:xfrm>
            <a:off x="4441800" y="672001"/>
            <a:ext cx="6912000" cy="759209"/>
          </a:xfrm>
        </p:spPr>
        <p:txBody>
          <a:bodyPr anchor="t" anchorCtr="0"/>
          <a:lstStyle/>
          <a:p>
            <a:r>
              <a:rPr lang="sv-SE"/>
              <a:t>Klicka här för att ändra mall för rubrikformat</a:t>
            </a:r>
          </a:p>
        </p:txBody>
      </p:sp>
      <p:sp>
        <p:nvSpPr>
          <p:cNvPr id="10" name="Date Placeholder 1">
            <a:extLst>
              <a:ext uri="{FF2B5EF4-FFF2-40B4-BE49-F238E27FC236}">
                <a16:creationId xmlns:a16="http://schemas.microsoft.com/office/drawing/2014/main" id="{EBB0BAA9-EBA9-E540-B053-A835BD3752FE}"/>
              </a:ext>
            </a:extLst>
          </p:cNvPr>
          <p:cNvSpPr>
            <a:spLocks noGrp="1"/>
          </p:cNvSpPr>
          <p:nvPr>
            <p:ph type="dt" sz="half" idx="2"/>
          </p:nvPr>
        </p:nvSpPr>
        <p:spPr>
          <a:xfrm>
            <a:off x="9671792" y="6501342"/>
            <a:ext cx="1305600" cy="338364"/>
          </a:xfrm>
          <a:prstGeom prst="rect">
            <a:avLst/>
          </a:prstGeom>
        </p:spPr>
        <p:txBody>
          <a:bodyPr vert="horz" lIns="91440" tIns="45720" rIns="91440" bIns="45720" rtlCol="0" anchor="ctr"/>
          <a:lstStyle>
            <a:lvl1pPr algn="l">
              <a:defRPr sz="933">
                <a:solidFill>
                  <a:schemeClr val="bg1">
                    <a:lumMod val="75000"/>
                  </a:schemeClr>
                </a:solidFill>
              </a:defRPr>
            </a:lvl1pPr>
          </a:lstStyle>
          <a:p>
            <a:fld id="{B73264E4-0830-9B4D-8190-AEA9A7AF9CEB}" type="datetime1">
              <a:rPr lang="sv-SE" smtClean="0"/>
              <a:t>2026-05-19</a:t>
            </a:fld>
            <a:endParaRPr lang="sv-SE"/>
          </a:p>
        </p:txBody>
      </p:sp>
      <p:sp>
        <p:nvSpPr>
          <p:cNvPr id="11" name="Platshållare för bildnummer 2">
            <a:extLst>
              <a:ext uri="{FF2B5EF4-FFF2-40B4-BE49-F238E27FC236}">
                <a16:creationId xmlns:a16="http://schemas.microsoft.com/office/drawing/2014/main" id="{9D5672E7-96B0-2944-8386-4313182227B0}"/>
              </a:ext>
            </a:extLst>
          </p:cNvPr>
          <p:cNvSpPr>
            <a:spLocks noGrp="1"/>
          </p:cNvSpPr>
          <p:nvPr>
            <p:ph type="sldNum" sz="quarter" idx="4"/>
          </p:nvPr>
        </p:nvSpPr>
        <p:spPr>
          <a:xfrm>
            <a:off x="11046320" y="6501342"/>
            <a:ext cx="288032" cy="321141"/>
          </a:xfrm>
          <a:prstGeom prst="rect">
            <a:avLst/>
          </a:prstGeom>
        </p:spPr>
        <p:txBody>
          <a:bodyPr vert="horz" lIns="0" tIns="0" rIns="0" bIns="0" rtlCol="0" anchor="ctr"/>
          <a:lstStyle>
            <a:lvl1pPr algn="r">
              <a:defRPr sz="933">
                <a:solidFill>
                  <a:schemeClr val="bg1">
                    <a:lumMod val="75000"/>
                  </a:schemeClr>
                </a:solidFill>
              </a:defRPr>
            </a:lvl1pPr>
          </a:lstStyle>
          <a:p>
            <a:pPr>
              <a:defRPr/>
            </a:pPr>
            <a:fld id="{9426A61E-93B8-384D-8975-0A89DB09A550}" type="slidenum">
              <a:rPr lang="sv-SE" smtClean="0"/>
              <a:pPr>
                <a:defRPr/>
              </a:pPr>
              <a:t>‹#›</a:t>
            </a:fld>
            <a:endParaRPr lang="sv-SE"/>
          </a:p>
        </p:txBody>
      </p:sp>
      <p:sp>
        <p:nvSpPr>
          <p:cNvPr id="12" name="Platshållare för sidfot 5">
            <a:extLst>
              <a:ext uri="{FF2B5EF4-FFF2-40B4-BE49-F238E27FC236}">
                <a16:creationId xmlns:a16="http://schemas.microsoft.com/office/drawing/2014/main" id="{23727E8C-D30E-0C4F-BAC8-123FEF6AB592}"/>
              </a:ext>
            </a:extLst>
          </p:cNvPr>
          <p:cNvSpPr>
            <a:spLocks noGrp="1"/>
          </p:cNvSpPr>
          <p:nvPr>
            <p:ph type="ftr" sz="quarter" idx="3"/>
          </p:nvPr>
        </p:nvSpPr>
        <p:spPr>
          <a:xfrm>
            <a:off x="2927648" y="6609241"/>
            <a:ext cx="5088379" cy="143696"/>
          </a:xfrm>
          <a:prstGeom prst="rect">
            <a:avLst/>
          </a:prstGeom>
        </p:spPr>
        <p:txBody>
          <a:bodyPr lIns="0" tIns="0" rIns="0" bIns="0" anchor="t" anchorCtr="0">
            <a:noAutofit/>
          </a:bodyPr>
          <a:lstStyle>
            <a:lvl1pPr algn="l">
              <a:lnSpc>
                <a:spcPct val="100000"/>
              </a:lnSpc>
              <a:defRPr lang="sv-SE" sz="933" b="1" i="0" cap="none" spc="67" baseline="0">
                <a:solidFill>
                  <a:schemeClr val="bg1">
                    <a:lumMod val="75000"/>
                  </a:schemeClr>
                </a:solidFill>
                <a:latin typeface="Arial" panose="020B0604020202020204" pitchFamily="34" charset="0"/>
                <a:ea typeface="ＭＳ Ｐゴシック" pitchFamily="-65" charset="-128"/>
                <a:cs typeface="Arial" panose="020B0604020202020204" pitchFamily="34" charset="0"/>
              </a:defRPr>
            </a:lvl1pPr>
          </a:lstStyle>
          <a:p>
            <a:pPr eaLnBrk="0" hangingPunct="0"/>
            <a:r>
              <a:rPr lang="en-GB"/>
              <a:t>|      NAMN PÅ VERKSAMHET – ÄNDRAS I SIDFOTSLÄGET</a:t>
            </a:r>
          </a:p>
        </p:txBody>
      </p:sp>
    </p:spTree>
    <p:extLst>
      <p:ext uri="{BB962C8B-B14F-4D97-AF65-F5344CB8AC3E}">
        <p14:creationId xmlns:p14="http://schemas.microsoft.com/office/powerpoint/2010/main" val="1973261103"/>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Text och bild (alt 2)">
    <p:spTree>
      <p:nvGrpSpPr>
        <p:cNvPr id="1" name=""/>
        <p:cNvGrpSpPr/>
        <p:nvPr/>
      </p:nvGrpSpPr>
      <p:grpSpPr>
        <a:xfrm>
          <a:off x="0" y="0"/>
          <a:ext cx="0" cy="0"/>
          <a:chOff x="0" y="0"/>
          <a:chExt cx="0" cy="0"/>
        </a:xfrm>
      </p:grpSpPr>
      <p:sp>
        <p:nvSpPr>
          <p:cNvPr id="15" name="Platshållare för bild 7"/>
          <p:cNvSpPr>
            <a:spLocks noGrp="1"/>
          </p:cNvSpPr>
          <p:nvPr>
            <p:ph type="pic" sz="quarter" idx="17" hasCustomPrompt="1"/>
          </p:nvPr>
        </p:nvSpPr>
        <p:spPr>
          <a:xfrm>
            <a:off x="1" y="0"/>
            <a:ext cx="6096001" cy="6499200"/>
          </a:xfrm>
          <a:prstGeom prst="rect">
            <a:avLst/>
          </a:prstGeom>
          <a:solidFill>
            <a:schemeClr val="bg1">
              <a:lumMod val="75000"/>
            </a:schemeClr>
          </a:solidFill>
        </p:spPr>
        <p:txBody>
          <a:bodyPr vert="horz" lIns="0" tIns="0" rIns="0" bIns="0" rtlCol="0" anchor="ctr">
            <a:normAutofit/>
          </a:bodyPr>
          <a:lstStyle>
            <a:lvl1pPr marL="239994" indent="-239994" algn="ctr">
              <a:buNone/>
              <a:defRPr lang="sv-SE" sz="2133" noProof="0" dirty="0" smtClean="0"/>
            </a:lvl1pPr>
          </a:lstStyle>
          <a:p>
            <a:pPr marL="0" marR="0" lvl="0" indent="0" algn="ctr" latinLnBrk="0">
              <a:buClrTx/>
              <a:buSzTx/>
              <a:tabLst/>
            </a:pPr>
            <a:r>
              <a:rPr lang="sv-SE" noProof="0"/>
              <a:t>Klicka på ikonen</a:t>
            </a:r>
            <a:br>
              <a:rPr lang="sv-SE" noProof="0"/>
            </a:br>
            <a:br>
              <a:rPr lang="sv-SE" noProof="0"/>
            </a:br>
            <a:r>
              <a:rPr lang="sv-SE" noProof="0"/>
              <a:t>för att lägga till en bild</a:t>
            </a:r>
          </a:p>
        </p:txBody>
      </p:sp>
      <p:sp>
        <p:nvSpPr>
          <p:cNvPr id="7" name="Platshållare för innehåll 2"/>
          <p:cNvSpPr>
            <a:spLocks noGrp="1"/>
          </p:cNvSpPr>
          <p:nvPr>
            <p:ph sz="quarter" idx="12" hasCustomPrompt="1"/>
          </p:nvPr>
        </p:nvSpPr>
        <p:spPr>
          <a:xfrm>
            <a:off x="6576597" y="1920000"/>
            <a:ext cx="4896000" cy="3985949"/>
          </a:xfrm>
        </p:spPr>
        <p:txBody>
          <a:bodyPr/>
          <a:lstStyle>
            <a:lvl1pPr marL="287993" indent="-287993">
              <a:defRPr sz="2400"/>
            </a:lvl1pPr>
            <a:lvl2pPr marL="575986" indent="-287993">
              <a:defRPr sz="2133"/>
            </a:lvl2pPr>
            <a:lvl3pPr marL="863978" indent="-287993">
              <a:defRPr sz="2133"/>
            </a:lvl3pPr>
            <a:lvl4pPr marL="1151971" indent="-287993">
              <a:defRPr sz="2133"/>
            </a:lvl4pPr>
            <a:lvl5pPr marL="1439964" indent="-287993">
              <a:defRPr sz="2133"/>
            </a:lvl5pPr>
          </a:lstStyle>
          <a:p>
            <a:pPr lvl="0"/>
            <a:r>
              <a:rPr lang="sv-SE"/>
              <a:t>Skriv in din text</a:t>
            </a:r>
          </a:p>
          <a:p>
            <a:pPr lvl="1"/>
            <a:r>
              <a:rPr lang="sv-SE"/>
              <a:t>Nivå två</a:t>
            </a:r>
          </a:p>
          <a:p>
            <a:pPr lvl="2"/>
            <a:r>
              <a:rPr lang="sv-SE"/>
              <a:t>Nivå tre</a:t>
            </a:r>
          </a:p>
          <a:p>
            <a:pPr lvl="3"/>
            <a:r>
              <a:rPr lang="sv-SE"/>
              <a:t>Nivå fyra</a:t>
            </a:r>
          </a:p>
          <a:p>
            <a:pPr lvl="4"/>
            <a:r>
              <a:rPr lang="sv-SE"/>
              <a:t>Nivå fem</a:t>
            </a:r>
          </a:p>
        </p:txBody>
      </p:sp>
      <p:sp>
        <p:nvSpPr>
          <p:cNvPr id="8" name="Rubrik 5">
            <a:extLst>
              <a:ext uri="{FF2B5EF4-FFF2-40B4-BE49-F238E27FC236}">
                <a16:creationId xmlns:a16="http://schemas.microsoft.com/office/drawing/2014/main" id="{E269CEC0-D993-D844-9A1F-87AB9ECBCF23}"/>
              </a:ext>
            </a:extLst>
          </p:cNvPr>
          <p:cNvSpPr>
            <a:spLocks noGrp="1"/>
          </p:cNvSpPr>
          <p:nvPr>
            <p:ph type="title"/>
          </p:nvPr>
        </p:nvSpPr>
        <p:spPr>
          <a:xfrm>
            <a:off x="6576597" y="672001"/>
            <a:ext cx="4777203" cy="759209"/>
          </a:xfrm>
        </p:spPr>
        <p:txBody>
          <a:bodyPr anchor="t" anchorCtr="0"/>
          <a:lstStyle/>
          <a:p>
            <a:r>
              <a:rPr lang="sv-SE"/>
              <a:t>Klicka här för att ändra mall för rubrikformat</a:t>
            </a:r>
          </a:p>
        </p:txBody>
      </p:sp>
      <p:sp>
        <p:nvSpPr>
          <p:cNvPr id="10" name="Date Placeholder 1">
            <a:extLst>
              <a:ext uri="{FF2B5EF4-FFF2-40B4-BE49-F238E27FC236}">
                <a16:creationId xmlns:a16="http://schemas.microsoft.com/office/drawing/2014/main" id="{C0D453E1-E629-4141-909E-7B732D0371E0}"/>
              </a:ext>
            </a:extLst>
          </p:cNvPr>
          <p:cNvSpPr>
            <a:spLocks noGrp="1"/>
          </p:cNvSpPr>
          <p:nvPr>
            <p:ph type="dt" sz="half" idx="2"/>
          </p:nvPr>
        </p:nvSpPr>
        <p:spPr>
          <a:xfrm>
            <a:off x="9671792" y="6501342"/>
            <a:ext cx="1305600" cy="338364"/>
          </a:xfrm>
          <a:prstGeom prst="rect">
            <a:avLst/>
          </a:prstGeom>
        </p:spPr>
        <p:txBody>
          <a:bodyPr vert="horz" lIns="91440" tIns="45720" rIns="91440" bIns="45720" rtlCol="0" anchor="ctr"/>
          <a:lstStyle>
            <a:lvl1pPr algn="l">
              <a:defRPr sz="933">
                <a:solidFill>
                  <a:schemeClr val="bg1">
                    <a:lumMod val="75000"/>
                  </a:schemeClr>
                </a:solidFill>
              </a:defRPr>
            </a:lvl1pPr>
          </a:lstStyle>
          <a:p>
            <a:fld id="{9D97D037-5BF6-394A-BA59-4E1E5B6177B2}" type="datetime1">
              <a:rPr lang="sv-SE" smtClean="0"/>
              <a:t>2026-05-19</a:t>
            </a:fld>
            <a:endParaRPr lang="sv-SE"/>
          </a:p>
        </p:txBody>
      </p:sp>
      <p:sp>
        <p:nvSpPr>
          <p:cNvPr id="11" name="Platshållare för bildnummer 2">
            <a:extLst>
              <a:ext uri="{FF2B5EF4-FFF2-40B4-BE49-F238E27FC236}">
                <a16:creationId xmlns:a16="http://schemas.microsoft.com/office/drawing/2014/main" id="{42A596D9-421F-1F48-B47F-D71F4BB333C7}"/>
              </a:ext>
            </a:extLst>
          </p:cNvPr>
          <p:cNvSpPr>
            <a:spLocks noGrp="1"/>
          </p:cNvSpPr>
          <p:nvPr>
            <p:ph type="sldNum" sz="quarter" idx="4"/>
          </p:nvPr>
        </p:nvSpPr>
        <p:spPr>
          <a:xfrm>
            <a:off x="11046320" y="6501342"/>
            <a:ext cx="288032" cy="321141"/>
          </a:xfrm>
          <a:prstGeom prst="rect">
            <a:avLst/>
          </a:prstGeom>
        </p:spPr>
        <p:txBody>
          <a:bodyPr vert="horz" lIns="0" tIns="0" rIns="0" bIns="0" rtlCol="0" anchor="ctr"/>
          <a:lstStyle>
            <a:lvl1pPr algn="r">
              <a:defRPr sz="933">
                <a:solidFill>
                  <a:schemeClr val="bg1">
                    <a:lumMod val="75000"/>
                  </a:schemeClr>
                </a:solidFill>
              </a:defRPr>
            </a:lvl1pPr>
          </a:lstStyle>
          <a:p>
            <a:pPr>
              <a:defRPr/>
            </a:pPr>
            <a:fld id="{9426A61E-93B8-384D-8975-0A89DB09A550}" type="slidenum">
              <a:rPr lang="sv-SE" smtClean="0"/>
              <a:pPr>
                <a:defRPr/>
              </a:pPr>
              <a:t>‹#›</a:t>
            </a:fld>
            <a:endParaRPr lang="sv-SE"/>
          </a:p>
        </p:txBody>
      </p:sp>
      <p:sp>
        <p:nvSpPr>
          <p:cNvPr id="12" name="Platshållare för sidfot 5">
            <a:extLst>
              <a:ext uri="{FF2B5EF4-FFF2-40B4-BE49-F238E27FC236}">
                <a16:creationId xmlns:a16="http://schemas.microsoft.com/office/drawing/2014/main" id="{891ACDCE-664E-FC4B-85C9-4954C74D6804}"/>
              </a:ext>
            </a:extLst>
          </p:cNvPr>
          <p:cNvSpPr>
            <a:spLocks noGrp="1"/>
          </p:cNvSpPr>
          <p:nvPr>
            <p:ph type="ftr" sz="quarter" idx="3"/>
          </p:nvPr>
        </p:nvSpPr>
        <p:spPr>
          <a:xfrm>
            <a:off x="2927648" y="6609241"/>
            <a:ext cx="5088379" cy="143696"/>
          </a:xfrm>
          <a:prstGeom prst="rect">
            <a:avLst/>
          </a:prstGeom>
        </p:spPr>
        <p:txBody>
          <a:bodyPr lIns="0" tIns="0" rIns="0" bIns="0" anchor="t" anchorCtr="0">
            <a:noAutofit/>
          </a:bodyPr>
          <a:lstStyle>
            <a:lvl1pPr algn="l">
              <a:lnSpc>
                <a:spcPct val="100000"/>
              </a:lnSpc>
              <a:defRPr lang="sv-SE" sz="933" b="1" i="0" cap="none" spc="67" baseline="0">
                <a:solidFill>
                  <a:schemeClr val="bg1">
                    <a:lumMod val="75000"/>
                  </a:schemeClr>
                </a:solidFill>
                <a:latin typeface="Arial" panose="020B0604020202020204" pitchFamily="34" charset="0"/>
                <a:ea typeface="ＭＳ Ｐゴシック" pitchFamily="-65" charset="-128"/>
                <a:cs typeface="Arial" panose="020B0604020202020204" pitchFamily="34" charset="0"/>
              </a:defRPr>
            </a:lvl1pPr>
          </a:lstStyle>
          <a:p>
            <a:pPr eaLnBrk="0" hangingPunct="0"/>
            <a:r>
              <a:rPr lang="en-GB"/>
              <a:t>|      NAMN PÅ VERKSAMHET – ÄNDRAS I SIDFOTSLÄGET</a:t>
            </a:r>
          </a:p>
        </p:txBody>
      </p:sp>
    </p:spTree>
    <p:extLst>
      <p:ext uri="{BB962C8B-B14F-4D97-AF65-F5344CB8AC3E}">
        <p14:creationId xmlns:p14="http://schemas.microsoft.com/office/powerpoint/2010/main" val="85388223"/>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ext och bild (alt 3)">
    <p:spTree>
      <p:nvGrpSpPr>
        <p:cNvPr id="1" name=""/>
        <p:cNvGrpSpPr/>
        <p:nvPr/>
      </p:nvGrpSpPr>
      <p:grpSpPr>
        <a:xfrm>
          <a:off x="0" y="0"/>
          <a:ext cx="0" cy="0"/>
          <a:chOff x="0" y="0"/>
          <a:chExt cx="0" cy="0"/>
        </a:xfrm>
      </p:grpSpPr>
      <p:sp>
        <p:nvSpPr>
          <p:cNvPr id="10" name="Platshållare för bild 7">
            <a:extLst>
              <a:ext uri="{FF2B5EF4-FFF2-40B4-BE49-F238E27FC236}">
                <a16:creationId xmlns:a16="http://schemas.microsoft.com/office/drawing/2014/main" id="{61B5B853-6050-104B-B64B-70CD31ABC800}"/>
              </a:ext>
            </a:extLst>
          </p:cNvPr>
          <p:cNvSpPr>
            <a:spLocks noGrp="1"/>
          </p:cNvSpPr>
          <p:nvPr>
            <p:ph type="pic" sz="quarter" idx="19" hasCustomPrompt="1"/>
          </p:nvPr>
        </p:nvSpPr>
        <p:spPr>
          <a:xfrm>
            <a:off x="8416" y="1"/>
            <a:ext cx="5838464" cy="6501591"/>
          </a:xfrm>
          <a:custGeom>
            <a:avLst/>
            <a:gdLst>
              <a:gd name="connsiteX0" fmla="*/ 0 w 4118677"/>
              <a:gd name="connsiteY0" fmla="*/ 0 h 4901532"/>
              <a:gd name="connsiteX1" fmla="*/ 4118677 w 4118677"/>
              <a:gd name="connsiteY1" fmla="*/ 0 h 4901532"/>
              <a:gd name="connsiteX2" fmla="*/ 4118677 w 4118677"/>
              <a:gd name="connsiteY2" fmla="*/ 4901532 h 4901532"/>
              <a:gd name="connsiteX3" fmla="*/ 0 w 4118677"/>
              <a:gd name="connsiteY3" fmla="*/ 4901532 h 4901532"/>
              <a:gd name="connsiteX4" fmla="*/ 0 w 4118677"/>
              <a:gd name="connsiteY4" fmla="*/ 0 h 4901532"/>
              <a:gd name="connsiteX0" fmla="*/ 0 w 5077039"/>
              <a:gd name="connsiteY0" fmla="*/ 0 h 4901532"/>
              <a:gd name="connsiteX1" fmla="*/ 5077039 w 5077039"/>
              <a:gd name="connsiteY1" fmla="*/ 8792 h 4901532"/>
              <a:gd name="connsiteX2" fmla="*/ 4118677 w 5077039"/>
              <a:gd name="connsiteY2" fmla="*/ 4901532 h 4901532"/>
              <a:gd name="connsiteX3" fmla="*/ 0 w 5077039"/>
              <a:gd name="connsiteY3" fmla="*/ 4901532 h 4901532"/>
              <a:gd name="connsiteX4" fmla="*/ 0 w 5077039"/>
              <a:gd name="connsiteY4" fmla="*/ 0 h 4901532"/>
              <a:gd name="connsiteX0" fmla="*/ 0 w 5085831"/>
              <a:gd name="connsiteY0" fmla="*/ 0 h 4901532"/>
              <a:gd name="connsiteX1" fmla="*/ 5085831 w 5085831"/>
              <a:gd name="connsiteY1" fmla="*/ 0 h 4901532"/>
              <a:gd name="connsiteX2" fmla="*/ 4118677 w 5085831"/>
              <a:gd name="connsiteY2" fmla="*/ 4901532 h 4901532"/>
              <a:gd name="connsiteX3" fmla="*/ 0 w 5085831"/>
              <a:gd name="connsiteY3" fmla="*/ 4901532 h 4901532"/>
              <a:gd name="connsiteX4" fmla="*/ 0 w 5085831"/>
              <a:gd name="connsiteY4" fmla="*/ 0 h 4901532"/>
              <a:gd name="connsiteX0" fmla="*/ 0 w 5121576"/>
              <a:gd name="connsiteY0" fmla="*/ 0 h 4901532"/>
              <a:gd name="connsiteX1" fmla="*/ 5121576 w 5121576"/>
              <a:gd name="connsiteY1" fmla="*/ 0 h 4901532"/>
              <a:gd name="connsiteX2" fmla="*/ 4118677 w 5121576"/>
              <a:gd name="connsiteY2" fmla="*/ 4901532 h 4901532"/>
              <a:gd name="connsiteX3" fmla="*/ 0 w 5121576"/>
              <a:gd name="connsiteY3" fmla="*/ 4901532 h 4901532"/>
              <a:gd name="connsiteX4" fmla="*/ 0 w 5121576"/>
              <a:gd name="connsiteY4" fmla="*/ 0 h 4901532"/>
              <a:gd name="connsiteX0" fmla="*/ 0 w 5710525"/>
              <a:gd name="connsiteY0" fmla="*/ 0 h 4901532"/>
              <a:gd name="connsiteX1" fmla="*/ 5121576 w 5710525"/>
              <a:gd name="connsiteY1" fmla="*/ 0 h 4901532"/>
              <a:gd name="connsiteX2" fmla="*/ 5710525 w 5710525"/>
              <a:gd name="connsiteY2" fmla="*/ 4901532 h 4901532"/>
              <a:gd name="connsiteX3" fmla="*/ 0 w 5710525"/>
              <a:gd name="connsiteY3" fmla="*/ 4901532 h 4901532"/>
              <a:gd name="connsiteX4" fmla="*/ 0 w 5710525"/>
              <a:gd name="connsiteY4" fmla="*/ 0 h 4901532"/>
              <a:gd name="connsiteX0" fmla="*/ 0 w 5719669"/>
              <a:gd name="connsiteY0" fmla="*/ 0 h 4901532"/>
              <a:gd name="connsiteX1" fmla="*/ 5719669 w 5719669"/>
              <a:gd name="connsiteY1" fmla="*/ 9053 h 4901532"/>
              <a:gd name="connsiteX2" fmla="*/ 5710525 w 5719669"/>
              <a:gd name="connsiteY2" fmla="*/ 4901532 h 4901532"/>
              <a:gd name="connsiteX3" fmla="*/ 0 w 5719669"/>
              <a:gd name="connsiteY3" fmla="*/ 4901532 h 4901532"/>
              <a:gd name="connsiteX4" fmla="*/ 0 w 5719669"/>
              <a:gd name="connsiteY4" fmla="*/ 0 h 4901532"/>
              <a:gd name="connsiteX0" fmla="*/ 0 w 5719669"/>
              <a:gd name="connsiteY0" fmla="*/ 0 h 4919639"/>
              <a:gd name="connsiteX1" fmla="*/ 5719669 w 5719669"/>
              <a:gd name="connsiteY1" fmla="*/ 9053 h 4919639"/>
              <a:gd name="connsiteX2" fmla="*/ 5710525 w 5719669"/>
              <a:gd name="connsiteY2" fmla="*/ 4901532 h 4919639"/>
              <a:gd name="connsiteX3" fmla="*/ 1573445 w 5719669"/>
              <a:gd name="connsiteY3" fmla="*/ 4919639 h 4919639"/>
              <a:gd name="connsiteX4" fmla="*/ 0 w 5719669"/>
              <a:gd name="connsiteY4" fmla="*/ 0 h 4919639"/>
              <a:gd name="connsiteX0" fmla="*/ 0 w 5139979"/>
              <a:gd name="connsiteY0" fmla="*/ 9054 h 4910586"/>
              <a:gd name="connsiteX1" fmla="*/ 5139979 w 5139979"/>
              <a:gd name="connsiteY1" fmla="*/ 0 h 4910586"/>
              <a:gd name="connsiteX2" fmla="*/ 5130835 w 5139979"/>
              <a:gd name="connsiteY2" fmla="*/ 4892479 h 4910586"/>
              <a:gd name="connsiteX3" fmla="*/ 993755 w 5139979"/>
              <a:gd name="connsiteY3" fmla="*/ 4910586 h 4910586"/>
              <a:gd name="connsiteX4" fmla="*/ 0 w 5139979"/>
              <a:gd name="connsiteY4" fmla="*/ 9054 h 4910586"/>
              <a:gd name="connsiteX0" fmla="*/ 0 w 5139979"/>
              <a:gd name="connsiteY0" fmla="*/ 9054 h 4901532"/>
              <a:gd name="connsiteX1" fmla="*/ 5139979 w 5139979"/>
              <a:gd name="connsiteY1" fmla="*/ 0 h 4901532"/>
              <a:gd name="connsiteX2" fmla="*/ 5130835 w 5139979"/>
              <a:gd name="connsiteY2" fmla="*/ 4892479 h 4901532"/>
              <a:gd name="connsiteX3" fmla="*/ 993755 w 5139979"/>
              <a:gd name="connsiteY3" fmla="*/ 4901532 h 4901532"/>
              <a:gd name="connsiteX4" fmla="*/ 0 w 5139979"/>
              <a:gd name="connsiteY4" fmla="*/ 9054 h 4901532"/>
              <a:gd name="connsiteX0" fmla="*/ 0 w 5126312"/>
              <a:gd name="connsiteY0" fmla="*/ 2331 h 4901532"/>
              <a:gd name="connsiteX1" fmla="*/ 5126312 w 5126312"/>
              <a:gd name="connsiteY1" fmla="*/ 0 h 4901532"/>
              <a:gd name="connsiteX2" fmla="*/ 5117168 w 5126312"/>
              <a:gd name="connsiteY2" fmla="*/ 4892479 h 4901532"/>
              <a:gd name="connsiteX3" fmla="*/ 980088 w 5126312"/>
              <a:gd name="connsiteY3" fmla="*/ 4901532 h 4901532"/>
              <a:gd name="connsiteX4" fmla="*/ 0 w 5126312"/>
              <a:gd name="connsiteY4" fmla="*/ 2331 h 4901532"/>
              <a:gd name="connsiteX0" fmla="*/ 0 w 5139979"/>
              <a:gd name="connsiteY0" fmla="*/ 0 h 4912648"/>
              <a:gd name="connsiteX1" fmla="*/ 5139979 w 5139979"/>
              <a:gd name="connsiteY1" fmla="*/ 11116 h 4912648"/>
              <a:gd name="connsiteX2" fmla="*/ 5130835 w 5139979"/>
              <a:gd name="connsiteY2" fmla="*/ 4903595 h 4912648"/>
              <a:gd name="connsiteX3" fmla="*/ 993755 w 5139979"/>
              <a:gd name="connsiteY3" fmla="*/ 4912648 h 4912648"/>
              <a:gd name="connsiteX4" fmla="*/ 0 w 5139979"/>
              <a:gd name="connsiteY4" fmla="*/ 0 h 4912648"/>
              <a:gd name="connsiteX0" fmla="*/ 0 w 5126312"/>
              <a:gd name="connsiteY0" fmla="*/ 83013 h 4901532"/>
              <a:gd name="connsiteX1" fmla="*/ 5126312 w 5126312"/>
              <a:gd name="connsiteY1" fmla="*/ 0 h 4901532"/>
              <a:gd name="connsiteX2" fmla="*/ 5117168 w 5126312"/>
              <a:gd name="connsiteY2" fmla="*/ 4892479 h 4901532"/>
              <a:gd name="connsiteX3" fmla="*/ 980088 w 5126312"/>
              <a:gd name="connsiteY3" fmla="*/ 4901532 h 4901532"/>
              <a:gd name="connsiteX4" fmla="*/ 0 w 5126312"/>
              <a:gd name="connsiteY4" fmla="*/ 83013 h 4901532"/>
              <a:gd name="connsiteX0" fmla="*/ 0 w 5119478"/>
              <a:gd name="connsiteY0" fmla="*/ 0 h 4905924"/>
              <a:gd name="connsiteX1" fmla="*/ 5119478 w 5119478"/>
              <a:gd name="connsiteY1" fmla="*/ 4392 h 4905924"/>
              <a:gd name="connsiteX2" fmla="*/ 5110334 w 5119478"/>
              <a:gd name="connsiteY2" fmla="*/ 4896871 h 4905924"/>
              <a:gd name="connsiteX3" fmla="*/ 973254 w 5119478"/>
              <a:gd name="connsiteY3" fmla="*/ 4905924 h 4905924"/>
              <a:gd name="connsiteX4" fmla="*/ 0 w 5119478"/>
              <a:gd name="connsiteY4" fmla="*/ 0 h 4905924"/>
              <a:gd name="connsiteX0" fmla="*/ 0 w 5129396"/>
              <a:gd name="connsiteY0" fmla="*/ 0 h 4905924"/>
              <a:gd name="connsiteX1" fmla="*/ 5119478 w 5129396"/>
              <a:gd name="connsiteY1" fmla="*/ 4392 h 4905924"/>
              <a:gd name="connsiteX2" fmla="*/ 5129396 w 5129396"/>
              <a:gd name="connsiteY2" fmla="*/ 4892181 h 4905924"/>
              <a:gd name="connsiteX3" fmla="*/ 973254 w 5129396"/>
              <a:gd name="connsiteY3" fmla="*/ 4905924 h 4905924"/>
              <a:gd name="connsiteX4" fmla="*/ 0 w 5129396"/>
              <a:gd name="connsiteY4" fmla="*/ 0 h 4905924"/>
              <a:gd name="connsiteX0" fmla="*/ 0 w 5124629"/>
              <a:gd name="connsiteY0" fmla="*/ 0 h 4905924"/>
              <a:gd name="connsiteX1" fmla="*/ 5119478 w 5124629"/>
              <a:gd name="connsiteY1" fmla="*/ 4392 h 4905924"/>
              <a:gd name="connsiteX2" fmla="*/ 5124629 w 5124629"/>
              <a:gd name="connsiteY2" fmla="*/ 4901559 h 4905924"/>
              <a:gd name="connsiteX3" fmla="*/ 973254 w 5124629"/>
              <a:gd name="connsiteY3" fmla="*/ 4905924 h 4905924"/>
              <a:gd name="connsiteX4" fmla="*/ 0 w 5124629"/>
              <a:gd name="connsiteY4" fmla="*/ 0 h 4905924"/>
              <a:gd name="connsiteX0" fmla="*/ 0 w 5129395"/>
              <a:gd name="connsiteY0" fmla="*/ 0 h 4910938"/>
              <a:gd name="connsiteX1" fmla="*/ 5119478 w 5129395"/>
              <a:gd name="connsiteY1" fmla="*/ 4392 h 4910938"/>
              <a:gd name="connsiteX2" fmla="*/ 5129395 w 5129395"/>
              <a:gd name="connsiteY2" fmla="*/ 4910938 h 4910938"/>
              <a:gd name="connsiteX3" fmla="*/ 973254 w 5129395"/>
              <a:gd name="connsiteY3" fmla="*/ 4905924 h 4910938"/>
              <a:gd name="connsiteX4" fmla="*/ 0 w 5129395"/>
              <a:gd name="connsiteY4" fmla="*/ 0 h 4910938"/>
              <a:gd name="connsiteX0" fmla="*/ 0 w 5120105"/>
              <a:gd name="connsiteY0" fmla="*/ 0 h 4915627"/>
              <a:gd name="connsiteX1" fmla="*/ 5119478 w 5120105"/>
              <a:gd name="connsiteY1" fmla="*/ 4392 h 4915627"/>
              <a:gd name="connsiteX2" fmla="*/ 5115098 w 5120105"/>
              <a:gd name="connsiteY2" fmla="*/ 4915627 h 4915627"/>
              <a:gd name="connsiteX3" fmla="*/ 973254 w 5120105"/>
              <a:gd name="connsiteY3" fmla="*/ 4905924 h 4915627"/>
              <a:gd name="connsiteX4" fmla="*/ 0 w 5120105"/>
              <a:gd name="connsiteY4" fmla="*/ 0 h 4915627"/>
              <a:gd name="connsiteX0" fmla="*/ 0 w 5124630"/>
              <a:gd name="connsiteY0" fmla="*/ 0 h 4915627"/>
              <a:gd name="connsiteX1" fmla="*/ 5119478 w 5124630"/>
              <a:gd name="connsiteY1" fmla="*/ 4392 h 4915627"/>
              <a:gd name="connsiteX2" fmla="*/ 5124630 w 5124630"/>
              <a:gd name="connsiteY2" fmla="*/ 4915627 h 4915627"/>
              <a:gd name="connsiteX3" fmla="*/ 973254 w 5124630"/>
              <a:gd name="connsiteY3" fmla="*/ 4905924 h 4915627"/>
              <a:gd name="connsiteX4" fmla="*/ 0 w 5124630"/>
              <a:gd name="connsiteY4" fmla="*/ 0 h 4915627"/>
              <a:gd name="connsiteX0" fmla="*/ 0 w 5120542"/>
              <a:gd name="connsiteY0" fmla="*/ 0 h 4907160"/>
              <a:gd name="connsiteX1" fmla="*/ 5119478 w 5120542"/>
              <a:gd name="connsiteY1" fmla="*/ 4392 h 4907160"/>
              <a:gd name="connsiteX2" fmla="*/ 5120328 w 5120542"/>
              <a:gd name="connsiteY2" fmla="*/ 4907160 h 4907160"/>
              <a:gd name="connsiteX3" fmla="*/ 973254 w 5120542"/>
              <a:gd name="connsiteY3" fmla="*/ 4905924 h 4907160"/>
              <a:gd name="connsiteX4" fmla="*/ 0 w 5120542"/>
              <a:gd name="connsiteY4" fmla="*/ 0 h 4907160"/>
              <a:gd name="connsiteX0" fmla="*/ 0 w 5120542"/>
              <a:gd name="connsiteY0" fmla="*/ 4074 h 4911234"/>
              <a:gd name="connsiteX1" fmla="*/ 5119478 w 5120542"/>
              <a:gd name="connsiteY1" fmla="*/ 0 h 4911234"/>
              <a:gd name="connsiteX2" fmla="*/ 5120328 w 5120542"/>
              <a:gd name="connsiteY2" fmla="*/ 4911234 h 4911234"/>
              <a:gd name="connsiteX3" fmla="*/ 973254 w 5120542"/>
              <a:gd name="connsiteY3" fmla="*/ 4909998 h 4911234"/>
              <a:gd name="connsiteX4" fmla="*/ 0 w 5120542"/>
              <a:gd name="connsiteY4" fmla="*/ 4074 h 4911234"/>
              <a:gd name="connsiteX0" fmla="*/ 0 w 5124845"/>
              <a:gd name="connsiteY0" fmla="*/ 0 h 4919860"/>
              <a:gd name="connsiteX1" fmla="*/ 5123781 w 5124845"/>
              <a:gd name="connsiteY1" fmla="*/ 8626 h 4919860"/>
              <a:gd name="connsiteX2" fmla="*/ 5124631 w 5124845"/>
              <a:gd name="connsiteY2" fmla="*/ 4919860 h 4919860"/>
              <a:gd name="connsiteX3" fmla="*/ 977557 w 5124845"/>
              <a:gd name="connsiteY3" fmla="*/ 4918624 h 4919860"/>
              <a:gd name="connsiteX4" fmla="*/ 0 w 5124845"/>
              <a:gd name="connsiteY4" fmla="*/ 0 h 4919860"/>
              <a:gd name="connsiteX0" fmla="*/ 0 w 5120543"/>
              <a:gd name="connsiteY0" fmla="*/ 0 h 4915626"/>
              <a:gd name="connsiteX1" fmla="*/ 5119479 w 5120543"/>
              <a:gd name="connsiteY1" fmla="*/ 4392 h 4915626"/>
              <a:gd name="connsiteX2" fmla="*/ 5120329 w 5120543"/>
              <a:gd name="connsiteY2" fmla="*/ 4915626 h 4915626"/>
              <a:gd name="connsiteX3" fmla="*/ 973255 w 5120543"/>
              <a:gd name="connsiteY3" fmla="*/ 4914390 h 4915626"/>
              <a:gd name="connsiteX4" fmla="*/ 0 w 5120543"/>
              <a:gd name="connsiteY4" fmla="*/ 0 h 4915626"/>
              <a:gd name="connsiteX0" fmla="*/ 0 w 5120543"/>
              <a:gd name="connsiteY0" fmla="*/ 0 h 4911392"/>
              <a:gd name="connsiteX1" fmla="*/ 5119479 w 5120543"/>
              <a:gd name="connsiteY1" fmla="*/ 158 h 4911392"/>
              <a:gd name="connsiteX2" fmla="*/ 5120329 w 5120543"/>
              <a:gd name="connsiteY2" fmla="*/ 4911392 h 4911392"/>
              <a:gd name="connsiteX3" fmla="*/ 973255 w 5120543"/>
              <a:gd name="connsiteY3" fmla="*/ 4910156 h 4911392"/>
              <a:gd name="connsiteX4" fmla="*/ 0 w 5120543"/>
              <a:gd name="connsiteY4" fmla="*/ 0 h 4911392"/>
              <a:gd name="connsiteX0" fmla="*/ 0 w 5120543"/>
              <a:gd name="connsiteY0" fmla="*/ 0 h 4931928"/>
              <a:gd name="connsiteX1" fmla="*/ 5119479 w 5120543"/>
              <a:gd name="connsiteY1" fmla="*/ 158 h 4931928"/>
              <a:gd name="connsiteX2" fmla="*/ 5120329 w 5120543"/>
              <a:gd name="connsiteY2" fmla="*/ 4911392 h 4931928"/>
              <a:gd name="connsiteX3" fmla="*/ 10719 w 5120543"/>
              <a:gd name="connsiteY3" fmla="*/ 4931928 h 4931928"/>
              <a:gd name="connsiteX4" fmla="*/ 0 w 5120543"/>
              <a:gd name="connsiteY4" fmla="*/ 0 h 4931928"/>
              <a:gd name="connsiteX0" fmla="*/ 0 w 5119489"/>
              <a:gd name="connsiteY0" fmla="*/ 0 h 4931928"/>
              <a:gd name="connsiteX1" fmla="*/ 5119479 w 5119489"/>
              <a:gd name="connsiteY1" fmla="*/ 158 h 4931928"/>
              <a:gd name="connsiteX2" fmla="*/ 4312685 w 5119489"/>
              <a:gd name="connsiteY2" fmla="*/ 4922278 h 4931928"/>
              <a:gd name="connsiteX3" fmla="*/ 10719 w 5119489"/>
              <a:gd name="connsiteY3" fmla="*/ 4931928 h 4931928"/>
              <a:gd name="connsiteX4" fmla="*/ 0 w 5119489"/>
              <a:gd name="connsiteY4" fmla="*/ 0 h 4931928"/>
              <a:gd name="connsiteX0" fmla="*/ 0 w 5119489"/>
              <a:gd name="connsiteY0" fmla="*/ 0 h 4931928"/>
              <a:gd name="connsiteX1" fmla="*/ 5119479 w 5119489"/>
              <a:gd name="connsiteY1" fmla="*/ 158 h 4931928"/>
              <a:gd name="connsiteX2" fmla="*/ 4312685 w 5119489"/>
              <a:gd name="connsiteY2" fmla="*/ 4922278 h 4931928"/>
              <a:gd name="connsiteX3" fmla="*/ 10719 w 5119489"/>
              <a:gd name="connsiteY3" fmla="*/ 4931928 h 4931928"/>
              <a:gd name="connsiteX4" fmla="*/ 0 w 5119489"/>
              <a:gd name="connsiteY4" fmla="*/ 0 h 4931928"/>
              <a:gd name="connsiteX0" fmla="*/ 0 w 5119479"/>
              <a:gd name="connsiteY0" fmla="*/ 0 h 4931928"/>
              <a:gd name="connsiteX1" fmla="*/ 5119479 w 5119479"/>
              <a:gd name="connsiteY1" fmla="*/ 158 h 4931928"/>
              <a:gd name="connsiteX2" fmla="*/ 4312685 w 5119479"/>
              <a:gd name="connsiteY2" fmla="*/ 4922278 h 4931928"/>
              <a:gd name="connsiteX3" fmla="*/ 10719 w 5119479"/>
              <a:gd name="connsiteY3" fmla="*/ 4931928 h 4931928"/>
              <a:gd name="connsiteX4" fmla="*/ 0 w 5119479"/>
              <a:gd name="connsiteY4" fmla="*/ 0 h 4931928"/>
              <a:gd name="connsiteX0" fmla="*/ 0 w 5119479"/>
              <a:gd name="connsiteY0" fmla="*/ 0 h 4922288"/>
              <a:gd name="connsiteX1" fmla="*/ 5119479 w 5119479"/>
              <a:gd name="connsiteY1" fmla="*/ 158 h 4922288"/>
              <a:gd name="connsiteX2" fmla="*/ 4312685 w 5119479"/>
              <a:gd name="connsiteY2" fmla="*/ 4922278 h 4922288"/>
              <a:gd name="connsiteX3" fmla="*/ 10719 w 5119479"/>
              <a:gd name="connsiteY3" fmla="*/ 4914173 h 4922288"/>
              <a:gd name="connsiteX4" fmla="*/ 0 w 5119479"/>
              <a:gd name="connsiteY4" fmla="*/ 0 h 4922288"/>
              <a:gd name="connsiteX0" fmla="*/ 0 w 4713455"/>
              <a:gd name="connsiteY0" fmla="*/ 0 h 4922288"/>
              <a:gd name="connsiteX1" fmla="*/ 4713455 w 4713455"/>
              <a:gd name="connsiteY1" fmla="*/ 158 h 4922288"/>
              <a:gd name="connsiteX2" fmla="*/ 4312685 w 4713455"/>
              <a:gd name="connsiteY2" fmla="*/ 4922278 h 4922288"/>
              <a:gd name="connsiteX3" fmla="*/ 10719 w 4713455"/>
              <a:gd name="connsiteY3" fmla="*/ 4914173 h 4922288"/>
              <a:gd name="connsiteX4" fmla="*/ 0 w 4713455"/>
              <a:gd name="connsiteY4" fmla="*/ 0 h 4922288"/>
              <a:gd name="connsiteX0" fmla="*/ 0 w 4713455"/>
              <a:gd name="connsiteY0" fmla="*/ 0 h 4922288"/>
              <a:gd name="connsiteX1" fmla="*/ 4713455 w 4713455"/>
              <a:gd name="connsiteY1" fmla="*/ 158 h 4922288"/>
              <a:gd name="connsiteX2" fmla="*/ 4078093 w 4713455"/>
              <a:gd name="connsiteY2" fmla="*/ 4922278 h 4922288"/>
              <a:gd name="connsiteX3" fmla="*/ 10719 w 4713455"/>
              <a:gd name="connsiteY3" fmla="*/ 4914173 h 4922288"/>
              <a:gd name="connsiteX4" fmla="*/ 0 w 4713455"/>
              <a:gd name="connsiteY4" fmla="*/ 0 h 4922288"/>
              <a:gd name="connsiteX0" fmla="*/ 0 w 4713455"/>
              <a:gd name="connsiteY0" fmla="*/ 0 h 4914173"/>
              <a:gd name="connsiteX1" fmla="*/ 4713455 w 4713455"/>
              <a:gd name="connsiteY1" fmla="*/ 158 h 4914173"/>
              <a:gd name="connsiteX2" fmla="*/ 4088160 w 4713455"/>
              <a:gd name="connsiteY2" fmla="*/ 4908210 h 4914173"/>
              <a:gd name="connsiteX3" fmla="*/ 10719 w 4713455"/>
              <a:gd name="connsiteY3" fmla="*/ 4914173 h 4914173"/>
              <a:gd name="connsiteX4" fmla="*/ 0 w 4713455"/>
              <a:gd name="connsiteY4" fmla="*/ 0 h 4914173"/>
              <a:gd name="connsiteX0" fmla="*/ 0 w 4713455"/>
              <a:gd name="connsiteY0" fmla="*/ 0 h 4909484"/>
              <a:gd name="connsiteX1" fmla="*/ 4713455 w 4713455"/>
              <a:gd name="connsiteY1" fmla="*/ 158 h 4909484"/>
              <a:gd name="connsiteX2" fmla="*/ 4088160 w 4713455"/>
              <a:gd name="connsiteY2" fmla="*/ 4908210 h 4909484"/>
              <a:gd name="connsiteX3" fmla="*/ 35886 w 4713455"/>
              <a:gd name="connsiteY3" fmla="*/ 4909484 h 4909484"/>
              <a:gd name="connsiteX4" fmla="*/ 0 w 4713455"/>
              <a:gd name="connsiteY4" fmla="*/ 0 h 4909484"/>
              <a:gd name="connsiteX0" fmla="*/ 0 w 4713455"/>
              <a:gd name="connsiteY0" fmla="*/ 0 h 4908220"/>
              <a:gd name="connsiteX1" fmla="*/ 4713455 w 4713455"/>
              <a:gd name="connsiteY1" fmla="*/ 158 h 4908220"/>
              <a:gd name="connsiteX2" fmla="*/ 4088160 w 4713455"/>
              <a:gd name="connsiteY2" fmla="*/ 4908210 h 4908220"/>
              <a:gd name="connsiteX3" fmla="*/ 30853 w 4713455"/>
              <a:gd name="connsiteY3" fmla="*/ 4890727 h 4908220"/>
              <a:gd name="connsiteX4" fmla="*/ 0 w 4713455"/>
              <a:gd name="connsiteY4" fmla="*/ 0 h 4908220"/>
              <a:gd name="connsiteX0" fmla="*/ 0 w 4713455"/>
              <a:gd name="connsiteY0" fmla="*/ 0 h 4908220"/>
              <a:gd name="connsiteX1" fmla="*/ 4713455 w 4713455"/>
              <a:gd name="connsiteY1" fmla="*/ 158 h 4908220"/>
              <a:gd name="connsiteX2" fmla="*/ 4088160 w 4713455"/>
              <a:gd name="connsiteY2" fmla="*/ 4908210 h 4908220"/>
              <a:gd name="connsiteX3" fmla="*/ 30853 w 4713455"/>
              <a:gd name="connsiteY3" fmla="*/ 4904795 h 4908220"/>
              <a:gd name="connsiteX4" fmla="*/ 0 w 4713455"/>
              <a:gd name="connsiteY4" fmla="*/ 0 h 4908220"/>
              <a:gd name="connsiteX0" fmla="*/ 0 w 4713455"/>
              <a:gd name="connsiteY0" fmla="*/ 0 h 4904795"/>
              <a:gd name="connsiteX1" fmla="*/ 4713455 w 4713455"/>
              <a:gd name="connsiteY1" fmla="*/ 158 h 4904795"/>
              <a:gd name="connsiteX2" fmla="*/ 4088160 w 4713455"/>
              <a:gd name="connsiteY2" fmla="*/ 4903521 h 4904795"/>
              <a:gd name="connsiteX3" fmla="*/ 30853 w 4713455"/>
              <a:gd name="connsiteY3" fmla="*/ 4904795 h 4904795"/>
              <a:gd name="connsiteX4" fmla="*/ 0 w 4713455"/>
              <a:gd name="connsiteY4" fmla="*/ 0 h 4904795"/>
              <a:gd name="connsiteX0" fmla="*/ 0 w 4713455"/>
              <a:gd name="connsiteY0" fmla="*/ 0 h 4903531"/>
              <a:gd name="connsiteX1" fmla="*/ 4713455 w 4713455"/>
              <a:gd name="connsiteY1" fmla="*/ 158 h 4903531"/>
              <a:gd name="connsiteX2" fmla="*/ 4088160 w 4713455"/>
              <a:gd name="connsiteY2" fmla="*/ 4903521 h 4903531"/>
              <a:gd name="connsiteX3" fmla="*/ 17708 w 4713455"/>
              <a:gd name="connsiteY3" fmla="*/ 4900712 h 4903531"/>
              <a:gd name="connsiteX4" fmla="*/ 0 w 4713455"/>
              <a:gd name="connsiteY4" fmla="*/ 0 h 4903531"/>
              <a:gd name="connsiteX0" fmla="*/ 0 w 4700309"/>
              <a:gd name="connsiteY0" fmla="*/ 3980 h 4903429"/>
              <a:gd name="connsiteX1" fmla="*/ 4700309 w 4700309"/>
              <a:gd name="connsiteY1" fmla="*/ 56 h 4903429"/>
              <a:gd name="connsiteX2" fmla="*/ 4075014 w 4700309"/>
              <a:gd name="connsiteY2" fmla="*/ 4903419 h 4903429"/>
              <a:gd name="connsiteX3" fmla="*/ 4562 w 4700309"/>
              <a:gd name="connsiteY3" fmla="*/ 4900610 h 4903429"/>
              <a:gd name="connsiteX4" fmla="*/ 0 w 4700309"/>
              <a:gd name="connsiteY4" fmla="*/ 3980 h 4903429"/>
              <a:gd name="connsiteX0" fmla="*/ 0 w 4700309"/>
              <a:gd name="connsiteY0" fmla="*/ 3980 h 4909855"/>
              <a:gd name="connsiteX1" fmla="*/ 4700309 w 4700309"/>
              <a:gd name="connsiteY1" fmla="*/ 56 h 4909855"/>
              <a:gd name="connsiteX2" fmla="*/ 4075014 w 4700309"/>
              <a:gd name="connsiteY2" fmla="*/ 4903419 h 4909855"/>
              <a:gd name="connsiteX3" fmla="*/ 4562 w 4700309"/>
              <a:gd name="connsiteY3" fmla="*/ 4909855 h 4909855"/>
              <a:gd name="connsiteX4" fmla="*/ 0 w 4700309"/>
              <a:gd name="connsiteY4" fmla="*/ 3980 h 4909855"/>
              <a:gd name="connsiteX0" fmla="*/ 0 w 4700309"/>
              <a:gd name="connsiteY0" fmla="*/ 3980 h 4905233"/>
              <a:gd name="connsiteX1" fmla="*/ 4700309 w 4700309"/>
              <a:gd name="connsiteY1" fmla="*/ 56 h 4905233"/>
              <a:gd name="connsiteX2" fmla="*/ 4075014 w 4700309"/>
              <a:gd name="connsiteY2" fmla="*/ 4903419 h 4905233"/>
              <a:gd name="connsiteX3" fmla="*/ 4562 w 4700309"/>
              <a:gd name="connsiteY3" fmla="*/ 4905233 h 4905233"/>
              <a:gd name="connsiteX4" fmla="*/ 0 w 4700309"/>
              <a:gd name="connsiteY4" fmla="*/ 3980 h 49052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00309" h="4905233">
                <a:moveTo>
                  <a:pt x="0" y="3980"/>
                </a:moveTo>
                <a:lnTo>
                  <a:pt x="4700309" y="56"/>
                </a:lnTo>
                <a:cubicBezTo>
                  <a:pt x="4670424" y="-19058"/>
                  <a:pt x="4082772" y="4911647"/>
                  <a:pt x="4075014" y="4903419"/>
                </a:cubicBezTo>
                <a:lnTo>
                  <a:pt x="4562" y="4905233"/>
                </a:lnTo>
                <a:cubicBezTo>
                  <a:pt x="-1341" y="3271662"/>
                  <a:pt x="5903" y="1637551"/>
                  <a:pt x="0" y="3980"/>
                </a:cubicBezTo>
                <a:close/>
              </a:path>
            </a:pathLst>
          </a:custGeom>
          <a:solidFill>
            <a:schemeClr val="bg1">
              <a:lumMod val="75000"/>
            </a:schemeClr>
          </a:solidFill>
        </p:spPr>
        <p:txBody>
          <a:bodyPr vert="horz" lIns="0" tIns="0" rIns="0" bIns="0" rtlCol="0" anchor="ctr">
            <a:normAutofit/>
          </a:bodyPr>
          <a:lstStyle>
            <a:lvl1pPr marL="239994" indent="-239994" algn="ctr">
              <a:buNone/>
              <a:defRPr lang="sv-SE" sz="2133" noProof="0" dirty="0" smtClean="0"/>
            </a:lvl1pPr>
          </a:lstStyle>
          <a:p>
            <a:pPr marL="0" marR="0" lvl="0" indent="0" algn="ctr" latinLnBrk="0">
              <a:buClrTx/>
              <a:buSzTx/>
              <a:tabLst/>
            </a:pPr>
            <a:r>
              <a:rPr lang="sv-SE" noProof="0"/>
              <a:t>Klicka på ikonen</a:t>
            </a:r>
            <a:br>
              <a:rPr lang="sv-SE" noProof="0"/>
            </a:br>
            <a:br>
              <a:rPr lang="sv-SE" noProof="0"/>
            </a:br>
            <a:r>
              <a:rPr lang="sv-SE" noProof="0"/>
              <a:t>för att lägga till en bild</a:t>
            </a:r>
          </a:p>
        </p:txBody>
      </p:sp>
      <p:sp>
        <p:nvSpPr>
          <p:cNvPr id="9" name="Platshållare för innehåll 2">
            <a:extLst>
              <a:ext uri="{FF2B5EF4-FFF2-40B4-BE49-F238E27FC236}">
                <a16:creationId xmlns:a16="http://schemas.microsoft.com/office/drawing/2014/main" id="{1270153B-94A6-E744-8BC9-650BC793BEC4}"/>
              </a:ext>
            </a:extLst>
          </p:cNvPr>
          <p:cNvSpPr>
            <a:spLocks noGrp="1"/>
          </p:cNvSpPr>
          <p:nvPr>
            <p:ph sz="quarter" idx="18" hasCustomPrompt="1"/>
          </p:nvPr>
        </p:nvSpPr>
        <p:spPr>
          <a:xfrm>
            <a:off x="6122805" y="1920000"/>
            <a:ext cx="5184576" cy="3923419"/>
          </a:xfrm>
        </p:spPr>
        <p:txBody>
          <a:bodyPr/>
          <a:lstStyle>
            <a:lvl1pPr marL="287993" indent="-287993">
              <a:defRPr/>
            </a:lvl1pPr>
            <a:lvl2pPr marL="575986" indent="-287993">
              <a:defRPr/>
            </a:lvl2pPr>
            <a:lvl3pPr marL="863978" indent="-287993">
              <a:defRPr/>
            </a:lvl3pPr>
            <a:lvl4pPr marL="1151971" indent="-287993">
              <a:defRPr/>
            </a:lvl4pPr>
            <a:lvl5pPr marL="1439964" indent="-287993">
              <a:defRPr/>
            </a:lvl5pPr>
          </a:lstStyle>
          <a:p>
            <a:pPr lvl="0"/>
            <a:r>
              <a:rPr lang="sv-SE"/>
              <a:t>Skriv in din text</a:t>
            </a:r>
          </a:p>
          <a:p>
            <a:pPr lvl="1"/>
            <a:r>
              <a:rPr lang="sv-SE"/>
              <a:t>Nivå två</a:t>
            </a:r>
          </a:p>
          <a:p>
            <a:pPr lvl="2"/>
            <a:r>
              <a:rPr lang="sv-SE"/>
              <a:t>Nivå tre</a:t>
            </a:r>
          </a:p>
          <a:p>
            <a:pPr lvl="3"/>
            <a:r>
              <a:rPr lang="sv-SE"/>
              <a:t>Nivå fyra</a:t>
            </a:r>
          </a:p>
          <a:p>
            <a:pPr lvl="4"/>
            <a:r>
              <a:rPr lang="sv-SE"/>
              <a:t>Nivå fem</a:t>
            </a:r>
          </a:p>
        </p:txBody>
      </p:sp>
      <p:sp>
        <p:nvSpPr>
          <p:cNvPr id="11" name="Rubrik 5">
            <a:extLst>
              <a:ext uri="{FF2B5EF4-FFF2-40B4-BE49-F238E27FC236}">
                <a16:creationId xmlns:a16="http://schemas.microsoft.com/office/drawing/2014/main" id="{AF8162BA-40E2-2747-A300-C724B1637D16}"/>
              </a:ext>
            </a:extLst>
          </p:cNvPr>
          <p:cNvSpPr>
            <a:spLocks noGrp="1"/>
          </p:cNvSpPr>
          <p:nvPr>
            <p:ph type="title"/>
          </p:nvPr>
        </p:nvSpPr>
        <p:spPr>
          <a:xfrm>
            <a:off x="6096000" y="672001"/>
            <a:ext cx="5257800" cy="759209"/>
          </a:xfrm>
        </p:spPr>
        <p:txBody>
          <a:bodyPr anchor="t" anchorCtr="0"/>
          <a:lstStyle/>
          <a:p>
            <a:r>
              <a:rPr lang="sv-SE"/>
              <a:t>Klicka här för att ändra mall för rubrikformat</a:t>
            </a:r>
          </a:p>
        </p:txBody>
      </p:sp>
      <p:sp>
        <p:nvSpPr>
          <p:cNvPr id="8" name="Date Placeholder 1">
            <a:extLst>
              <a:ext uri="{FF2B5EF4-FFF2-40B4-BE49-F238E27FC236}">
                <a16:creationId xmlns:a16="http://schemas.microsoft.com/office/drawing/2014/main" id="{3330C737-2AD8-D847-9994-6095B822D92E}"/>
              </a:ext>
            </a:extLst>
          </p:cNvPr>
          <p:cNvSpPr>
            <a:spLocks noGrp="1"/>
          </p:cNvSpPr>
          <p:nvPr>
            <p:ph type="dt" sz="half" idx="2"/>
          </p:nvPr>
        </p:nvSpPr>
        <p:spPr>
          <a:xfrm>
            <a:off x="9671792" y="6501342"/>
            <a:ext cx="1305600" cy="338364"/>
          </a:xfrm>
          <a:prstGeom prst="rect">
            <a:avLst/>
          </a:prstGeom>
        </p:spPr>
        <p:txBody>
          <a:bodyPr vert="horz" lIns="91440" tIns="45720" rIns="91440" bIns="45720" rtlCol="0" anchor="ctr"/>
          <a:lstStyle>
            <a:lvl1pPr algn="l">
              <a:defRPr sz="933">
                <a:solidFill>
                  <a:schemeClr val="bg1">
                    <a:lumMod val="75000"/>
                  </a:schemeClr>
                </a:solidFill>
              </a:defRPr>
            </a:lvl1pPr>
          </a:lstStyle>
          <a:p>
            <a:fld id="{A5AC3AD2-8A7D-2344-ACE1-D958CD9ADF16}" type="datetime1">
              <a:rPr lang="sv-SE" smtClean="0"/>
              <a:t>2026-05-19</a:t>
            </a:fld>
            <a:endParaRPr lang="sv-SE"/>
          </a:p>
        </p:txBody>
      </p:sp>
      <p:sp>
        <p:nvSpPr>
          <p:cNvPr id="13" name="Platshållare för bildnummer 2">
            <a:extLst>
              <a:ext uri="{FF2B5EF4-FFF2-40B4-BE49-F238E27FC236}">
                <a16:creationId xmlns:a16="http://schemas.microsoft.com/office/drawing/2014/main" id="{3BE6C32A-60F3-444F-88DD-33C694F9DE8C}"/>
              </a:ext>
            </a:extLst>
          </p:cNvPr>
          <p:cNvSpPr>
            <a:spLocks noGrp="1"/>
          </p:cNvSpPr>
          <p:nvPr>
            <p:ph type="sldNum" sz="quarter" idx="4"/>
          </p:nvPr>
        </p:nvSpPr>
        <p:spPr>
          <a:xfrm>
            <a:off x="11046320" y="6501342"/>
            <a:ext cx="288032" cy="321141"/>
          </a:xfrm>
          <a:prstGeom prst="rect">
            <a:avLst/>
          </a:prstGeom>
        </p:spPr>
        <p:txBody>
          <a:bodyPr vert="horz" lIns="0" tIns="0" rIns="0" bIns="0" rtlCol="0" anchor="ctr"/>
          <a:lstStyle>
            <a:lvl1pPr algn="r">
              <a:defRPr sz="933">
                <a:solidFill>
                  <a:schemeClr val="bg1">
                    <a:lumMod val="75000"/>
                  </a:schemeClr>
                </a:solidFill>
              </a:defRPr>
            </a:lvl1pPr>
          </a:lstStyle>
          <a:p>
            <a:pPr>
              <a:defRPr/>
            </a:pPr>
            <a:fld id="{9426A61E-93B8-384D-8975-0A89DB09A550}" type="slidenum">
              <a:rPr lang="sv-SE" smtClean="0"/>
              <a:pPr>
                <a:defRPr/>
              </a:pPr>
              <a:t>‹#›</a:t>
            </a:fld>
            <a:endParaRPr lang="sv-SE"/>
          </a:p>
        </p:txBody>
      </p:sp>
      <p:sp>
        <p:nvSpPr>
          <p:cNvPr id="14" name="Platshållare för sidfot 5">
            <a:extLst>
              <a:ext uri="{FF2B5EF4-FFF2-40B4-BE49-F238E27FC236}">
                <a16:creationId xmlns:a16="http://schemas.microsoft.com/office/drawing/2014/main" id="{9C2887F6-112D-864E-A9CC-C3BADE81D59D}"/>
              </a:ext>
            </a:extLst>
          </p:cNvPr>
          <p:cNvSpPr>
            <a:spLocks noGrp="1"/>
          </p:cNvSpPr>
          <p:nvPr>
            <p:ph type="ftr" sz="quarter" idx="3"/>
          </p:nvPr>
        </p:nvSpPr>
        <p:spPr>
          <a:xfrm>
            <a:off x="2927648" y="6609241"/>
            <a:ext cx="5088379" cy="143696"/>
          </a:xfrm>
          <a:prstGeom prst="rect">
            <a:avLst/>
          </a:prstGeom>
        </p:spPr>
        <p:txBody>
          <a:bodyPr lIns="0" tIns="0" rIns="0" bIns="0" anchor="t" anchorCtr="0">
            <a:noAutofit/>
          </a:bodyPr>
          <a:lstStyle>
            <a:lvl1pPr algn="l">
              <a:lnSpc>
                <a:spcPct val="100000"/>
              </a:lnSpc>
              <a:defRPr lang="sv-SE" sz="933" b="1" i="0" cap="none" spc="67" baseline="0">
                <a:solidFill>
                  <a:schemeClr val="bg1">
                    <a:lumMod val="75000"/>
                  </a:schemeClr>
                </a:solidFill>
                <a:latin typeface="Arial" panose="020B0604020202020204" pitchFamily="34" charset="0"/>
                <a:ea typeface="ＭＳ Ｐゴシック" pitchFamily="-65" charset="-128"/>
                <a:cs typeface="Arial" panose="020B0604020202020204" pitchFamily="34" charset="0"/>
              </a:defRPr>
            </a:lvl1pPr>
          </a:lstStyle>
          <a:p>
            <a:pPr eaLnBrk="0" hangingPunct="0"/>
            <a:r>
              <a:rPr lang="en-GB"/>
              <a:t>|      NAMN PÅ VERKSAMHET – ÄNDRAS I SIDFOTSLÄGET</a:t>
            </a:r>
          </a:p>
        </p:txBody>
      </p:sp>
    </p:spTree>
    <p:extLst>
      <p:ext uri="{BB962C8B-B14F-4D97-AF65-F5344CB8AC3E}">
        <p14:creationId xmlns:p14="http://schemas.microsoft.com/office/powerpoint/2010/main" val="4001068649"/>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ext och tre bilder">
    <p:spTree>
      <p:nvGrpSpPr>
        <p:cNvPr id="1" name=""/>
        <p:cNvGrpSpPr/>
        <p:nvPr/>
      </p:nvGrpSpPr>
      <p:grpSpPr>
        <a:xfrm>
          <a:off x="0" y="0"/>
          <a:ext cx="0" cy="0"/>
          <a:chOff x="0" y="0"/>
          <a:chExt cx="0" cy="0"/>
        </a:xfrm>
      </p:grpSpPr>
      <p:sp>
        <p:nvSpPr>
          <p:cNvPr id="9" name="Platshållare för innehåll 2"/>
          <p:cNvSpPr>
            <a:spLocks noGrp="1"/>
          </p:cNvSpPr>
          <p:nvPr>
            <p:ph sz="quarter" idx="12" hasCustomPrompt="1"/>
          </p:nvPr>
        </p:nvSpPr>
        <p:spPr>
          <a:xfrm>
            <a:off x="912000" y="1920000"/>
            <a:ext cx="6816000" cy="3985949"/>
          </a:xfrm>
        </p:spPr>
        <p:txBody>
          <a:bodyPr/>
          <a:lstStyle>
            <a:lvl1pPr marL="287993" indent="-287993">
              <a:defRPr/>
            </a:lvl1pPr>
            <a:lvl2pPr marL="575986" indent="-287993">
              <a:defRPr/>
            </a:lvl2pPr>
            <a:lvl3pPr marL="863978" indent="-287993">
              <a:defRPr/>
            </a:lvl3pPr>
            <a:lvl4pPr marL="1151971" indent="-287993">
              <a:defRPr/>
            </a:lvl4pPr>
            <a:lvl5pPr marL="1439964" indent="-287993">
              <a:defRPr/>
            </a:lvl5pPr>
          </a:lstStyle>
          <a:p>
            <a:pPr lvl="0"/>
            <a:r>
              <a:rPr lang="sv-SE"/>
              <a:t>Skriv in din text</a:t>
            </a:r>
          </a:p>
          <a:p>
            <a:pPr lvl="1"/>
            <a:r>
              <a:rPr lang="sv-SE"/>
              <a:t>Nivå två</a:t>
            </a:r>
          </a:p>
          <a:p>
            <a:pPr lvl="2"/>
            <a:r>
              <a:rPr lang="sv-SE"/>
              <a:t>Nivå tre</a:t>
            </a:r>
          </a:p>
          <a:p>
            <a:pPr lvl="3"/>
            <a:r>
              <a:rPr lang="sv-SE"/>
              <a:t>Nivå fyra</a:t>
            </a:r>
          </a:p>
          <a:p>
            <a:pPr lvl="4"/>
            <a:r>
              <a:rPr lang="sv-SE"/>
              <a:t>Nivå fem</a:t>
            </a:r>
          </a:p>
        </p:txBody>
      </p:sp>
      <p:sp>
        <p:nvSpPr>
          <p:cNvPr id="8" name="Platshållare för bild 7"/>
          <p:cNvSpPr>
            <a:spLocks noGrp="1"/>
          </p:cNvSpPr>
          <p:nvPr>
            <p:ph type="pic" sz="quarter" idx="17" hasCustomPrompt="1"/>
          </p:nvPr>
        </p:nvSpPr>
        <p:spPr>
          <a:xfrm>
            <a:off x="8202560" y="3884"/>
            <a:ext cx="3989441" cy="1859657"/>
          </a:xfrm>
          <a:custGeom>
            <a:avLst/>
            <a:gdLst>
              <a:gd name="connsiteX0" fmla="*/ 0 w 2992081"/>
              <a:gd name="connsiteY0" fmla="*/ 0 h 1656000"/>
              <a:gd name="connsiteX1" fmla="*/ 2992081 w 2992081"/>
              <a:gd name="connsiteY1" fmla="*/ 0 h 1656000"/>
              <a:gd name="connsiteX2" fmla="*/ 2992081 w 2992081"/>
              <a:gd name="connsiteY2" fmla="*/ 1656000 h 1656000"/>
              <a:gd name="connsiteX3" fmla="*/ 0 w 2992081"/>
              <a:gd name="connsiteY3" fmla="*/ 1656000 h 1656000"/>
              <a:gd name="connsiteX4" fmla="*/ 0 w 2992081"/>
              <a:gd name="connsiteY4" fmla="*/ 0 h 1656000"/>
              <a:gd name="connsiteX0" fmla="*/ 200025 w 2992081"/>
              <a:gd name="connsiteY0" fmla="*/ 0 h 1656000"/>
              <a:gd name="connsiteX1" fmla="*/ 2992081 w 2992081"/>
              <a:gd name="connsiteY1" fmla="*/ 0 h 1656000"/>
              <a:gd name="connsiteX2" fmla="*/ 2992081 w 2992081"/>
              <a:gd name="connsiteY2" fmla="*/ 1656000 h 1656000"/>
              <a:gd name="connsiteX3" fmla="*/ 0 w 2992081"/>
              <a:gd name="connsiteY3" fmla="*/ 1656000 h 1656000"/>
              <a:gd name="connsiteX4" fmla="*/ 200025 w 2992081"/>
              <a:gd name="connsiteY4" fmla="*/ 0 h 1656000"/>
              <a:gd name="connsiteX0" fmla="*/ 163739 w 2992081"/>
              <a:gd name="connsiteY0" fmla="*/ 261257 h 1656000"/>
              <a:gd name="connsiteX1" fmla="*/ 2992081 w 2992081"/>
              <a:gd name="connsiteY1" fmla="*/ 0 h 1656000"/>
              <a:gd name="connsiteX2" fmla="*/ 2992081 w 2992081"/>
              <a:gd name="connsiteY2" fmla="*/ 1656000 h 1656000"/>
              <a:gd name="connsiteX3" fmla="*/ 0 w 2992081"/>
              <a:gd name="connsiteY3" fmla="*/ 1656000 h 1656000"/>
              <a:gd name="connsiteX4" fmla="*/ 163739 w 2992081"/>
              <a:gd name="connsiteY4" fmla="*/ 261257 h 1656000"/>
              <a:gd name="connsiteX0" fmla="*/ 163739 w 2992081"/>
              <a:gd name="connsiteY0" fmla="*/ 0 h 1394743"/>
              <a:gd name="connsiteX1" fmla="*/ 2992081 w 2992081"/>
              <a:gd name="connsiteY1" fmla="*/ 0 h 1394743"/>
              <a:gd name="connsiteX2" fmla="*/ 2992081 w 2992081"/>
              <a:gd name="connsiteY2" fmla="*/ 1394743 h 1394743"/>
              <a:gd name="connsiteX3" fmla="*/ 0 w 2992081"/>
              <a:gd name="connsiteY3" fmla="*/ 1394743 h 1394743"/>
              <a:gd name="connsiteX4" fmla="*/ 163739 w 2992081"/>
              <a:gd name="connsiteY4" fmla="*/ 0 h 13947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92081" h="1394743">
                <a:moveTo>
                  <a:pt x="163739" y="0"/>
                </a:moveTo>
                <a:lnTo>
                  <a:pt x="2992081" y="0"/>
                </a:lnTo>
                <a:lnTo>
                  <a:pt x="2992081" y="1394743"/>
                </a:lnTo>
                <a:lnTo>
                  <a:pt x="0" y="1394743"/>
                </a:lnTo>
                <a:lnTo>
                  <a:pt x="163739" y="0"/>
                </a:lnTo>
                <a:close/>
              </a:path>
            </a:pathLst>
          </a:custGeom>
          <a:solidFill>
            <a:schemeClr val="bg1">
              <a:lumMod val="75000"/>
            </a:schemeClr>
          </a:solidFill>
        </p:spPr>
        <p:txBody>
          <a:bodyPr vert="horz" lIns="0" tIns="0" rIns="0" bIns="0" rtlCol="0" anchor="ctr">
            <a:normAutofit/>
          </a:bodyPr>
          <a:lstStyle>
            <a:lvl1pPr marL="239994" indent="-239994" algn="ctr">
              <a:buNone/>
              <a:defRPr lang="sv-SE" sz="2133" noProof="0" dirty="0" smtClean="0"/>
            </a:lvl1pPr>
          </a:lstStyle>
          <a:p>
            <a:pPr marL="0" marR="0" lvl="0" indent="0" algn="ctr" latinLnBrk="0">
              <a:buClrTx/>
              <a:buSzTx/>
              <a:tabLst/>
            </a:pPr>
            <a:r>
              <a:rPr lang="sv-SE" noProof="0"/>
              <a:t>Klicka på ikonen</a:t>
            </a:r>
            <a:br>
              <a:rPr lang="sv-SE" noProof="0"/>
            </a:br>
            <a:br>
              <a:rPr lang="sv-SE" noProof="0"/>
            </a:br>
            <a:r>
              <a:rPr lang="sv-SE" noProof="0"/>
              <a:t>för att lägga till en bild</a:t>
            </a:r>
          </a:p>
        </p:txBody>
      </p:sp>
      <p:sp>
        <p:nvSpPr>
          <p:cNvPr id="7" name="Platshållare för bild 7"/>
          <p:cNvSpPr>
            <a:spLocks noGrp="1"/>
          </p:cNvSpPr>
          <p:nvPr>
            <p:ph type="pic" sz="quarter" idx="22" hasCustomPrompt="1"/>
          </p:nvPr>
        </p:nvSpPr>
        <p:spPr>
          <a:xfrm>
            <a:off x="7898315" y="1964005"/>
            <a:ext cx="4293688" cy="2208000"/>
          </a:xfrm>
          <a:custGeom>
            <a:avLst/>
            <a:gdLst>
              <a:gd name="connsiteX0" fmla="*/ 0 w 2992081"/>
              <a:gd name="connsiteY0" fmla="*/ 0 h 1656000"/>
              <a:gd name="connsiteX1" fmla="*/ 2992081 w 2992081"/>
              <a:gd name="connsiteY1" fmla="*/ 0 h 1656000"/>
              <a:gd name="connsiteX2" fmla="*/ 2992081 w 2992081"/>
              <a:gd name="connsiteY2" fmla="*/ 1656000 h 1656000"/>
              <a:gd name="connsiteX3" fmla="*/ 0 w 2992081"/>
              <a:gd name="connsiteY3" fmla="*/ 1656000 h 1656000"/>
              <a:gd name="connsiteX4" fmla="*/ 0 w 2992081"/>
              <a:gd name="connsiteY4" fmla="*/ 0 h 1656000"/>
              <a:gd name="connsiteX0" fmla="*/ 221456 w 3213537"/>
              <a:gd name="connsiteY0" fmla="*/ 0 h 1670288"/>
              <a:gd name="connsiteX1" fmla="*/ 3213537 w 3213537"/>
              <a:gd name="connsiteY1" fmla="*/ 0 h 1670288"/>
              <a:gd name="connsiteX2" fmla="*/ 3213537 w 3213537"/>
              <a:gd name="connsiteY2" fmla="*/ 1656000 h 1670288"/>
              <a:gd name="connsiteX3" fmla="*/ 0 w 3213537"/>
              <a:gd name="connsiteY3" fmla="*/ 1670288 h 1670288"/>
              <a:gd name="connsiteX4" fmla="*/ 221456 w 3213537"/>
              <a:gd name="connsiteY4" fmla="*/ 0 h 1670288"/>
              <a:gd name="connsiteX0" fmla="*/ 221456 w 3213537"/>
              <a:gd name="connsiteY0" fmla="*/ 0 h 1663145"/>
              <a:gd name="connsiteX1" fmla="*/ 3213537 w 3213537"/>
              <a:gd name="connsiteY1" fmla="*/ 0 h 1663145"/>
              <a:gd name="connsiteX2" fmla="*/ 3213537 w 3213537"/>
              <a:gd name="connsiteY2" fmla="*/ 1656000 h 1663145"/>
              <a:gd name="connsiteX3" fmla="*/ 0 w 3213537"/>
              <a:gd name="connsiteY3" fmla="*/ 1663145 h 1663145"/>
              <a:gd name="connsiteX4" fmla="*/ 221456 w 3213537"/>
              <a:gd name="connsiteY4" fmla="*/ 0 h 1663145"/>
              <a:gd name="connsiteX0" fmla="*/ 214312 w 3206393"/>
              <a:gd name="connsiteY0" fmla="*/ 0 h 1656000"/>
              <a:gd name="connsiteX1" fmla="*/ 3206393 w 3206393"/>
              <a:gd name="connsiteY1" fmla="*/ 0 h 1656000"/>
              <a:gd name="connsiteX2" fmla="*/ 3206393 w 3206393"/>
              <a:gd name="connsiteY2" fmla="*/ 1656000 h 1656000"/>
              <a:gd name="connsiteX3" fmla="*/ 0 w 3206393"/>
              <a:gd name="connsiteY3" fmla="*/ 1641714 h 1656000"/>
              <a:gd name="connsiteX4" fmla="*/ 214312 w 3206393"/>
              <a:gd name="connsiteY4" fmla="*/ 0 h 1656000"/>
              <a:gd name="connsiteX0" fmla="*/ 214312 w 3206393"/>
              <a:gd name="connsiteY0" fmla="*/ 0 h 1656000"/>
              <a:gd name="connsiteX1" fmla="*/ 3206393 w 3206393"/>
              <a:gd name="connsiteY1" fmla="*/ 0 h 1656000"/>
              <a:gd name="connsiteX2" fmla="*/ 3206393 w 3206393"/>
              <a:gd name="connsiteY2" fmla="*/ 1656000 h 1656000"/>
              <a:gd name="connsiteX3" fmla="*/ 0 w 3206393"/>
              <a:gd name="connsiteY3" fmla="*/ 1648858 h 1656000"/>
              <a:gd name="connsiteX4" fmla="*/ 214312 w 3206393"/>
              <a:gd name="connsiteY4" fmla="*/ 0 h 1656000"/>
              <a:gd name="connsiteX0" fmla="*/ 235743 w 3227824"/>
              <a:gd name="connsiteY0" fmla="*/ 0 h 1663145"/>
              <a:gd name="connsiteX1" fmla="*/ 3227824 w 3227824"/>
              <a:gd name="connsiteY1" fmla="*/ 0 h 1663145"/>
              <a:gd name="connsiteX2" fmla="*/ 3227824 w 3227824"/>
              <a:gd name="connsiteY2" fmla="*/ 1656000 h 1663145"/>
              <a:gd name="connsiteX3" fmla="*/ 0 w 3227824"/>
              <a:gd name="connsiteY3" fmla="*/ 1663145 h 1663145"/>
              <a:gd name="connsiteX4" fmla="*/ 235743 w 3227824"/>
              <a:gd name="connsiteY4" fmla="*/ 0 h 1663145"/>
              <a:gd name="connsiteX0" fmla="*/ 224408 w 3227824"/>
              <a:gd name="connsiteY0" fmla="*/ 0 h 1663145"/>
              <a:gd name="connsiteX1" fmla="*/ 3227824 w 3227824"/>
              <a:gd name="connsiteY1" fmla="*/ 0 h 1663145"/>
              <a:gd name="connsiteX2" fmla="*/ 3227824 w 3227824"/>
              <a:gd name="connsiteY2" fmla="*/ 1656000 h 1663145"/>
              <a:gd name="connsiteX3" fmla="*/ 0 w 3227824"/>
              <a:gd name="connsiteY3" fmla="*/ 1663145 h 1663145"/>
              <a:gd name="connsiteX4" fmla="*/ 224408 w 3227824"/>
              <a:gd name="connsiteY4" fmla="*/ 0 h 1663145"/>
              <a:gd name="connsiteX0" fmla="*/ 216851 w 3220267"/>
              <a:gd name="connsiteY0" fmla="*/ 0 h 1659366"/>
              <a:gd name="connsiteX1" fmla="*/ 3220267 w 3220267"/>
              <a:gd name="connsiteY1" fmla="*/ 0 h 1659366"/>
              <a:gd name="connsiteX2" fmla="*/ 3220267 w 3220267"/>
              <a:gd name="connsiteY2" fmla="*/ 1656000 h 1659366"/>
              <a:gd name="connsiteX3" fmla="*/ 0 w 3220267"/>
              <a:gd name="connsiteY3" fmla="*/ 1659366 h 1659366"/>
              <a:gd name="connsiteX4" fmla="*/ 216851 w 3220267"/>
              <a:gd name="connsiteY4" fmla="*/ 0 h 1659366"/>
              <a:gd name="connsiteX0" fmla="*/ 216851 w 3220267"/>
              <a:gd name="connsiteY0" fmla="*/ 0 h 1656000"/>
              <a:gd name="connsiteX1" fmla="*/ 3220267 w 3220267"/>
              <a:gd name="connsiteY1" fmla="*/ 0 h 1656000"/>
              <a:gd name="connsiteX2" fmla="*/ 3220267 w 3220267"/>
              <a:gd name="connsiteY2" fmla="*/ 1656000 h 1656000"/>
              <a:gd name="connsiteX3" fmla="*/ 0 w 3220267"/>
              <a:gd name="connsiteY3" fmla="*/ 1648031 h 1656000"/>
              <a:gd name="connsiteX4" fmla="*/ 216851 w 3220267"/>
              <a:gd name="connsiteY4" fmla="*/ 0 h 1656000"/>
              <a:gd name="connsiteX0" fmla="*/ 247079 w 3250495"/>
              <a:gd name="connsiteY0" fmla="*/ 0 h 1742493"/>
              <a:gd name="connsiteX1" fmla="*/ 3250495 w 3250495"/>
              <a:gd name="connsiteY1" fmla="*/ 0 h 1742493"/>
              <a:gd name="connsiteX2" fmla="*/ 3250495 w 3250495"/>
              <a:gd name="connsiteY2" fmla="*/ 1656000 h 1742493"/>
              <a:gd name="connsiteX3" fmla="*/ 0 w 3250495"/>
              <a:gd name="connsiteY3" fmla="*/ 1742493 h 1742493"/>
              <a:gd name="connsiteX4" fmla="*/ 247079 w 3250495"/>
              <a:gd name="connsiteY4" fmla="*/ 0 h 1742493"/>
              <a:gd name="connsiteX0" fmla="*/ 213072 w 3216488"/>
              <a:gd name="connsiteY0" fmla="*/ 0 h 1656000"/>
              <a:gd name="connsiteX1" fmla="*/ 3216488 w 3216488"/>
              <a:gd name="connsiteY1" fmla="*/ 0 h 1656000"/>
              <a:gd name="connsiteX2" fmla="*/ 3216488 w 3216488"/>
              <a:gd name="connsiteY2" fmla="*/ 1656000 h 1656000"/>
              <a:gd name="connsiteX3" fmla="*/ 0 w 3216488"/>
              <a:gd name="connsiteY3" fmla="*/ 1636695 h 1656000"/>
              <a:gd name="connsiteX4" fmla="*/ 213072 w 3216488"/>
              <a:gd name="connsiteY4" fmla="*/ 0 h 1656000"/>
              <a:gd name="connsiteX0" fmla="*/ 216850 w 3220266"/>
              <a:gd name="connsiteY0" fmla="*/ 0 h 1656000"/>
              <a:gd name="connsiteX1" fmla="*/ 3220266 w 3220266"/>
              <a:gd name="connsiteY1" fmla="*/ 0 h 1656000"/>
              <a:gd name="connsiteX2" fmla="*/ 3220266 w 3220266"/>
              <a:gd name="connsiteY2" fmla="*/ 1656000 h 1656000"/>
              <a:gd name="connsiteX3" fmla="*/ 0 w 3220266"/>
              <a:gd name="connsiteY3" fmla="*/ 1655587 h 1656000"/>
              <a:gd name="connsiteX4" fmla="*/ 216850 w 3220266"/>
              <a:gd name="connsiteY4" fmla="*/ 0 h 1656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20266" h="1656000">
                <a:moveTo>
                  <a:pt x="216850" y="0"/>
                </a:moveTo>
                <a:lnTo>
                  <a:pt x="3220266" y="0"/>
                </a:lnTo>
                <a:lnTo>
                  <a:pt x="3220266" y="1656000"/>
                </a:lnTo>
                <a:lnTo>
                  <a:pt x="0" y="1655587"/>
                </a:lnTo>
                <a:lnTo>
                  <a:pt x="216850" y="0"/>
                </a:lnTo>
                <a:close/>
              </a:path>
            </a:pathLst>
          </a:custGeom>
          <a:solidFill>
            <a:schemeClr val="bg1">
              <a:lumMod val="75000"/>
            </a:schemeClr>
          </a:solidFill>
        </p:spPr>
        <p:txBody>
          <a:bodyPr vert="horz" lIns="0" tIns="0" rIns="0" bIns="0" rtlCol="0" anchor="ctr">
            <a:normAutofit/>
          </a:bodyPr>
          <a:lstStyle>
            <a:lvl1pPr marL="239994" indent="-239994" algn="ctr">
              <a:buNone/>
              <a:defRPr lang="sv-SE" sz="2133" noProof="0"/>
            </a:lvl1pPr>
          </a:lstStyle>
          <a:p>
            <a:pPr marL="0" marR="0" lvl="0" indent="0" algn="ctr" latinLnBrk="0">
              <a:buClrTx/>
              <a:buSzTx/>
              <a:tabLst/>
            </a:pPr>
            <a:r>
              <a:rPr lang="sv-SE" noProof="0"/>
              <a:t>Klicka på ikonen</a:t>
            </a:r>
            <a:br>
              <a:rPr lang="sv-SE" noProof="0"/>
            </a:br>
            <a:br>
              <a:rPr lang="sv-SE" noProof="0"/>
            </a:br>
            <a:r>
              <a:rPr lang="sv-SE" noProof="0"/>
              <a:t>för att lägga till en bild</a:t>
            </a:r>
          </a:p>
        </p:txBody>
      </p:sp>
      <p:sp>
        <p:nvSpPr>
          <p:cNvPr id="10" name="Platshållare för bild 7">
            <a:extLst>
              <a:ext uri="{FF2B5EF4-FFF2-40B4-BE49-F238E27FC236}">
                <a16:creationId xmlns:a16="http://schemas.microsoft.com/office/drawing/2014/main" id="{75A4FAA9-F64E-D542-B83E-45FB509AE0CD}"/>
              </a:ext>
            </a:extLst>
          </p:cNvPr>
          <p:cNvSpPr>
            <a:spLocks noGrp="1"/>
          </p:cNvSpPr>
          <p:nvPr>
            <p:ph type="pic" sz="quarter" idx="21" hasCustomPrompt="1"/>
          </p:nvPr>
        </p:nvSpPr>
        <p:spPr>
          <a:xfrm>
            <a:off x="7573737" y="4291201"/>
            <a:ext cx="4618896" cy="2213377"/>
          </a:xfrm>
          <a:custGeom>
            <a:avLst/>
            <a:gdLst>
              <a:gd name="connsiteX0" fmla="*/ 0 w 2992081"/>
              <a:gd name="connsiteY0" fmla="*/ 0 h 1656000"/>
              <a:gd name="connsiteX1" fmla="*/ 2992081 w 2992081"/>
              <a:gd name="connsiteY1" fmla="*/ 0 h 1656000"/>
              <a:gd name="connsiteX2" fmla="*/ 2992081 w 2992081"/>
              <a:gd name="connsiteY2" fmla="*/ 1656000 h 1656000"/>
              <a:gd name="connsiteX3" fmla="*/ 0 w 2992081"/>
              <a:gd name="connsiteY3" fmla="*/ 1656000 h 1656000"/>
              <a:gd name="connsiteX4" fmla="*/ 0 w 2992081"/>
              <a:gd name="connsiteY4" fmla="*/ 0 h 1656000"/>
              <a:gd name="connsiteX0" fmla="*/ 471488 w 3463569"/>
              <a:gd name="connsiteY0" fmla="*/ 0 h 1670287"/>
              <a:gd name="connsiteX1" fmla="*/ 3463569 w 3463569"/>
              <a:gd name="connsiteY1" fmla="*/ 0 h 1670287"/>
              <a:gd name="connsiteX2" fmla="*/ 3463569 w 3463569"/>
              <a:gd name="connsiteY2" fmla="*/ 1656000 h 1670287"/>
              <a:gd name="connsiteX3" fmla="*/ 0 w 3463569"/>
              <a:gd name="connsiteY3" fmla="*/ 1670287 h 1670287"/>
              <a:gd name="connsiteX4" fmla="*/ 471488 w 3463569"/>
              <a:gd name="connsiteY4" fmla="*/ 0 h 1670287"/>
              <a:gd name="connsiteX0" fmla="*/ 228601 w 3463569"/>
              <a:gd name="connsiteY0" fmla="*/ 0 h 1677431"/>
              <a:gd name="connsiteX1" fmla="*/ 3463569 w 3463569"/>
              <a:gd name="connsiteY1" fmla="*/ 7144 h 1677431"/>
              <a:gd name="connsiteX2" fmla="*/ 3463569 w 3463569"/>
              <a:gd name="connsiteY2" fmla="*/ 1663144 h 1677431"/>
              <a:gd name="connsiteX3" fmla="*/ 0 w 3463569"/>
              <a:gd name="connsiteY3" fmla="*/ 1677431 h 1677431"/>
              <a:gd name="connsiteX4" fmla="*/ 228601 w 3463569"/>
              <a:gd name="connsiteY4" fmla="*/ 0 h 1677431"/>
              <a:gd name="connsiteX0" fmla="*/ 235745 w 3463569"/>
              <a:gd name="connsiteY0" fmla="*/ 7144 h 1670287"/>
              <a:gd name="connsiteX1" fmla="*/ 3463569 w 3463569"/>
              <a:gd name="connsiteY1" fmla="*/ 0 h 1670287"/>
              <a:gd name="connsiteX2" fmla="*/ 3463569 w 3463569"/>
              <a:gd name="connsiteY2" fmla="*/ 1656000 h 1670287"/>
              <a:gd name="connsiteX3" fmla="*/ 0 w 3463569"/>
              <a:gd name="connsiteY3" fmla="*/ 1670287 h 1670287"/>
              <a:gd name="connsiteX4" fmla="*/ 235745 w 3463569"/>
              <a:gd name="connsiteY4" fmla="*/ 7144 h 1670287"/>
              <a:gd name="connsiteX0" fmla="*/ 224410 w 3463569"/>
              <a:gd name="connsiteY0" fmla="*/ 0 h 1670700"/>
              <a:gd name="connsiteX1" fmla="*/ 3463569 w 3463569"/>
              <a:gd name="connsiteY1" fmla="*/ 413 h 1670700"/>
              <a:gd name="connsiteX2" fmla="*/ 3463569 w 3463569"/>
              <a:gd name="connsiteY2" fmla="*/ 1656413 h 1670700"/>
              <a:gd name="connsiteX3" fmla="*/ 0 w 3463569"/>
              <a:gd name="connsiteY3" fmla="*/ 1670700 h 1670700"/>
              <a:gd name="connsiteX4" fmla="*/ 224410 w 3463569"/>
              <a:gd name="connsiteY4" fmla="*/ 0 h 1670700"/>
              <a:gd name="connsiteX0" fmla="*/ 220632 w 3459791"/>
              <a:gd name="connsiteY0" fmla="*/ 0 h 1663143"/>
              <a:gd name="connsiteX1" fmla="*/ 3459791 w 3459791"/>
              <a:gd name="connsiteY1" fmla="*/ 413 h 1663143"/>
              <a:gd name="connsiteX2" fmla="*/ 3459791 w 3459791"/>
              <a:gd name="connsiteY2" fmla="*/ 1656413 h 1663143"/>
              <a:gd name="connsiteX3" fmla="*/ 0 w 3459791"/>
              <a:gd name="connsiteY3" fmla="*/ 1663143 h 1663143"/>
              <a:gd name="connsiteX4" fmla="*/ 220632 w 3459791"/>
              <a:gd name="connsiteY4" fmla="*/ 0 h 1663143"/>
              <a:gd name="connsiteX0" fmla="*/ 220632 w 3459791"/>
              <a:gd name="connsiteY0" fmla="*/ 0 h 1659364"/>
              <a:gd name="connsiteX1" fmla="*/ 3459791 w 3459791"/>
              <a:gd name="connsiteY1" fmla="*/ 413 h 1659364"/>
              <a:gd name="connsiteX2" fmla="*/ 3459791 w 3459791"/>
              <a:gd name="connsiteY2" fmla="*/ 1656413 h 1659364"/>
              <a:gd name="connsiteX3" fmla="*/ 0 w 3459791"/>
              <a:gd name="connsiteY3" fmla="*/ 1659364 h 1659364"/>
              <a:gd name="connsiteX4" fmla="*/ 220632 w 3459791"/>
              <a:gd name="connsiteY4" fmla="*/ 0 h 1659364"/>
              <a:gd name="connsiteX0" fmla="*/ 215716 w 3454875"/>
              <a:gd name="connsiteY0" fmla="*/ 0 h 1656413"/>
              <a:gd name="connsiteX1" fmla="*/ 3454875 w 3454875"/>
              <a:gd name="connsiteY1" fmla="*/ 413 h 1656413"/>
              <a:gd name="connsiteX2" fmla="*/ 3454875 w 3454875"/>
              <a:gd name="connsiteY2" fmla="*/ 1656413 h 1656413"/>
              <a:gd name="connsiteX3" fmla="*/ 0 w 3454875"/>
              <a:gd name="connsiteY3" fmla="*/ 1654447 h 1656413"/>
              <a:gd name="connsiteX4" fmla="*/ 215716 w 3454875"/>
              <a:gd name="connsiteY4" fmla="*/ 0 h 1656413"/>
              <a:gd name="connsiteX0" fmla="*/ 215716 w 3454875"/>
              <a:gd name="connsiteY0" fmla="*/ 0 h 1656413"/>
              <a:gd name="connsiteX1" fmla="*/ 3454875 w 3454875"/>
              <a:gd name="connsiteY1" fmla="*/ 413 h 1656413"/>
              <a:gd name="connsiteX2" fmla="*/ 3454875 w 3454875"/>
              <a:gd name="connsiteY2" fmla="*/ 1656413 h 1656413"/>
              <a:gd name="connsiteX3" fmla="*/ 0 w 3454875"/>
              <a:gd name="connsiteY3" fmla="*/ 1654447 h 1656413"/>
              <a:gd name="connsiteX4" fmla="*/ 215716 w 3454875"/>
              <a:gd name="connsiteY4" fmla="*/ 0 h 1656413"/>
              <a:gd name="connsiteX0" fmla="*/ 220632 w 3459791"/>
              <a:gd name="connsiteY0" fmla="*/ 0 h 1674117"/>
              <a:gd name="connsiteX1" fmla="*/ 3459791 w 3459791"/>
              <a:gd name="connsiteY1" fmla="*/ 413 h 1674117"/>
              <a:gd name="connsiteX2" fmla="*/ 3459791 w 3459791"/>
              <a:gd name="connsiteY2" fmla="*/ 1656413 h 1674117"/>
              <a:gd name="connsiteX3" fmla="*/ 0 w 3459791"/>
              <a:gd name="connsiteY3" fmla="*/ 1674117 h 1674117"/>
              <a:gd name="connsiteX4" fmla="*/ 220632 w 3459791"/>
              <a:gd name="connsiteY4" fmla="*/ 0 h 1674117"/>
              <a:gd name="connsiteX0" fmla="*/ 220632 w 3459791"/>
              <a:gd name="connsiteY0" fmla="*/ 0 h 1674117"/>
              <a:gd name="connsiteX1" fmla="*/ 3459791 w 3459791"/>
              <a:gd name="connsiteY1" fmla="*/ 413 h 1674117"/>
              <a:gd name="connsiteX2" fmla="*/ 3454875 w 3459791"/>
              <a:gd name="connsiteY2" fmla="*/ 1671164 h 1674117"/>
              <a:gd name="connsiteX3" fmla="*/ 0 w 3459791"/>
              <a:gd name="connsiteY3" fmla="*/ 1674117 h 1674117"/>
              <a:gd name="connsiteX4" fmla="*/ 220632 w 3459791"/>
              <a:gd name="connsiteY4" fmla="*/ 0 h 1674117"/>
              <a:gd name="connsiteX0" fmla="*/ 220632 w 3460264"/>
              <a:gd name="connsiteY0" fmla="*/ 0 h 1676081"/>
              <a:gd name="connsiteX1" fmla="*/ 3459791 w 3460264"/>
              <a:gd name="connsiteY1" fmla="*/ 413 h 1676081"/>
              <a:gd name="connsiteX2" fmla="*/ 3459791 w 3460264"/>
              <a:gd name="connsiteY2" fmla="*/ 1676081 h 1676081"/>
              <a:gd name="connsiteX3" fmla="*/ 0 w 3460264"/>
              <a:gd name="connsiteY3" fmla="*/ 1674117 h 1676081"/>
              <a:gd name="connsiteX4" fmla="*/ 220632 w 3460264"/>
              <a:gd name="connsiteY4" fmla="*/ 0 h 1676081"/>
              <a:gd name="connsiteX0" fmla="*/ 216724 w 3456356"/>
              <a:gd name="connsiteY0" fmla="*/ 0 h 1676081"/>
              <a:gd name="connsiteX1" fmla="*/ 3455883 w 3456356"/>
              <a:gd name="connsiteY1" fmla="*/ 413 h 1676081"/>
              <a:gd name="connsiteX2" fmla="*/ 3455883 w 3456356"/>
              <a:gd name="connsiteY2" fmla="*/ 1676081 h 1676081"/>
              <a:gd name="connsiteX3" fmla="*/ 0 w 3456356"/>
              <a:gd name="connsiteY3" fmla="*/ 1662392 h 1676081"/>
              <a:gd name="connsiteX4" fmla="*/ 216724 w 3456356"/>
              <a:gd name="connsiteY4" fmla="*/ 0 h 1676081"/>
              <a:gd name="connsiteX0" fmla="*/ 220631 w 3460263"/>
              <a:gd name="connsiteY0" fmla="*/ 0 h 1676081"/>
              <a:gd name="connsiteX1" fmla="*/ 3459790 w 3460263"/>
              <a:gd name="connsiteY1" fmla="*/ 413 h 1676081"/>
              <a:gd name="connsiteX2" fmla="*/ 3459790 w 3460263"/>
              <a:gd name="connsiteY2" fmla="*/ 1676081 h 1676081"/>
              <a:gd name="connsiteX3" fmla="*/ 0 w 3460263"/>
              <a:gd name="connsiteY3" fmla="*/ 1674118 h 1676081"/>
              <a:gd name="connsiteX4" fmla="*/ 220631 w 3460263"/>
              <a:gd name="connsiteY4" fmla="*/ 0 h 1676081"/>
              <a:gd name="connsiteX0" fmla="*/ 224539 w 3464171"/>
              <a:gd name="connsiteY0" fmla="*/ 0 h 1676081"/>
              <a:gd name="connsiteX1" fmla="*/ 3463698 w 3464171"/>
              <a:gd name="connsiteY1" fmla="*/ 413 h 1676081"/>
              <a:gd name="connsiteX2" fmla="*/ 3463698 w 3464171"/>
              <a:gd name="connsiteY2" fmla="*/ 1676081 h 1676081"/>
              <a:gd name="connsiteX3" fmla="*/ 0 w 3464171"/>
              <a:gd name="connsiteY3" fmla="*/ 1658484 h 1676081"/>
              <a:gd name="connsiteX4" fmla="*/ 224539 w 3464171"/>
              <a:gd name="connsiteY4" fmla="*/ 0 h 1676081"/>
              <a:gd name="connsiteX0" fmla="*/ 224539 w 3463698"/>
              <a:gd name="connsiteY0" fmla="*/ 0 h 1664355"/>
              <a:gd name="connsiteX1" fmla="*/ 3463698 w 3463698"/>
              <a:gd name="connsiteY1" fmla="*/ 413 h 1664355"/>
              <a:gd name="connsiteX2" fmla="*/ 3459791 w 3463698"/>
              <a:gd name="connsiteY2" fmla="*/ 1664355 h 1664355"/>
              <a:gd name="connsiteX3" fmla="*/ 0 w 3463698"/>
              <a:gd name="connsiteY3" fmla="*/ 1658484 h 1664355"/>
              <a:gd name="connsiteX4" fmla="*/ 224539 w 3463698"/>
              <a:gd name="connsiteY4" fmla="*/ 0 h 1664355"/>
              <a:gd name="connsiteX0" fmla="*/ 224539 w 3464172"/>
              <a:gd name="connsiteY0" fmla="*/ 0 h 1658484"/>
              <a:gd name="connsiteX1" fmla="*/ 3463698 w 3464172"/>
              <a:gd name="connsiteY1" fmla="*/ 413 h 1658484"/>
              <a:gd name="connsiteX2" fmla="*/ 3463699 w 3464172"/>
              <a:gd name="connsiteY2" fmla="*/ 1648721 h 1658484"/>
              <a:gd name="connsiteX3" fmla="*/ 0 w 3464172"/>
              <a:gd name="connsiteY3" fmla="*/ 1658484 h 1658484"/>
              <a:gd name="connsiteX4" fmla="*/ 224539 w 3464172"/>
              <a:gd name="connsiteY4" fmla="*/ 0 h 1658484"/>
              <a:gd name="connsiteX0" fmla="*/ 224539 w 3464172"/>
              <a:gd name="connsiteY0" fmla="*/ 0 h 1660446"/>
              <a:gd name="connsiteX1" fmla="*/ 3463698 w 3464172"/>
              <a:gd name="connsiteY1" fmla="*/ 413 h 1660446"/>
              <a:gd name="connsiteX2" fmla="*/ 3463699 w 3464172"/>
              <a:gd name="connsiteY2" fmla="*/ 1660446 h 1660446"/>
              <a:gd name="connsiteX3" fmla="*/ 0 w 3464172"/>
              <a:gd name="connsiteY3" fmla="*/ 1658484 h 1660446"/>
              <a:gd name="connsiteX4" fmla="*/ 224539 w 3464172"/>
              <a:gd name="connsiteY4" fmla="*/ 0 h 16604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64172" h="1660446">
                <a:moveTo>
                  <a:pt x="224539" y="0"/>
                </a:moveTo>
                <a:lnTo>
                  <a:pt x="3463698" y="413"/>
                </a:lnTo>
                <a:cubicBezTo>
                  <a:pt x="3462059" y="557330"/>
                  <a:pt x="3465338" y="1103529"/>
                  <a:pt x="3463699" y="1660446"/>
                </a:cubicBezTo>
                <a:lnTo>
                  <a:pt x="0" y="1658484"/>
                </a:lnTo>
                <a:lnTo>
                  <a:pt x="224539" y="0"/>
                </a:lnTo>
                <a:close/>
              </a:path>
            </a:pathLst>
          </a:custGeom>
          <a:solidFill>
            <a:schemeClr val="bg1">
              <a:lumMod val="75000"/>
            </a:schemeClr>
          </a:solidFill>
        </p:spPr>
        <p:txBody>
          <a:bodyPr vert="horz" lIns="0" tIns="0" rIns="0" bIns="0" rtlCol="0" anchor="ctr">
            <a:normAutofit/>
          </a:bodyPr>
          <a:lstStyle>
            <a:lvl1pPr marL="239994" indent="-239994" algn="ctr">
              <a:buNone/>
              <a:defRPr lang="sv-SE" sz="2133" noProof="0"/>
            </a:lvl1pPr>
          </a:lstStyle>
          <a:p>
            <a:pPr marL="0" marR="0" lvl="0" indent="0" algn="ctr" latinLnBrk="0">
              <a:buClrTx/>
              <a:buSzTx/>
              <a:tabLst/>
            </a:pPr>
            <a:r>
              <a:rPr lang="sv-SE" noProof="0"/>
              <a:t>Klicka på ikonen</a:t>
            </a:r>
            <a:br>
              <a:rPr lang="sv-SE" noProof="0"/>
            </a:br>
            <a:br>
              <a:rPr lang="sv-SE" noProof="0"/>
            </a:br>
            <a:r>
              <a:rPr lang="sv-SE" noProof="0"/>
              <a:t>för att lägga till en bild</a:t>
            </a:r>
          </a:p>
        </p:txBody>
      </p:sp>
      <p:sp>
        <p:nvSpPr>
          <p:cNvPr id="12" name="Rubrik 5">
            <a:extLst>
              <a:ext uri="{FF2B5EF4-FFF2-40B4-BE49-F238E27FC236}">
                <a16:creationId xmlns:a16="http://schemas.microsoft.com/office/drawing/2014/main" id="{D98FC7C0-00F4-724B-B760-FC9D0474167B}"/>
              </a:ext>
            </a:extLst>
          </p:cNvPr>
          <p:cNvSpPr>
            <a:spLocks noGrp="1"/>
          </p:cNvSpPr>
          <p:nvPr>
            <p:ph type="title"/>
          </p:nvPr>
        </p:nvSpPr>
        <p:spPr>
          <a:xfrm>
            <a:off x="912000" y="672001"/>
            <a:ext cx="6816000" cy="759209"/>
          </a:xfrm>
        </p:spPr>
        <p:txBody>
          <a:bodyPr anchor="t" anchorCtr="0"/>
          <a:lstStyle/>
          <a:p>
            <a:r>
              <a:rPr lang="sv-SE"/>
              <a:t>Klicka här för att ändra mall för rubrikformat</a:t>
            </a:r>
          </a:p>
        </p:txBody>
      </p:sp>
      <p:sp>
        <p:nvSpPr>
          <p:cNvPr id="13" name="Date Placeholder 1">
            <a:extLst>
              <a:ext uri="{FF2B5EF4-FFF2-40B4-BE49-F238E27FC236}">
                <a16:creationId xmlns:a16="http://schemas.microsoft.com/office/drawing/2014/main" id="{A5197A7D-0B91-C945-B84D-CE797748D6A1}"/>
              </a:ext>
            </a:extLst>
          </p:cNvPr>
          <p:cNvSpPr>
            <a:spLocks noGrp="1"/>
          </p:cNvSpPr>
          <p:nvPr>
            <p:ph type="dt" sz="half" idx="2"/>
          </p:nvPr>
        </p:nvSpPr>
        <p:spPr>
          <a:xfrm>
            <a:off x="9671792" y="6501342"/>
            <a:ext cx="1305600" cy="338364"/>
          </a:xfrm>
          <a:prstGeom prst="rect">
            <a:avLst/>
          </a:prstGeom>
        </p:spPr>
        <p:txBody>
          <a:bodyPr vert="horz" lIns="91440" tIns="45720" rIns="91440" bIns="45720" rtlCol="0" anchor="ctr"/>
          <a:lstStyle>
            <a:lvl1pPr algn="l">
              <a:defRPr sz="933">
                <a:solidFill>
                  <a:schemeClr val="bg1">
                    <a:lumMod val="75000"/>
                  </a:schemeClr>
                </a:solidFill>
              </a:defRPr>
            </a:lvl1pPr>
          </a:lstStyle>
          <a:p>
            <a:fld id="{E39FF12A-6D61-E94D-9FF8-5D6D7D9ABAF1}" type="datetime1">
              <a:rPr lang="sv-SE" smtClean="0"/>
              <a:t>2026-05-19</a:t>
            </a:fld>
            <a:endParaRPr lang="sv-SE"/>
          </a:p>
        </p:txBody>
      </p:sp>
      <p:sp>
        <p:nvSpPr>
          <p:cNvPr id="14" name="Platshållare för bildnummer 2">
            <a:extLst>
              <a:ext uri="{FF2B5EF4-FFF2-40B4-BE49-F238E27FC236}">
                <a16:creationId xmlns:a16="http://schemas.microsoft.com/office/drawing/2014/main" id="{88A00D6A-0F0A-8C4D-BE9D-66286BF2FC2A}"/>
              </a:ext>
            </a:extLst>
          </p:cNvPr>
          <p:cNvSpPr>
            <a:spLocks noGrp="1"/>
          </p:cNvSpPr>
          <p:nvPr>
            <p:ph type="sldNum" sz="quarter" idx="4"/>
          </p:nvPr>
        </p:nvSpPr>
        <p:spPr>
          <a:xfrm>
            <a:off x="11046320" y="6501342"/>
            <a:ext cx="288032" cy="321141"/>
          </a:xfrm>
          <a:prstGeom prst="rect">
            <a:avLst/>
          </a:prstGeom>
        </p:spPr>
        <p:txBody>
          <a:bodyPr vert="horz" lIns="0" tIns="0" rIns="0" bIns="0" rtlCol="0" anchor="ctr"/>
          <a:lstStyle>
            <a:lvl1pPr algn="r">
              <a:defRPr sz="933">
                <a:solidFill>
                  <a:schemeClr val="bg1">
                    <a:lumMod val="75000"/>
                  </a:schemeClr>
                </a:solidFill>
              </a:defRPr>
            </a:lvl1pPr>
          </a:lstStyle>
          <a:p>
            <a:pPr>
              <a:defRPr/>
            </a:pPr>
            <a:fld id="{9426A61E-93B8-384D-8975-0A89DB09A550}" type="slidenum">
              <a:rPr lang="sv-SE" smtClean="0"/>
              <a:pPr>
                <a:defRPr/>
              </a:pPr>
              <a:t>‹#›</a:t>
            </a:fld>
            <a:endParaRPr lang="sv-SE"/>
          </a:p>
        </p:txBody>
      </p:sp>
      <p:sp>
        <p:nvSpPr>
          <p:cNvPr id="15" name="Platshållare för sidfot 5">
            <a:extLst>
              <a:ext uri="{FF2B5EF4-FFF2-40B4-BE49-F238E27FC236}">
                <a16:creationId xmlns:a16="http://schemas.microsoft.com/office/drawing/2014/main" id="{81096CEB-93E2-EB4C-AC03-51C52EFAD334}"/>
              </a:ext>
            </a:extLst>
          </p:cNvPr>
          <p:cNvSpPr>
            <a:spLocks noGrp="1"/>
          </p:cNvSpPr>
          <p:nvPr>
            <p:ph type="ftr" sz="quarter" idx="3"/>
          </p:nvPr>
        </p:nvSpPr>
        <p:spPr>
          <a:xfrm>
            <a:off x="2927648" y="6609241"/>
            <a:ext cx="5088379" cy="143696"/>
          </a:xfrm>
          <a:prstGeom prst="rect">
            <a:avLst/>
          </a:prstGeom>
        </p:spPr>
        <p:txBody>
          <a:bodyPr lIns="0" tIns="0" rIns="0" bIns="0" anchor="t" anchorCtr="0">
            <a:noAutofit/>
          </a:bodyPr>
          <a:lstStyle>
            <a:lvl1pPr algn="l">
              <a:lnSpc>
                <a:spcPct val="100000"/>
              </a:lnSpc>
              <a:defRPr lang="sv-SE" sz="933" b="1" i="0" cap="none" spc="67" baseline="0">
                <a:solidFill>
                  <a:schemeClr val="bg1">
                    <a:lumMod val="75000"/>
                  </a:schemeClr>
                </a:solidFill>
                <a:latin typeface="Arial" panose="020B0604020202020204" pitchFamily="34" charset="0"/>
                <a:ea typeface="ＭＳ Ｐゴシック" pitchFamily="-65" charset="-128"/>
                <a:cs typeface="Arial" panose="020B0604020202020204" pitchFamily="34" charset="0"/>
              </a:defRPr>
            </a:lvl1pPr>
          </a:lstStyle>
          <a:p>
            <a:pPr eaLnBrk="0" hangingPunct="0"/>
            <a:r>
              <a:rPr lang="en-GB"/>
              <a:t>|      NAMN PÅ VERKSAMHET – ÄNDRAS I SIDFOTSLÄGET</a:t>
            </a:r>
          </a:p>
        </p:txBody>
      </p:sp>
    </p:spTree>
    <p:extLst>
      <p:ext uri="{BB962C8B-B14F-4D97-AF65-F5344CB8AC3E}">
        <p14:creationId xmlns:p14="http://schemas.microsoft.com/office/powerpoint/2010/main" val="3846228233"/>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ext och två bilder (alt 2)">
    <p:spTree>
      <p:nvGrpSpPr>
        <p:cNvPr id="1" name=""/>
        <p:cNvGrpSpPr/>
        <p:nvPr/>
      </p:nvGrpSpPr>
      <p:grpSpPr>
        <a:xfrm>
          <a:off x="0" y="0"/>
          <a:ext cx="0" cy="0"/>
          <a:chOff x="0" y="0"/>
          <a:chExt cx="0" cy="0"/>
        </a:xfrm>
      </p:grpSpPr>
      <p:sp>
        <p:nvSpPr>
          <p:cNvPr id="8" name="Platshållare för innehåll 2"/>
          <p:cNvSpPr>
            <a:spLocks noGrp="1"/>
          </p:cNvSpPr>
          <p:nvPr>
            <p:ph sz="quarter" idx="12" hasCustomPrompt="1"/>
          </p:nvPr>
        </p:nvSpPr>
        <p:spPr>
          <a:xfrm>
            <a:off x="912000" y="1920000"/>
            <a:ext cx="6816000" cy="3985949"/>
          </a:xfrm>
        </p:spPr>
        <p:txBody>
          <a:bodyPr/>
          <a:lstStyle>
            <a:lvl1pPr marL="287993" indent="-287993">
              <a:defRPr sz="2400"/>
            </a:lvl1pPr>
            <a:lvl2pPr marL="575986" indent="-287993">
              <a:defRPr sz="2133"/>
            </a:lvl2pPr>
            <a:lvl3pPr marL="863978" indent="-287993">
              <a:defRPr sz="2133"/>
            </a:lvl3pPr>
            <a:lvl4pPr marL="1151971" indent="-287993">
              <a:defRPr sz="2133"/>
            </a:lvl4pPr>
            <a:lvl5pPr marL="1439964" indent="-287993">
              <a:defRPr sz="2133"/>
            </a:lvl5pPr>
          </a:lstStyle>
          <a:p>
            <a:pPr lvl="0"/>
            <a:r>
              <a:rPr lang="sv-SE"/>
              <a:t>Skriv in din text</a:t>
            </a:r>
          </a:p>
          <a:p>
            <a:pPr lvl="1"/>
            <a:r>
              <a:rPr lang="sv-SE"/>
              <a:t>Nivå två</a:t>
            </a:r>
          </a:p>
          <a:p>
            <a:pPr lvl="2"/>
            <a:r>
              <a:rPr lang="sv-SE"/>
              <a:t>Nivå tre</a:t>
            </a:r>
          </a:p>
          <a:p>
            <a:pPr lvl="3"/>
            <a:r>
              <a:rPr lang="sv-SE"/>
              <a:t>Nivå fyra</a:t>
            </a:r>
          </a:p>
          <a:p>
            <a:pPr lvl="4"/>
            <a:r>
              <a:rPr lang="sv-SE"/>
              <a:t>Nivå fem</a:t>
            </a:r>
          </a:p>
        </p:txBody>
      </p:sp>
      <p:sp>
        <p:nvSpPr>
          <p:cNvPr id="14" name="Platshållare för bild 7"/>
          <p:cNvSpPr>
            <a:spLocks noGrp="1"/>
          </p:cNvSpPr>
          <p:nvPr>
            <p:ph type="pic" sz="quarter" idx="17" hasCustomPrompt="1"/>
          </p:nvPr>
        </p:nvSpPr>
        <p:spPr>
          <a:xfrm>
            <a:off x="7539693" y="-370959"/>
            <a:ext cx="4652308" cy="3369600"/>
          </a:xfrm>
          <a:custGeom>
            <a:avLst/>
            <a:gdLst>
              <a:gd name="connsiteX0" fmla="*/ 0 w 2992081"/>
              <a:gd name="connsiteY0" fmla="*/ 0 h 2527200"/>
              <a:gd name="connsiteX1" fmla="*/ 2992081 w 2992081"/>
              <a:gd name="connsiteY1" fmla="*/ 0 h 2527200"/>
              <a:gd name="connsiteX2" fmla="*/ 2992081 w 2992081"/>
              <a:gd name="connsiteY2" fmla="*/ 2527200 h 2527200"/>
              <a:gd name="connsiteX3" fmla="*/ 0 w 2992081"/>
              <a:gd name="connsiteY3" fmla="*/ 2527200 h 2527200"/>
              <a:gd name="connsiteX4" fmla="*/ 0 w 2992081"/>
              <a:gd name="connsiteY4" fmla="*/ 0 h 2527200"/>
              <a:gd name="connsiteX0" fmla="*/ 0 w 3489231"/>
              <a:gd name="connsiteY0" fmla="*/ 0 h 2527200"/>
              <a:gd name="connsiteX1" fmla="*/ 3489231 w 3489231"/>
              <a:gd name="connsiteY1" fmla="*/ 0 h 2527200"/>
              <a:gd name="connsiteX2" fmla="*/ 3489231 w 3489231"/>
              <a:gd name="connsiteY2" fmla="*/ 2527200 h 2527200"/>
              <a:gd name="connsiteX3" fmla="*/ 497150 w 3489231"/>
              <a:gd name="connsiteY3" fmla="*/ 2527200 h 2527200"/>
              <a:gd name="connsiteX4" fmla="*/ 0 w 3489231"/>
              <a:gd name="connsiteY4" fmla="*/ 0 h 2527200"/>
              <a:gd name="connsiteX0" fmla="*/ 0 w 3489231"/>
              <a:gd name="connsiteY0" fmla="*/ 0 h 2532366"/>
              <a:gd name="connsiteX1" fmla="*/ 3489231 w 3489231"/>
              <a:gd name="connsiteY1" fmla="*/ 0 h 2532366"/>
              <a:gd name="connsiteX2" fmla="*/ 3489231 w 3489231"/>
              <a:gd name="connsiteY2" fmla="*/ 2527200 h 2532366"/>
              <a:gd name="connsiteX3" fmla="*/ 352499 w 3489231"/>
              <a:gd name="connsiteY3" fmla="*/ 2532366 h 2532366"/>
              <a:gd name="connsiteX4" fmla="*/ 0 w 3489231"/>
              <a:gd name="connsiteY4" fmla="*/ 0 h 2532366"/>
              <a:gd name="connsiteX0" fmla="*/ 0 w 3489231"/>
              <a:gd name="connsiteY0" fmla="*/ 0 h 2527200"/>
              <a:gd name="connsiteX1" fmla="*/ 3489231 w 3489231"/>
              <a:gd name="connsiteY1" fmla="*/ 0 h 2527200"/>
              <a:gd name="connsiteX2" fmla="*/ 3489231 w 3489231"/>
              <a:gd name="connsiteY2" fmla="*/ 2527200 h 2527200"/>
              <a:gd name="connsiteX3" fmla="*/ 331835 w 3489231"/>
              <a:gd name="connsiteY3" fmla="*/ 2465206 h 2527200"/>
              <a:gd name="connsiteX4" fmla="*/ 0 w 3489231"/>
              <a:gd name="connsiteY4" fmla="*/ 0 h 2527200"/>
              <a:gd name="connsiteX0" fmla="*/ 0 w 3489231"/>
              <a:gd name="connsiteY0" fmla="*/ 0 h 2532366"/>
              <a:gd name="connsiteX1" fmla="*/ 3489231 w 3489231"/>
              <a:gd name="connsiteY1" fmla="*/ 0 h 2532366"/>
              <a:gd name="connsiteX2" fmla="*/ 3489231 w 3489231"/>
              <a:gd name="connsiteY2" fmla="*/ 2527200 h 2532366"/>
              <a:gd name="connsiteX3" fmla="*/ 347333 w 3489231"/>
              <a:gd name="connsiteY3" fmla="*/ 2532366 h 2532366"/>
              <a:gd name="connsiteX4" fmla="*/ 0 w 3489231"/>
              <a:gd name="connsiteY4" fmla="*/ 0 h 2532366"/>
              <a:gd name="connsiteX0" fmla="*/ 0 w 3489231"/>
              <a:gd name="connsiteY0" fmla="*/ 0 h 2527200"/>
              <a:gd name="connsiteX1" fmla="*/ 3489231 w 3489231"/>
              <a:gd name="connsiteY1" fmla="*/ 0 h 2527200"/>
              <a:gd name="connsiteX2" fmla="*/ 3489231 w 3489231"/>
              <a:gd name="connsiteY2" fmla="*/ 2527200 h 2527200"/>
              <a:gd name="connsiteX3" fmla="*/ 347333 w 3489231"/>
              <a:gd name="connsiteY3" fmla="*/ 2522033 h 2527200"/>
              <a:gd name="connsiteX4" fmla="*/ 0 w 3489231"/>
              <a:gd name="connsiteY4" fmla="*/ 0 h 25272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89231" h="2527200">
                <a:moveTo>
                  <a:pt x="0" y="0"/>
                </a:moveTo>
                <a:lnTo>
                  <a:pt x="3489231" y="0"/>
                </a:lnTo>
                <a:lnTo>
                  <a:pt x="3489231" y="2527200"/>
                </a:lnTo>
                <a:lnTo>
                  <a:pt x="347333" y="2522033"/>
                </a:lnTo>
                <a:lnTo>
                  <a:pt x="0" y="0"/>
                </a:lnTo>
                <a:close/>
              </a:path>
            </a:pathLst>
          </a:custGeom>
          <a:solidFill>
            <a:schemeClr val="bg1">
              <a:lumMod val="75000"/>
            </a:schemeClr>
          </a:solidFill>
        </p:spPr>
        <p:txBody>
          <a:bodyPr vert="horz" lIns="0" tIns="0" rIns="0" bIns="0" rtlCol="0" anchor="ctr">
            <a:normAutofit/>
          </a:bodyPr>
          <a:lstStyle>
            <a:lvl1pPr marL="0" marR="0" indent="0" algn="ctr" defTabSz="609585" rtl="0" eaLnBrk="0" fontAlgn="base" latinLnBrk="0" hangingPunct="0">
              <a:lnSpc>
                <a:spcPct val="110000"/>
              </a:lnSpc>
              <a:spcBef>
                <a:spcPts val="1067"/>
              </a:spcBef>
              <a:spcAft>
                <a:spcPct val="0"/>
              </a:spcAft>
              <a:buClrTx/>
              <a:buSzTx/>
              <a:buFont typeface="Arial" charset="0"/>
              <a:buNone/>
              <a:tabLst/>
              <a:defRPr lang="sv-SE" sz="2133" noProof="0"/>
            </a:lvl1pPr>
          </a:lstStyle>
          <a:p>
            <a:pPr marL="0" marR="0" lvl="0" indent="0" algn="ctr" defTabSz="609585" rtl="0" eaLnBrk="0" fontAlgn="base" latinLnBrk="0" hangingPunct="0">
              <a:lnSpc>
                <a:spcPct val="110000"/>
              </a:lnSpc>
              <a:spcBef>
                <a:spcPts val="1067"/>
              </a:spcBef>
              <a:spcAft>
                <a:spcPct val="0"/>
              </a:spcAft>
              <a:buClrTx/>
              <a:buSzTx/>
              <a:buFont typeface="Arial" charset="0"/>
              <a:buNone/>
              <a:tabLst/>
              <a:defRPr/>
            </a:pPr>
            <a:r>
              <a:rPr lang="sv-SE" noProof="0"/>
              <a:t>Klicka på ikonen</a:t>
            </a:r>
            <a:br>
              <a:rPr lang="sv-SE" noProof="0"/>
            </a:br>
            <a:br>
              <a:rPr lang="sv-SE" noProof="0"/>
            </a:br>
            <a:r>
              <a:rPr lang="sv-SE" noProof="0"/>
              <a:t>för att lägga till en bild</a:t>
            </a:r>
          </a:p>
        </p:txBody>
      </p:sp>
      <p:sp>
        <p:nvSpPr>
          <p:cNvPr id="9" name="Platshållare för bild 7">
            <a:extLst>
              <a:ext uri="{FF2B5EF4-FFF2-40B4-BE49-F238E27FC236}">
                <a16:creationId xmlns:a16="http://schemas.microsoft.com/office/drawing/2014/main" id="{C6E7842F-5E6D-0D4E-95D1-DF406180B4C7}"/>
              </a:ext>
            </a:extLst>
          </p:cNvPr>
          <p:cNvSpPr>
            <a:spLocks noGrp="1"/>
          </p:cNvSpPr>
          <p:nvPr>
            <p:ph type="pic" sz="quarter" idx="20" hasCustomPrompt="1"/>
          </p:nvPr>
        </p:nvSpPr>
        <p:spPr>
          <a:xfrm>
            <a:off x="8030355" y="3137298"/>
            <a:ext cx="4170989" cy="3366964"/>
          </a:xfrm>
          <a:custGeom>
            <a:avLst/>
            <a:gdLst>
              <a:gd name="connsiteX0" fmla="*/ 0 w 2992081"/>
              <a:gd name="connsiteY0" fmla="*/ 0 h 2527200"/>
              <a:gd name="connsiteX1" fmla="*/ 2992081 w 2992081"/>
              <a:gd name="connsiteY1" fmla="*/ 0 h 2527200"/>
              <a:gd name="connsiteX2" fmla="*/ 2992081 w 2992081"/>
              <a:gd name="connsiteY2" fmla="*/ 2527200 h 2527200"/>
              <a:gd name="connsiteX3" fmla="*/ 0 w 2992081"/>
              <a:gd name="connsiteY3" fmla="*/ 2527200 h 2527200"/>
              <a:gd name="connsiteX4" fmla="*/ 0 w 2992081"/>
              <a:gd name="connsiteY4" fmla="*/ 0 h 2527200"/>
              <a:gd name="connsiteX0" fmla="*/ 0 w 3121234"/>
              <a:gd name="connsiteY0" fmla="*/ 0 h 2527200"/>
              <a:gd name="connsiteX1" fmla="*/ 3121234 w 3121234"/>
              <a:gd name="connsiteY1" fmla="*/ 0 h 2527200"/>
              <a:gd name="connsiteX2" fmla="*/ 3121234 w 3121234"/>
              <a:gd name="connsiteY2" fmla="*/ 2527200 h 2527200"/>
              <a:gd name="connsiteX3" fmla="*/ 129153 w 3121234"/>
              <a:gd name="connsiteY3" fmla="*/ 2527200 h 2527200"/>
              <a:gd name="connsiteX4" fmla="*/ 0 w 3121234"/>
              <a:gd name="connsiteY4" fmla="*/ 0 h 2527200"/>
              <a:gd name="connsiteX0" fmla="*/ 0 w 3121234"/>
              <a:gd name="connsiteY0" fmla="*/ 0 h 2527200"/>
              <a:gd name="connsiteX1" fmla="*/ 3121234 w 3121234"/>
              <a:gd name="connsiteY1" fmla="*/ 0 h 2527200"/>
              <a:gd name="connsiteX2" fmla="*/ 3121234 w 3121234"/>
              <a:gd name="connsiteY2" fmla="*/ 2527200 h 2527200"/>
              <a:gd name="connsiteX3" fmla="*/ 361628 w 3121234"/>
              <a:gd name="connsiteY3" fmla="*/ 2527200 h 2527200"/>
              <a:gd name="connsiteX4" fmla="*/ 0 w 3121234"/>
              <a:gd name="connsiteY4" fmla="*/ 0 h 2527200"/>
              <a:gd name="connsiteX0" fmla="*/ 0 w 3121234"/>
              <a:gd name="connsiteY0" fmla="*/ 0 h 2527200"/>
              <a:gd name="connsiteX1" fmla="*/ 3121234 w 3121234"/>
              <a:gd name="connsiteY1" fmla="*/ 0 h 2527200"/>
              <a:gd name="connsiteX2" fmla="*/ 3121234 w 3121234"/>
              <a:gd name="connsiteY2" fmla="*/ 2527200 h 2527200"/>
              <a:gd name="connsiteX3" fmla="*/ 355877 w 3121234"/>
              <a:gd name="connsiteY3" fmla="*/ 2515698 h 2527200"/>
              <a:gd name="connsiteX4" fmla="*/ 0 w 3121234"/>
              <a:gd name="connsiteY4" fmla="*/ 0 h 2527200"/>
              <a:gd name="connsiteX0" fmla="*/ 0 w 3121234"/>
              <a:gd name="connsiteY0" fmla="*/ 0 h 2521449"/>
              <a:gd name="connsiteX1" fmla="*/ 3121234 w 3121234"/>
              <a:gd name="connsiteY1" fmla="*/ 0 h 2521449"/>
              <a:gd name="connsiteX2" fmla="*/ 3115483 w 3121234"/>
              <a:gd name="connsiteY2" fmla="*/ 2521449 h 2521449"/>
              <a:gd name="connsiteX3" fmla="*/ 355877 w 3121234"/>
              <a:gd name="connsiteY3" fmla="*/ 2515698 h 2521449"/>
              <a:gd name="connsiteX4" fmla="*/ 0 w 3121234"/>
              <a:gd name="connsiteY4" fmla="*/ 0 h 2521449"/>
              <a:gd name="connsiteX0" fmla="*/ 0 w 3121234"/>
              <a:gd name="connsiteY0" fmla="*/ 0 h 2525223"/>
              <a:gd name="connsiteX1" fmla="*/ 3121234 w 3121234"/>
              <a:gd name="connsiteY1" fmla="*/ 0 h 2525223"/>
              <a:gd name="connsiteX2" fmla="*/ 3115483 w 3121234"/>
              <a:gd name="connsiteY2" fmla="*/ 2521449 h 2525223"/>
              <a:gd name="connsiteX3" fmla="*/ 355877 w 3121234"/>
              <a:gd name="connsiteY3" fmla="*/ 2525223 h 2525223"/>
              <a:gd name="connsiteX4" fmla="*/ 0 w 3121234"/>
              <a:gd name="connsiteY4" fmla="*/ 0 h 2525223"/>
              <a:gd name="connsiteX0" fmla="*/ 0 w 3121234"/>
              <a:gd name="connsiteY0" fmla="*/ 0 h 2525223"/>
              <a:gd name="connsiteX1" fmla="*/ 3121234 w 3121234"/>
              <a:gd name="connsiteY1" fmla="*/ 0 h 2525223"/>
              <a:gd name="connsiteX2" fmla="*/ 3118658 w 3121234"/>
              <a:gd name="connsiteY2" fmla="*/ 2524624 h 2525223"/>
              <a:gd name="connsiteX3" fmla="*/ 355877 w 3121234"/>
              <a:gd name="connsiteY3" fmla="*/ 2525223 h 2525223"/>
              <a:gd name="connsiteX4" fmla="*/ 0 w 3121234"/>
              <a:gd name="connsiteY4" fmla="*/ 0 h 2525223"/>
              <a:gd name="connsiteX0" fmla="*/ 0 w 3128242"/>
              <a:gd name="connsiteY0" fmla="*/ 0 h 2525223"/>
              <a:gd name="connsiteX1" fmla="*/ 3121234 w 3128242"/>
              <a:gd name="connsiteY1" fmla="*/ 0 h 2525223"/>
              <a:gd name="connsiteX2" fmla="*/ 3128183 w 3128242"/>
              <a:gd name="connsiteY2" fmla="*/ 2524624 h 2525223"/>
              <a:gd name="connsiteX3" fmla="*/ 355877 w 3128242"/>
              <a:gd name="connsiteY3" fmla="*/ 2525223 h 2525223"/>
              <a:gd name="connsiteX4" fmla="*/ 0 w 3128242"/>
              <a:gd name="connsiteY4" fmla="*/ 0 h 25252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28242" h="2525223">
                <a:moveTo>
                  <a:pt x="0" y="0"/>
                </a:moveTo>
                <a:lnTo>
                  <a:pt x="3121234" y="0"/>
                </a:lnTo>
                <a:cubicBezTo>
                  <a:pt x="3120375" y="841541"/>
                  <a:pt x="3129042" y="1683083"/>
                  <a:pt x="3128183" y="2524624"/>
                </a:cubicBezTo>
                <a:lnTo>
                  <a:pt x="355877" y="2525223"/>
                </a:lnTo>
                <a:lnTo>
                  <a:pt x="0" y="0"/>
                </a:lnTo>
                <a:close/>
              </a:path>
            </a:pathLst>
          </a:custGeom>
          <a:solidFill>
            <a:schemeClr val="bg1">
              <a:lumMod val="75000"/>
            </a:schemeClr>
          </a:solidFill>
        </p:spPr>
        <p:txBody>
          <a:bodyPr vert="horz" lIns="0" tIns="0" rIns="0" bIns="0" rtlCol="0" anchor="ctr">
            <a:normAutofit/>
          </a:bodyPr>
          <a:lstStyle>
            <a:lvl1pPr marL="0" marR="0" indent="0" algn="ctr" defTabSz="609585" rtl="0" eaLnBrk="0" fontAlgn="base" latinLnBrk="0" hangingPunct="0">
              <a:lnSpc>
                <a:spcPct val="110000"/>
              </a:lnSpc>
              <a:spcBef>
                <a:spcPts val="1067"/>
              </a:spcBef>
              <a:spcAft>
                <a:spcPct val="0"/>
              </a:spcAft>
              <a:buClrTx/>
              <a:buSzTx/>
              <a:buFont typeface="Arial" charset="0"/>
              <a:buNone/>
              <a:tabLst/>
              <a:defRPr lang="sv-SE" sz="2133" noProof="0"/>
            </a:lvl1pPr>
          </a:lstStyle>
          <a:p>
            <a:pPr marL="0" marR="0" lvl="0" indent="0" algn="ctr" defTabSz="609585" rtl="0" eaLnBrk="0" fontAlgn="base" latinLnBrk="0" hangingPunct="0">
              <a:lnSpc>
                <a:spcPct val="110000"/>
              </a:lnSpc>
              <a:spcBef>
                <a:spcPts val="1067"/>
              </a:spcBef>
              <a:spcAft>
                <a:spcPct val="0"/>
              </a:spcAft>
              <a:buClrTx/>
              <a:buSzTx/>
              <a:buFont typeface="Arial" charset="0"/>
              <a:buNone/>
              <a:tabLst/>
              <a:defRPr/>
            </a:pPr>
            <a:r>
              <a:rPr lang="sv-SE" noProof="0"/>
              <a:t>Klicka på ikonen</a:t>
            </a:r>
            <a:br>
              <a:rPr lang="sv-SE" noProof="0"/>
            </a:br>
            <a:br>
              <a:rPr lang="sv-SE" noProof="0"/>
            </a:br>
            <a:r>
              <a:rPr lang="sv-SE" noProof="0"/>
              <a:t>för att lägga till en bild</a:t>
            </a:r>
          </a:p>
        </p:txBody>
      </p:sp>
      <p:sp>
        <p:nvSpPr>
          <p:cNvPr id="10" name="Rubrik 5">
            <a:extLst>
              <a:ext uri="{FF2B5EF4-FFF2-40B4-BE49-F238E27FC236}">
                <a16:creationId xmlns:a16="http://schemas.microsoft.com/office/drawing/2014/main" id="{14C9355C-85B6-E949-9803-F69815A94C6D}"/>
              </a:ext>
            </a:extLst>
          </p:cNvPr>
          <p:cNvSpPr>
            <a:spLocks noGrp="1"/>
          </p:cNvSpPr>
          <p:nvPr>
            <p:ph type="title"/>
          </p:nvPr>
        </p:nvSpPr>
        <p:spPr>
          <a:xfrm>
            <a:off x="912001" y="672001"/>
            <a:ext cx="6627692" cy="759209"/>
          </a:xfrm>
        </p:spPr>
        <p:txBody>
          <a:bodyPr anchor="t" anchorCtr="0"/>
          <a:lstStyle/>
          <a:p>
            <a:r>
              <a:rPr lang="sv-SE"/>
              <a:t>Klicka här för att ändra mall för rubrikformat</a:t>
            </a:r>
          </a:p>
        </p:txBody>
      </p:sp>
      <p:sp>
        <p:nvSpPr>
          <p:cNvPr id="12" name="Date Placeholder 1">
            <a:extLst>
              <a:ext uri="{FF2B5EF4-FFF2-40B4-BE49-F238E27FC236}">
                <a16:creationId xmlns:a16="http://schemas.microsoft.com/office/drawing/2014/main" id="{F24D471C-B687-B042-8024-25EE166E47E7}"/>
              </a:ext>
            </a:extLst>
          </p:cNvPr>
          <p:cNvSpPr>
            <a:spLocks noGrp="1"/>
          </p:cNvSpPr>
          <p:nvPr>
            <p:ph type="dt" sz="half" idx="2"/>
          </p:nvPr>
        </p:nvSpPr>
        <p:spPr>
          <a:xfrm>
            <a:off x="9671792" y="6501342"/>
            <a:ext cx="1305600" cy="338364"/>
          </a:xfrm>
          <a:prstGeom prst="rect">
            <a:avLst/>
          </a:prstGeom>
        </p:spPr>
        <p:txBody>
          <a:bodyPr vert="horz" lIns="91440" tIns="45720" rIns="91440" bIns="45720" rtlCol="0" anchor="ctr"/>
          <a:lstStyle>
            <a:lvl1pPr algn="l">
              <a:defRPr sz="933">
                <a:solidFill>
                  <a:schemeClr val="bg1">
                    <a:lumMod val="75000"/>
                  </a:schemeClr>
                </a:solidFill>
              </a:defRPr>
            </a:lvl1pPr>
          </a:lstStyle>
          <a:p>
            <a:fld id="{E9BEF976-DD0A-0942-AFDF-4DD0C6729521}" type="datetime1">
              <a:rPr lang="sv-SE" smtClean="0"/>
              <a:t>2026-05-19</a:t>
            </a:fld>
            <a:endParaRPr lang="sv-SE"/>
          </a:p>
        </p:txBody>
      </p:sp>
      <p:sp>
        <p:nvSpPr>
          <p:cNvPr id="13" name="Platshållare för bildnummer 2">
            <a:extLst>
              <a:ext uri="{FF2B5EF4-FFF2-40B4-BE49-F238E27FC236}">
                <a16:creationId xmlns:a16="http://schemas.microsoft.com/office/drawing/2014/main" id="{16B1F460-7303-E74B-8D57-2E9D3B7C89AA}"/>
              </a:ext>
            </a:extLst>
          </p:cNvPr>
          <p:cNvSpPr>
            <a:spLocks noGrp="1"/>
          </p:cNvSpPr>
          <p:nvPr>
            <p:ph type="sldNum" sz="quarter" idx="4"/>
          </p:nvPr>
        </p:nvSpPr>
        <p:spPr>
          <a:xfrm>
            <a:off x="11046320" y="6501342"/>
            <a:ext cx="288032" cy="321141"/>
          </a:xfrm>
          <a:prstGeom prst="rect">
            <a:avLst/>
          </a:prstGeom>
        </p:spPr>
        <p:txBody>
          <a:bodyPr vert="horz" lIns="0" tIns="0" rIns="0" bIns="0" rtlCol="0" anchor="ctr"/>
          <a:lstStyle>
            <a:lvl1pPr algn="r">
              <a:defRPr sz="933">
                <a:solidFill>
                  <a:schemeClr val="bg1">
                    <a:lumMod val="75000"/>
                  </a:schemeClr>
                </a:solidFill>
              </a:defRPr>
            </a:lvl1pPr>
          </a:lstStyle>
          <a:p>
            <a:pPr>
              <a:defRPr/>
            </a:pPr>
            <a:fld id="{9426A61E-93B8-384D-8975-0A89DB09A550}" type="slidenum">
              <a:rPr lang="sv-SE" smtClean="0"/>
              <a:pPr>
                <a:defRPr/>
              </a:pPr>
              <a:t>‹#›</a:t>
            </a:fld>
            <a:endParaRPr lang="sv-SE"/>
          </a:p>
        </p:txBody>
      </p:sp>
      <p:sp>
        <p:nvSpPr>
          <p:cNvPr id="15" name="Platshållare för sidfot 5">
            <a:extLst>
              <a:ext uri="{FF2B5EF4-FFF2-40B4-BE49-F238E27FC236}">
                <a16:creationId xmlns:a16="http://schemas.microsoft.com/office/drawing/2014/main" id="{CB67AAF6-E63C-AC41-9A00-2A6A48CCF880}"/>
              </a:ext>
            </a:extLst>
          </p:cNvPr>
          <p:cNvSpPr>
            <a:spLocks noGrp="1"/>
          </p:cNvSpPr>
          <p:nvPr>
            <p:ph type="ftr" sz="quarter" idx="3"/>
          </p:nvPr>
        </p:nvSpPr>
        <p:spPr>
          <a:xfrm>
            <a:off x="2927648" y="6609241"/>
            <a:ext cx="5088379" cy="143696"/>
          </a:xfrm>
          <a:prstGeom prst="rect">
            <a:avLst/>
          </a:prstGeom>
        </p:spPr>
        <p:txBody>
          <a:bodyPr lIns="0" tIns="0" rIns="0" bIns="0" anchor="t" anchorCtr="0">
            <a:noAutofit/>
          </a:bodyPr>
          <a:lstStyle>
            <a:lvl1pPr algn="l">
              <a:lnSpc>
                <a:spcPct val="100000"/>
              </a:lnSpc>
              <a:defRPr lang="sv-SE" sz="933" b="1" i="0" cap="none" spc="67" baseline="0">
                <a:solidFill>
                  <a:schemeClr val="bg1">
                    <a:lumMod val="75000"/>
                  </a:schemeClr>
                </a:solidFill>
                <a:latin typeface="Arial" panose="020B0604020202020204" pitchFamily="34" charset="0"/>
                <a:ea typeface="ＭＳ Ｐゴシック" pitchFamily="-65" charset="-128"/>
                <a:cs typeface="Arial" panose="020B0604020202020204" pitchFamily="34" charset="0"/>
              </a:defRPr>
            </a:lvl1pPr>
          </a:lstStyle>
          <a:p>
            <a:pPr eaLnBrk="0" hangingPunct="0"/>
            <a:r>
              <a:rPr lang="en-GB"/>
              <a:t>|      NAMN PÅ VERKSAMHET – ÄNDRAS I SIDFOTSLÄGET</a:t>
            </a:r>
          </a:p>
        </p:txBody>
      </p:sp>
    </p:spTree>
    <p:extLst>
      <p:ext uri="{BB962C8B-B14F-4D97-AF65-F5344CB8AC3E}">
        <p14:creationId xmlns:p14="http://schemas.microsoft.com/office/powerpoint/2010/main" val="953915738"/>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Text och bild (alt 4)">
    <p:spTree>
      <p:nvGrpSpPr>
        <p:cNvPr id="1" name=""/>
        <p:cNvGrpSpPr/>
        <p:nvPr/>
      </p:nvGrpSpPr>
      <p:grpSpPr>
        <a:xfrm>
          <a:off x="0" y="0"/>
          <a:ext cx="0" cy="0"/>
          <a:chOff x="0" y="0"/>
          <a:chExt cx="0" cy="0"/>
        </a:xfrm>
      </p:grpSpPr>
      <p:sp>
        <p:nvSpPr>
          <p:cNvPr id="15" name="Platshållare för bild 7"/>
          <p:cNvSpPr>
            <a:spLocks noGrp="1"/>
          </p:cNvSpPr>
          <p:nvPr>
            <p:ph type="pic" sz="quarter" idx="17" hasCustomPrompt="1"/>
          </p:nvPr>
        </p:nvSpPr>
        <p:spPr>
          <a:xfrm>
            <a:off x="8202560" y="0"/>
            <a:ext cx="3989441" cy="6501341"/>
          </a:xfrm>
          <a:prstGeom prst="rect">
            <a:avLst/>
          </a:prstGeom>
          <a:solidFill>
            <a:schemeClr val="bg1">
              <a:lumMod val="75000"/>
            </a:schemeClr>
          </a:solidFill>
        </p:spPr>
        <p:txBody>
          <a:bodyPr vert="horz" lIns="0" tIns="0" rIns="0" bIns="0" rtlCol="0" anchor="ctr">
            <a:normAutofit/>
          </a:bodyPr>
          <a:lstStyle>
            <a:lvl1pPr marL="0" marR="0" indent="0" algn="ctr" defTabSz="609585" rtl="0" eaLnBrk="0" fontAlgn="base" latinLnBrk="0" hangingPunct="0">
              <a:lnSpc>
                <a:spcPct val="110000"/>
              </a:lnSpc>
              <a:spcBef>
                <a:spcPts val="1067"/>
              </a:spcBef>
              <a:spcAft>
                <a:spcPct val="0"/>
              </a:spcAft>
              <a:buClrTx/>
              <a:buSzTx/>
              <a:buFont typeface="Arial" charset="0"/>
              <a:buNone/>
              <a:tabLst/>
              <a:defRPr lang="sv-SE" sz="2133" noProof="0"/>
            </a:lvl1pPr>
          </a:lstStyle>
          <a:p>
            <a:pPr marL="0" marR="0" lvl="0" indent="0" algn="ctr" defTabSz="609585" rtl="0" eaLnBrk="0" fontAlgn="base" latinLnBrk="0" hangingPunct="0">
              <a:lnSpc>
                <a:spcPct val="110000"/>
              </a:lnSpc>
              <a:spcBef>
                <a:spcPts val="1067"/>
              </a:spcBef>
              <a:spcAft>
                <a:spcPct val="0"/>
              </a:spcAft>
              <a:buClrTx/>
              <a:buSzTx/>
              <a:buFont typeface="Arial" charset="0"/>
              <a:buNone/>
              <a:tabLst/>
              <a:defRPr/>
            </a:pPr>
            <a:r>
              <a:rPr lang="sv-SE" noProof="0"/>
              <a:t>Klicka på ikonen</a:t>
            </a:r>
            <a:br>
              <a:rPr lang="sv-SE" noProof="0"/>
            </a:br>
            <a:br>
              <a:rPr lang="sv-SE" noProof="0"/>
            </a:br>
            <a:r>
              <a:rPr lang="sv-SE" noProof="0"/>
              <a:t>för att lägga till en bild</a:t>
            </a:r>
          </a:p>
        </p:txBody>
      </p:sp>
      <p:sp>
        <p:nvSpPr>
          <p:cNvPr id="2" name="Rubrik 1"/>
          <p:cNvSpPr>
            <a:spLocks noGrp="1"/>
          </p:cNvSpPr>
          <p:nvPr>
            <p:ph type="title"/>
          </p:nvPr>
        </p:nvSpPr>
        <p:spPr>
          <a:xfrm>
            <a:off x="911424" y="672001"/>
            <a:ext cx="6613205" cy="759209"/>
          </a:xfrm>
        </p:spPr>
        <p:txBody>
          <a:bodyPr anchor="t" anchorCtr="0"/>
          <a:lstStyle/>
          <a:p>
            <a:r>
              <a:rPr lang="sv-SE"/>
              <a:t>Klicka här för att ändra mall för rubrikformat</a:t>
            </a:r>
          </a:p>
        </p:txBody>
      </p:sp>
      <p:sp>
        <p:nvSpPr>
          <p:cNvPr id="7" name="Platshållare för innehåll 2"/>
          <p:cNvSpPr>
            <a:spLocks noGrp="1"/>
          </p:cNvSpPr>
          <p:nvPr>
            <p:ph sz="quarter" idx="12" hasCustomPrompt="1"/>
          </p:nvPr>
        </p:nvSpPr>
        <p:spPr>
          <a:xfrm>
            <a:off x="911424" y="1920000"/>
            <a:ext cx="6613205" cy="3985949"/>
          </a:xfrm>
        </p:spPr>
        <p:txBody>
          <a:bodyPr/>
          <a:lstStyle>
            <a:lvl1pPr marL="287993" indent="-287993">
              <a:defRPr sz="2400"/>
            </a:lvl1pPr>
            <a:lvl2pPr marL="575986" indent="-287993">
              <a:defRPr sz="2133"/>
            </a:lvl2pPr>
            <a:lvl3pPr marL="863978" indent="-287993">
              <a:defRPr sz="2133"/>
            </a:lvl3pPr>
            <a:lvl4pPr marL="1151971" indent="-287993">
              <a:defRPr sz="2133"/>
            </a:lvl4pPr>
            <a:lvl5pPr marL="1439964" indent="-287993">
              <a:defRPr sz="2133"/>
            </a:lvl5pPr>
          </a:lstStyle>
          <a:p>
            <a:pPr lvl="0"/>
            <a:r>
              <a:rPr lang="sv-SE"/>
              <a:t>Skriv in din text</a:t>
            </a:r>
          </a:p>
          <a:p>
            <a:pPr lvl="1"/>
            <a:r>
              <a:rPr lang="sv-SE"/>
              <a:t>Nivå två</a:t>
            </a:r>
          </a:p>
          <a:p>
            <a:pPr lvl="2"/>
            <a:r>
              <a:rPr lang="sv-SE"/>
              <a:t>Nivå tre</a:t>
            </a:r>
          </a:p>
          <a:p>
            <a:pPr lvl="3"/>
            <a:r>
              <a:rPr lang="sv-SE"/>
              <a:t>Nivå fyra</a:t>
            </a:r>
          </a:p>
          <a:p>
            <a:pPr lvl="4"/>
            <a:r>
              <a:rPr lang="sv-SE"/>
              <a:t>Nivå fem</a:t>
            </a:r>
          </a:p>
        </p:txBody>
      </p:sp>
      <p:sp>
        <p:nvSpPr>
          <p:cNvPr id="8" name="Date Placeholder 1">
            <a:extLst>
              <a:ext uri="{FF2B5EF4-FFF2-40B4-BE49-F238E27FC236}">
                <a16:creationId xmlns:a16="http://schemas.microsoft.com/office/drawing/2014/main" id="{689B431A-0F54-C147-B47B-BCF81B3A04CD}"/>
              </a:ext>
            </a:extLst>
          </p:cNvPr>
          <p:cNvSpPr>
            <a:spLocks noGrp="1"/>
          </p:cNvSpPr>
          <p:nvPr>
            <p:ph type="dt" sz="half" idx="2"/>
          </p:nvPr>
        </p:nvSpPr>
        <p:spPr>
          <a:xfrm>
            <a:off x="9671792" y="6501342"/>
            <a:ext cx="1305600" cy="338364"/>
          </a:xfrm>
          <a:prstGeom prst="rect">
            <a:avLst/>
          </a:prstGeom>
        </p:spPr>
        <p:txBody>
          <a:bodyPr vert="horz" lIns="91440" tIns="45720" rIns="91440" bIns="45720" rtlCol="0" anchor="ctr"/>
          <a:lstStyle>
            <a:lvl1pPr algn="l">
              <a:defRPr sz="933">
                <a:solidFill>
                  <a:schemeClr val="bg1">
                    <a:lumMod val="75000"/>
                  </a:schemeClr>
                </a:solidFill>
              </a:defRPr>
            </a:lvl1pPr>
          </a:lstStyle>
          <a:p>
            <a:fld id="{ABDBFB4B-8FC7-DB4E-9453-C5F19E6D4344}" type="datetime1">
              <a:rPr lang="sv-SE" smtClean="0"/>
              <a:t>2026-05-19</a:t>
            </a:fld>
            <a:endParaRPr lang="sv-SE"/>
          </a:p>
        </p:txBody>
      </p:sp>
      <p:sp>
        <p:nvSpPr>
          <p:cNvPr id="10" name="Platshållare för bildnummer 2">
            <a:extLst>
              <a:ext uri="{FF2B5EF4-FFF2-40B4-BE49-F238E27FC236}">
                <a16:creationId xmlns:a16="http://schemas.microsoft.com/office/drawing/2014/main" id="{026192F4-A181-5F4A-A135-CB1CFBD1B6D4}"/>
              </a:ext>
            </a:extLst>
          </p:cNvPr>
          <p:cNvSpPr>
            <a:spLocks noGrp="1"/>
          </p:cNvSpPr>
          <p:nvPr>
            <p:ph type="sldNum" sz="quarter" idx="4"/>
          </p:nvPr>
        </p:nvSpPr>
        <p:spPr>
          <a:xfrm>
            <a:off x="11046320" y="6501342"/>
            <a:ext cx="288032" cy="321141"/>
          </a:xfrm>
          <a:prstGeom prst="rect">
            <a:avLst/>
          </a:prstGeom>
        </p:spPr>
        <p:txBody>
          <a:bodyPr vert="horz" lIns="0" tIns="0" rIns="0" bIns="0" rtlCol="0" anchor="ctr"/>
          <a:lstStyle>
            <a:lvl1pPr algn="r">
              <a:defRPr sz="933">
                <a:solidFill>
                  <a:schemeClr val="bg1">
                    <a:lumMod val="75000"/>
                  </a:schemeClr>
                </a:solidFill>
              </a:defRPr>
            </a:lvl1pPr>
          </a:lstStyle>
          <a:p>
            <a:pPr>
              <a:defRPr/>
            </a:pPr>
            <a:fld id="{9426A61E-93B8-384D-8975-0A89DB09A550}" type="slidenum">
              <a:rPr lang="sv-SE" smtClean="0"/>
              <a:pPr>
                <a:defRPr/>
              </a:pPr>
              <a:t>‹#›</a:t>
            </a:fld>
            <a:endParaRPr lang="sv-SE"/>
          </a:p>
        </p:txBody>
      </p:sp>
      <p:sp>
        <p:nvSpPr>
          <p:cNvPr id="11" name="Platshållare för sidfot 5">
            <a:extLst>
              <a:ext uri="{FF2B5EF4-FFF2-40B4-BE49-F238E27FC236}">
                <a16:creationId xmlns:a16="http://schemas.microsoft.com/office/drawing/2014/main" id="{E171BD46-ECD5-2D48-A713-8C77D1BD2F4A}"/>
              </a:ext>
            </a:extLst>
          </p:cNvPr>
          <p:cNvSpPr>
            <a:spLocks noGrp="1"/>
          </p:cNvSpPr>
          <p:nvPr>
            <p:ph type="ftr" sz="quarter" idx="3"/>
          </p:nvPr>
        </p:nvSpPr>
        <p:spPr>
          <a:xfrm>
            <a:off x="2927648" y="6609241"/>
            <a:ext cx="5088379" cy="143696"/>
          </a:xfrm>
          <a:prstGeom prst="rect">
            <a:avLst/>
          </a:prstGeom>
        </p:spPr>
        <p:txBody>
          <a:bodyPr lIns="0" tIns="0" rIns="0" bIns="0" anchor="t" anchorCtr="0">
            <a:noAutofit/>
          </a:bodyPr>
          <a:lstStyle>
            <a:lvl1pPr algn="l">
              <a:lnSpc>
                <a:spcPct val="100000"/>
              </a:lnSpc>
              <a:defRPr lang="sv-SE" sz="933" b="1" i="0" cap="none" spc="67" baseline="0">
                <a:solidFill>
                  <a:schemeClr val="bg1">
                    <a:lumMod val="75000"/>
                  </a:schemeClr>
                </a:solidFill>
                <a:latin typeface="Arial" panose="020B0604020202020204" pitchFamily="34" charset="0"/>
                <a:ea typeface="ＭＳ Ｐゴシック" pitchFamily="-65" charset="-128"/>
                <a:cs typeface="Arial" panose="020B0604020202020204" pitchFamily="34" charset="0"/>
              </a:defRPr>
            </a:lvl1pPr>
          </a:lstStyle>
          <a:p>
            <a:pPr eaLnBrk="0" hangingPunct="0"/>
            <a:r>
              <a:rPr lang="en-GB"/>
              <a:t>|      NAMN PÅ VERKSAMHET – ÄNDRAS I SIDFOTSLÄGET</a:t>
            </a:r>
          </a:p>
        </p:txBody>
      </p:sp>
    </p:spTree>
    <p:extLst>
      <p:ext uri="{BB962C8B-B14F-4D97-AF65-F5344CB8AC3E}">
        <p14:creationId xmlns:p14="http://schemas.microsoft.com/office/powerpoint/2010/main" val="196806486"/>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Text och bild (alt 5)">
    <p:spTree>
      <p:nvGrpSpPr>
        <p:cNvPr id="1" name=""/>
        <p:cNvGrpSpPr/>
        <p:nvPr/>
      </p:nvGrpSpPr>
      <p:grpSpPr>
        <a:xfrm>
          <a:off x="0" y="0"/>
          <a:ext cx="0" cy="0"/>
          <a:chOff x="0" y="0"/>
          <a:chExt cx="0" cy="0"/>
        </a:xfrm>
      </p:grpSpPr>
      <p:sp>
        <p:nvSpPr>
          <p:cNvPr id="6" name="Platshållare för bild 7"/>
          <p:cNvSpPr>
            <a:spLocks noGrp="1"/>
          </p:cNvSpPr>
          <p:nvPr>
            <p:ph type="pic" sz="quarter" idx="21" hasCustomPrompt="1"/>
          </p:nvPr>
        </p:nvSpPr>
        <p:spPr>
          <a:xfrm>
            <a:off x="7578944" y="0"/>
            <a:ext cx="4613056" cy="6501341"/>
          </a:xfrm>
          <a:custGeom>
            <a:avLst/>
            <a:gdLst>
              <a:gd name="connsiteX0" fmla="*/ 0 w 2992081"/>
              <a:gd name="connsiteY0" fmla="*/ 0 h 1656000"/>
              <a:gd name="connsiteX1" fmla="*/ 2992081 w 2992081"/>
              <a:gd name="connsiteY1" fmla="*/ 0 h 1656000"/>
              <a:gd name="connsiteX2" fmla="*/ 2992081 w 2992081"/>
              <a:gd name="connsiteY2" fmla="*/ 1656000 h 1656000"/>
              <a:gd name="connsiteX3" fmla="*/ 0 w 2992081"/>
              <a:gd name="connsiteY3" fmla="*/ 1656000 h 1656000"/>
              <a:gd name="connsiteX4" fmla="*/ 0 w 2992081"/>
              <a:gd name="connsiteY4" fmla="*/ 0 h 1656000"/>
              <a:gd name="connsiteX0" fmla="*/ 471488 w 3463569"/>
              <a:gd name="connsiteY0" fmla="*/ 0 h 1670287"/>
              <a:gd name="connsiteX1" fmla="*/ 3463569 w 3463569"/>
              <a:gd name="connsiteY1" fmla="*/ 0 h 1670287"/>
              <a:gd name="connsiteX2" fmla="*/ 3463569 w 3463569"/>
              <a:gd name="connsiteY2" fmla="*/ 1656000 h 1670287"/>
              <a:gd name="connsiteX3" fmla="*/ 0 w 3463569"/>
              <a:gd name="connsiteY3" fmla="*/ 1670287 h 1670287"/>
              <a:gd name="connsiteX4" fmla="*/ 471488 w 3463569"/>
              <a:gd name="connsiteY4" fmla="*/ 0 h 1670287"/>
              <a:gd name="connsiteX0" fmla="*/ 228601 w 3463569"/>
              <a:gd name="connsiteY0" fmla="*/ 0 h 1677431"/>
              <a:gd name="connsiteX1" fmla="*/ 3463569 w 3463569"/>
              <a:gd name="connsiteY1" fmla="*/ 7144 h 1677431"/>
              <a:gd name="connsiteX2" fmla="*/ 3463569 w 3463569"/>
              <a:gd name="connsiteY2" fmla="*/ 1663144 h 1677431"/>
              <a:gd name="connsiteX3" fmla="*/ 0 w 3463569"/>
              <a:gd name="connsiteY3" fmla="*/ 1677431 h 1677431"/>
              <a:gd name="connsiteX4" fmla="*/ 228601 w 3463569"/>
              <a:gd name="connsiteY4" fmla="*/ 0 h 1677431"/>
              <a:gd name="connsiteX0" fmla="*/ 235745 w 3463569"/>
              <a:gd name="connsiteY0" fmla="*/ 7144 h 1670287"/>
              <a:gd name="connsiteX1" fmla="*/ 3463569 w 3463569"/>
              <a:gd name="connsiteY1" fmla="*/ 0 h 1670287"/>
              <a:gd name="connsiteX2" fmla="*/ 3463569 w 3463569"/>
              <a:gd name="connsiteY2" fmla="*/ 1656000 h 1670287"/>
              <a:gd name="connsiteX3" fmla="*/ 0 w 3463569"/>
              <a:gd name="connsiteY3" fmla="*/ 1670287 h 1670287"/>
              <a:gd name="connsiteX4" fmla="*/ 235745 w 3463569"/>
              <a:gd name="connsiteY4" fmla="*/ 7144 h 1670287"/>
              <a:gd name="connsiteX0" fmla="*/ 224410 w 3463569"/>
              <a:gd name="connsiteY0" fmla="*/ 0 h 1670700"/>
              <a:gd name="connsiteX1" fmla="*/ 3463569 w 3463569"/>
              <a:gd name="connsiteY1" fmla="*/ 413 h 1670700"/>
              <a:gd name="connsiteX2" fmla="*/ 3463569 w 3463569"/>
              <a:gd name="connsiteY2" fmla="*/ 1656413 h 1670700"/>
              <a:gd name="connsiteX3" fmla="*/ 0 w 3463569"/>
              <a:gd name="connsiteY3" fmla="*/ 1670700 h 1670700"/>
              <a:gd name="connsiteX4" fmla="*/ 224410 w 3463569"/>
              <a:gd name="connsiteY4" fmla="*/ 0 h 1670700"/>
              <a:gd name="connsiteX0" fmla="*/ 220632 w 3459791"/>
              <a:gd name="connsiteY0" fmla="*/ 0 h 1663143"/>
              <a:gd name="connsiteX1" fmla="*/ 3459791 w 3459791"/>
              <a:gd name="connsiteY1" fmla="*/ 413 h 1663143"/>
              <a:gd name="connsiteX2" fmla="*/ 3459791 w 3459791"/>
              <a:gd name="connsiteY2" fmla="*/ 1656413 h 1663143"/>
              <a:gd name="connsiteX3" fmla="*/ 0 w 3459791"/>
              <a:gd name="connsiteY3" fmla="*/ 1663143 h 1663143"/>
              <a:gd name="connsiteX4" fmla="*/ 220632 w 3459791"/>
              <a:gd name="connsiteY4" fmla="*/ 0 h 1663143"/>
              <a:gd name="connsiteX0" fmla="*/ 220632 w 3459791"/>
              <a:gd name="connsiteY0" fmla="*/ 0 h 1659364"/>
              <a:gd name="connsiteX1" fmla="*/ 3459791 w 3459791"/>
              <a:gd name="connsiteY1" fmla="*/ 413 h 1659364"/>
              <a:gd name="connsiteX2" fmla="*/ 3459791 w 3459791"/>
              <a:gd name="connsiteY2" fmla="*/ 1656413 h 1659364"/>
              <a:gd name="connsiteX3" fmla="*/ 0 w 3459791"/>
              <a:gd name="connsiteY3" fmla="*/ 1659364 h 1659364"/>
              <a:gd name="connsiteX4" fmla="*/ 220632 w 3459791"/>
              <a:gd name="connsiteY4" fmla="*/ 0 h 1659364"/>
              <a:gd name="connsiteX0" fmla="*/ 449232 w 3459791"/>
              <a:gd name="connsiteY0" fmla="*/ 0 h 1659364"/>
              <a:gd name="connsiteX1" fmla="*/ 3459791 w 3459791"/>
              <a:gd name="connsiteY1" fmla="*/ 413 h 1659364"/>
              <a:gd name="connsiteX2" fmla="*/ 3459791 w 3459791"/>
              <a:gd name="connsiteY2" fmla="*/ 1656413 h 1659364"/>
              <a:gd name="connsiteX3" fmla="*/ 0 w 3459791"/>
              <a:gd name="connsiteY3" fmla="*/ 1659364 h 1659364"/>
              <a:gd name="connsiteX4" fmla="*/ 449232 w 3459791"/>
              <a:gd name="connsiteY4" fmla="*/ 0 h 1659364"/>
              <a:gd name="connsiteX0" fmla="*/ 444208 w 3454767"/>
              <a:gd name="connsiteY0" fmla="*/ 0 h 1657663"/>
              <a:gd name="connsiteX1" fmla="*/ 3454767 w 3454767"/>
              <a:gd name="connsiteY1" fmla="*/ 413 h 1657663"/>
              <a:gd name="connsiteX2" fmla="*/ 3454767 w 3454767"/>
              <a:gd name="connsiteY2" fmla="*/ 1656413 h 1657663"/>
              <a:gd name="connsiteX3" fmla="*/ 0 w 3454767"/>
              <a:gd name="connsiteY3" fmla="*/ 1657663 h 1657663"/>
              <a:gd name="connsiteX4" fmla="*/ 444208 w 3454767"/>
              <a:gd name="connsiteY4" fmla="*/ 0 h 1657663"/>
              <a:gd name="connsiteX0" fmla="*/ 444208 w 3454767"/>
              <a:gd name="connsiteY0" fmla="*/ 0 h 1656413"/>
              <a:gd name="connsiteX1" fmla="*/ 3454767 w 3454767"/>
              <a:gd name="connsiteY1" fmla="*/ 413 h 1656413"/>
              <a:gd name="connsiteX2" fmla="*/ 3454767 w 3454767"/>
              <a:gd name="connsiteY2" fmla="*/ 1656413 h 1656413"/>
              <a:gd name="connsiteX3" fmla="*/ 0 w 3454767"/>
              <a:gd name="connsiteY3" fmla="*/ 1654261 h 1656413"/>
              <a:gd name="connsiteX4" fmla="*/ 444208 w 3454767"/>
              <a:gd name="connsiteY4" fmla="*/ 0 h 1656413"/>
              <a:gd name="connsiteX0" fmla="*/ 449233 w 3459792"/>
              <a:gd name="connsiteY0" fmla="*/ 0 h 1656413"/>
              <a:gd name="connsiteX1" fmla="*/ 3459792 w 3459792"/>
              <a:gd name="connsiteY1" fmla="*/ 413 h 1656413"/>
              <a:gd name="connsiteX2" fmla="*/ 3459792 w 3459792"/>
              <a:gd name="connsiteY2" fmla="*/ 1656413 h 1656413"/>
              <a:gd name="connsiteX3" fmla="*/ 0 w 3459792"/>
              <a:gd name="connsiteY3" fmla="*/ 1655962 h 1656413"/>
              <a:gd name="connsiteX4" fmla="*/ 449233 w 3459792"/>
              <a:gd name="connsiteY4" fmla="*/ 0 h 1656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9792" h="1656413">
                <a:moveTo>
                  <a:pt x="449233" y="0"/>
                </a:moveTo>
                <a:lnTo>
                  <a:pt x="3459792" y="413"/>
                </a:lnTo>
                <a:lnTo>
                  <a:pt x="3459792" y="1656413"/>
                </a:lnTo>
                <a:lnTo>
                  <a:pt x="0" y="1655962"/>
                </a:lnTo>
                <a:lnTo>
                  <a:pt x="449233" y="0"/>
                </a:lnTo>
                <a:close/>
              </a:path>
            </a:pathLst>
          </a:custGeom>
          <a:solidFill>
            <a:schemeClr val="bg1">
              <a:lumMod val="75000"/>
            </a:schemeClr>
          </a:solidFill>
        </p:spPr>
        <p:txBody>
          <a:bodyPr vert="horz" lIns="0" tIns="0" rIns="0" bIns="0" rtlCol="0" anchor="ctr">
            <a:normAutofit/>
          </a:bodyPr>
          <a:lstStyle>
            <a:lvl1pPr marL="239994" indent="-239994" algn="ctr">
              <a:buNone/>
              <a:defRPr lang="sv-SE" sz="2133" noProof="0"/>
            </a:lvl1pPr>
          </a:lstStyle>
          <a:p>
            <a:pPr marL="0" marR="0" lvl="0" indent="0" algn="ctr" latinLnBrk="0">
              <a:buClrTx/>
              <a:buSzTx/>
              <a:tabLst/>
            </a:pPr>
            <a:r>
              <a:rPr lang="sv-SE" noProof="0"/>
              <a:t>Klicka på ikonen</a:t>
            </a:r>
            <a:br>
              <a:rPr lang="sv-SE" noProof="0"/>
            </a:br>
            <a:br>
              <a:rPr lang="sv-SE" noProof="0"/>
            </a:br>
            <a:r>
              <a:rPr lang="sv-SE" noProof="0"/>
              <a:t>för att lägga till en bild</a:t>
            </a:r>
          </a:p>
        </p:txBody>
      </p:sp>
      <p:sp>
        <p:nvSpPr>
          <p:cNvPr id="9" name="Platshållare för innehåll 2"/>
          <p:cNvSpPr>
            <a:spLocks noGrp="1"/>
          </p:cNvSpPr>
          <p:nvPr>
            <p:ph sz="quarter" idx="12" hasCustomPrompt="1"/>
          </p:nvPr>
        </p:nvSpPr>
        <p:spPr>
          <a:xfrm>
            <a:off x="912000" y="1920000"/>
            <a:ext cx="6816000" cy="3988091"/>
          </a:xfrm>
        </p:spPr>
        <p:txBody>
          <a:bodyPr/>
          <a:lstStyle>
            <a:lvl1pPr marL="287993" indent="-287993">
              <a:defRPr/>
            </a:lvl1pPr>
            <a:lvl2pPr marL="575986" indent="-287993">
              <a:defRPr/>
            </a:lvl2pPr>
            <a:lvl3pPr marL="863978" indent="-287993">
              <a:defRPr/>
            </a:lvl3pPr>
            <a:lvl4pPr marL="1151971" indent="-287993">
              <a:defRPr/>
            </a:lvl4pPr>
            <a:lvl5pPr marL="1439964" indent="-287993">
              <a:defRPr/>
            </a:lvl5pPr>
          </a:lstStyle>
          <a:p>
            <a:pPr lvl="0"/>
            <a:r>
              <a:rPr lang="sv-SE"/>
              <a:t>Skriv in din text</a:t>
            </a:r>
          </a:p>
          <a:p>
            <a:pPr lvl="1"/>
            <a:r>
              <a:rPr lang="sv-SE"/>
              <a:t>Nivå två</a:t>
            </a:r>
          </a:p>
          <a:p>
            <a:pPr lvl="2"/>
            <a:r>
              <a:rPr lang="sv-SE"/>
              <a:t>Nivå tre</a:t>
            </a:r>
          </a:p>
          <a:p>
            <a:pPr lvl="3"/>
            <a:r>
              <a:rPr lang="sv-SE"/>
              <a:t>Nivå fyra</a:t>
            </a:r>
          </a:p>
          <a:p>
            <a:pPr lvl="4"/>
            <a:r>
              <a:rPr lang="sv-SE"/>
              <a:t>Nivå fem</a:t>
            </a:r>
          </a:p>
        </p:txBody>
      </p:sp>
      <p:sp>
        <p:nvSpPr>
          <p:cNvPr id="8" name="Rubrik 5">
            <a:extLst>
              <a:ext uri="{FF2B5EF4-FFF2-40B4-BE49-F238E27FC236}">
                <a16:creationId xmlns:a16="http://schemas.microsoft.com/office/drawing/2014/main" id="{ADE8B9EC-AF0B-CE4C-8243-45AF9ED465BA}"/>
              </a:ext>
            </a:extLst>
          </p:cNvPr>
          <p:cNvSpPr>
            <a:spLocks noGrp="1"/>
          </p:cNvSpPr>
          <p:nvPr>
            <p:ph type="title"/>
          </p:nvPr>
        </p:nvSpPr>
        <p:spPr>
          <a:xfrm>
            <a:off x="912000" y="672001"/>
            <a:ext cx="6816000" cy="759209"/>
          </a:xfrm>
        </p:spPr>
        <p:txBody>
          <a:bodyPr anchor="t" anchorCtr="0"/>
          <a:lstStyle/>
          <a:p>
            <a:r>
              <a:rPr lang="sv-SE"/>
              <a:t>Klicka här för att ändra mall för rubrikformat</a:t>
            </a:r>
          </a:p>
        </p:txBody>
      </p:sp>
      <p:sp>
        <p:nvSpPr>
          <p:cNvPr id="11" name="Date Placeholder 1">
            <a:extLst>
              <a:ext uri="{FF2B5EF4-FFF2-40B4-BE49-F238E27FC236}">
                <a16:creationId xmlns:a16="http://schemas.microsoft.com/office/drawing/2014/main" id="{1FC41B25-BD41-064C-812C-836F670D82CB}"/>
              </a:ext>
            </a:extLst>
          </p:cNvPr>
          <p:cNvSpPr>
            <a:spLocks noGrp="1"/>
          </p:cNvSpPr>
          <p:nvPr>
            <p:ph type="dt" sz="half" idx="2"/>
          </p:nvPr>
        </p:nvSpPr>
        <p:spPr>
          <a:xfrm>
            <a:off x="9671792" y="6501342"/>
            <a:ext cx="1305600" cy="338364"/>
          </a:xfrm>
          <a:prstGeom prst="rect">
            <a:avLst/>
          </a:prstGeom>
        </p:spPr>
        <p:txBody>
          <a:bodyPr vert="horz" lIns="91440" tIns="45720" rIns="91440" bIns="45720" rtlCol="0" anchor="ctr"/>
          <a:lstStyle>
            <a:lvl1pPr algn="l">
              <a:defRPr sz="933">
                <a:solidFill>
                  <a:schemeClr val="bg1">
                    <a:lumMod val="75000"/>
                  </a:schemeClr>
                </a:solidFill>
              </a:defRPr>
            </a:lvl1pPr>
          </a:lstStyle>
          <a:p>
            <a:fld id="{BE9474AA-DB3C-344A-A6DA-95B7B827190D}" type="datetime1">
              <a:rPr lang="sv-SE" smtClean="0"/>
              <a:t>2026-05-19</a:t>
            </a:fld>
            <a:endParaRPr lang="sv-SE"/>
          </a:p>
        </p:txBody>
      </p:sp>
      <p:sp>
        <p:nvSpPr>
          <p:cNvPr id="12" name="Platshållare för bildnummer 2">
            <a:extLst>
              <a:ext uri="{FF2B5EF4-FFF2-40B4-BE49-F238E27FC236}">
                <a16:creationId xmlns:a16="http://schemas.microsoft.com/office/drawing/2014/main" id="{39E1B383-5A37-984B-AA2F-B7A17D38D22E}"/>
              </a:ext>
            </a:extLst>
          </p:cNvPr>
          <p:cNvSpPr>
            <a:spLocks noGrp="1"/>
          </p:cNvSpPr>
          <p:nvPr>
            <p:ph type="sldNum" sz="quarter" idx="4"/>
          </p:nvPr>
        </p:nvSpPr>
        <p:spPr>
          <a:xfrm>
            <a:off x="11046320" y="6501342"/>
            <a:ext cx="288032" cy="321141"/>
          </a:xfrm>
          <a:prstGeom prst="rect">
            <a:avLst/>
          </a:prstGeom>
        </p:spPr>
        <p:txBody>
          <a:bodyPr vert="horz" lIns="0" tIns="0" rIns="0" bIns="0" rtlCol="0" anchor="ctr"/>
          <a:lstStyle>
            <a:lvl1pPr algn="r">
              <a:defRPr sz="933">
                <a:solidFill>
                  <a:schemeClr val="bg1">
                    <a:lumMod val="75000"/>
                  </a:schemeClr>
                </a:solidFill>
              </a:defRPr>
            </a:lvl1pPr>
          </a:lstStyle>
          <a:p>
            <a:pPr>
              <a:defRPr/>
            </a:pPr>
            <a:fld id="{9426A61E-93B8-384D-8975-0A89DB09A550}" type="slidenum">
              <a:rPr lang="sv-SE" smtClean="0"/>
              <a:pPr>
                <a:defRPr/>
              </a:pPr>
              <a:t>‹#›</a:t>
            </a:fld>
            <a:endParaRPr lang="sv-SE"/>
          </a:p>
        </p:txBody>
      </p:sp>
      <p:sp>
        <p:nvSpPr>
          <p:cNvPr id="13" name="Platshållare för sidfot 5">
            <a:extLst>
              <a:ext uri="{FF2B5EF4-FFF2-40B4-BE49-F238E27FC236}">
                <a16:creationId xmlns:a16="http://schemas.microsoft.com/office/drawing/2014/main" id="{677CF0BE-B4BA-004D-AA64-8796D46ED1BB}"/>
              </a:ext>
            </a:extLst>
          </p:cNvPr>
          <p:cNvSpPr>
            <a:spLocks noGrp="1"/>
          </p:cNvSpPr>
          <p:nvPr>
            <p:ph type="ftr" sz="quarter" idx="3"/>
          </p:nvPr>
        </p:nvSpPr>
        <p:spPr>
          <a:xfrm>
            <a:off x="2927648" y="6609241"/>
            <a:ext cx="5088379" cy="143696"/>
          </a:xfrm>
          <a:prstGeom prst="rect">
            <a:avLst/>
          </a:prstGeom>
        </p:spPr>
        <p:txBody>
          <a:bodyPr lIns="0" tIns="0" rIns="0" bIns="0" anchor="t" anchorCtr="0">
            <a:noAutofit/>
          </a:bodyPr>
          <a:lstStyle>
            <a:lvl1pPr algn="l">
              <a:lnSpc>
                <a:spcPct val="100000"/>
              </a:lnSpc>
              <a:defRPr lang="sv-SE" sz="933" b="1" i="0" cap="none" spc="67" baseline="0">
                <a:solidFill>
                  <a:schemeClr val="bg1">
                    <a:lumMod val="75000"/>
                  </a:schemeClr>
                </a:solidFill>
                <a:latin typeface="Arial" panose="020B0604020202020204" pitchFamily="34" charset="0"/>
                <a:ea typeface="ＭＳ Ｐゴシック" pitchFamily="-65" charset="-128"/>
                <a:cs typeface="Arial" panose="020B0604020202020204" pitchFamily="34" charset="0"/>
              </a:defRPr>
            </a:lvl1pPr>
          </a:lstStyle>
          <a:p>
            <a:pPr eaLnBrk="0" hangingPunct="0"/>
            <a:r>
              <a:rPr lang="en-GB"/>
              <a:t>|      NAMN PÅ VERKSAMHET – ÄNDRAS I SIDFOTSLÄGET</a:t>
            </a:r>
          </a:p>
        </p:txBody>
      </p:sp>
    </p:spTree>
    <p:extLst>
      <p:ext uri="{BB962C8B-B14F-4D97-AF65-F5344CB8AC3E}">
        <p14:creationId xmlns:p14="http://schemas.microsoft.com/office/powerpoint/2010/main" val="2227221668"/>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7F74BC-F771-A44B-8A6F-D4D2D5242AF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sv-SE"/>
          </a:p>
        </p:txBody>
      </p:sp>
      <p:sp>
        <p:nvSpPr>
          <p:cNvPr id="3" name="Content Placeholder 2">
            <a:extLst>
              <a:ext uri="{FF2B5EF4-FFF2-40B4-BE49-F238E27FC236}">
                <a16:creationId xmlns:a16="http://schemas.microsoft.com/office/drawing/2014/main" id="{70AD0744-8DF8-E25A-EBCB-A3A9759E4FD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a:p>
        </p:txBody>
      </p:sp>
      <p:sp>
        <p:nvSpPr>
          <p:cNvPr id="4" name="Text Placeholder 3">
            <a:extLst>
              <a:ext uri="{FF2B5EF4-FFF2-40B4-BE49-F238E27FC236}">
                <a16:creationId xmlns:a16="http://schemas.microsoft.com/office/drawing/2014/main" id="{C322B96A-3867-F64D-1CF1-036639DCDCC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5B96E9B1-388C-0E20-675E-93A31D9EE1BF}"/>
              </a:ext>
            </a:extLst>
          </p:cNvPr>
          <p:cNvSpPr>
            <a:spLocks noGrp="1"/>
          </p:cNvSpPr>
          <p:nvPr>
            <p:ph type="dt" sz="half" idx="10"/>
          </p:nvPr>
        </p:nvSpPr>
        <p:spPr/>
        <p:txBody>
          <a:bodyPr/>
          <a:lstStyle/>
          <a:p>
            <a:fld id="{8F4B85C1-319B-D545-84DE-20E442B8A13F}" type="datetimeFigureOut">
              <a:rPr lang="sv-SE" smtClean="0"/>
              <a:t>2026-05-19</a:t>
            </a:fld>
            <a:endParaRPr lang="sv-SE"/>
          </a:p>
        </p:txBody>
      </p:sp>
      <p:sp>
        <p:nvSpPr>
          <p:cNvPr id="6" name="Footer Placeholder 5">
            <a:extLst>
              <a:ext uri="{FF2B5EF4-FFF2-40B4-BE49-F238E27FC236}">
                <a16:creationId xmlns:a16="http://schemas.microsoft.com/office/drawing/2014/main" id="{4E0A7E2D-8EE4-E986-6A18-14454C77B41A}"/>
              </a:ext>
            </a:extLst>
          </p:cNvPr>
          <p:cNvSpPr>
            <a:spLocks noGrp="1"/>
          </p:cNvSpPr>
          <p:nvPr>
            <p:ph type="ftr" sz="quarter" idx="11"/>
          </p:nvPr>
        </p:nvSpPr>
        <p:spPr/>
        <p:txBody>
          <a:bodyPr/>
          <a:lstStyle/>
          <a:p>
            <a:endParaRPr lang="sv-SE"/>
          </a:p>
        </p:txBody>
      </p:sp>
      <p:sp>
        <p:nvSpPr>
          <p:cNvPr id="7" name="Slide Number Placeholder 6">
            <a:extLst>
              <a:ext uri="{FF2B5EF4-FFF2-40B4-BE49-F238E27FC236}">
                <a16:creationId xmlns:a16="http://schemas.microsoft.com/office/drawing/2014/main" id="{1A11CE20-DDE9-F7F9-8AE4-14425384882D}"/>
              </a:ext>
            </a:extLst>
          </p:cNvPr>
          <p:cNvSpPr>
            <a:spLocks noGrp="1"/>
          </p:cNvSpPr>
          <p:nvPr>
            <p:ph type="sldNum" sz="quarter" idx="12"/>
          </p:nvPr>
        </p:nvSpPr>
        <p:spPr/>
        <p:txBody>
          <a:bodyPr/>
          <a:lstStyle/>
          <a:p>
            <a:fld id="{1C38DE7C-7FF6-9E44-8B67-5FB1531858FB}" type="slidenum">
              <a:rPr lang="sv-SE" smtClean="0"/>
              <a:t>‹#›</a:t>
            </a:fld>
            <a:endParaRPr lang="sv-SE"/>
          </a:p>
        </p:txBody>
      </p:sp>
    </p:spTree>
    <p:extLst>
      <p:ext uri="{BB962C8B-B14F-4D97-AF65-F5344CB8AC3E}">
        <p14:creationId xmlns:p14="http://schemas.microsoft.com/office/powerpoint/2010/main" val="32943133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Text och bild (alt 6)">
    <p:spTree>
      <p:nvGrpSpPr>
        <p:cNvPr id="1" name=""/>
        <p:cNvGrpSpPr/>
        <p:nvPr/>
      </p:nvGrpSpPr>
      <p:grpSpPr>
        <a:xfrm>
          <a:off x="0" y="0"/>
          <a:ext cx="0" cy="0"/>
          <a:chOff x="0" y="0"/>
          <a:chExt cx="0" cy="0"/>
        </a:xfrm>
      </p:grpSpPr>
      <p:sp>
        <p:nvSpPr>
          <p:cNvPr id="10" name="Platshållare för bild 7">
            <a:extLst>
              <a:ext uri="{FF2B5EF4-FFF2-40B4-BE49-F238E27FC236}">
                <a16:creationId xmlns:a16="http://schemas.microsoft.com/office/drawing/2014/main" id="{61B5B853-6050-104B-B64B-70CD31ABC800}"/>
              </a:ext>
            </a:extLst>
          </p:cNvPr>
          <p:cNvSpPr>
            <a:spLocks noGrp="1"/>
          </p:cNvSpPr>
          <p:nvPr>
            <p:ph type="pic" sz="quarter" idx="19" hasCustomPrompt="1"/>
          </p:nvPr>
        </p:nvSpPr>
        <p:spPr>
          <a:xfrm>
            <a:off x="5474810" y="0"/>
            <a:ext cx="6717191" cy="6501341"/>
          </a:xfrm>
          <a:custGeom>
            <a:avLst/>
            <a:gdLst>
              <a:gd name="connsiteX0" fmla="*/ 0 w 4118677"/>
              <a:gd name="connsiteY0" fmla="*/ 0 h 4901532"/>
              <a:gd name="connsiteX1" fmla="*/ 4118677 w 4118677"/>
              <a:gd name="connsiteY1" fmla="*/ 0 h 4901532"/>
              <a:gd name="connsiteX2" fmla="*/ 4118677 w 4118677"/>
              <a:gd name="connsiteY2" fmla="*/ 4901532 h 4901532"/>
              <a:gd name="connsiteX3" fmla="*/ 0 w 4118677"/>
              <a:gd name="connsiteY3" fmla="*/ 4901532 h 4901532"/>
              <a:gd name="connsiteX4" fmla="*/ 0 w 4118677"/>
              <a:gd name="connsiteY4" fmla="*/ 0 h 4901532"/>
              <a:gd name="connsiteX0" fmla="*/ 0 w 5077039"/>
              <a:gd name="connsiteY0" fmla="*/ 0 h 4901532"/>
              <a:gd name="connsiteX1" fmla="*/ 5077039 w 5077039"/>
              <a:gd name="connsiteY1" fmla="*/ 8792 h 4901532"/>
              <a:gd name="connsiteX2" fmla="*/ 4118677 w 5077039"/>
              <a:gd name="connsiteY2" fmla="*/ 4901532 h 4901532"/>
              <a:gd name="connsiteX3" fmla="*/ 0 w 5077039"/>
              <a:gd name="connsiteY3" fmla="*/ 4901532 h 4901532"/>
              <a:gd name="connsiteX4" fmla="*/ 0 w 5077039"/>
              <a:gd name="connsiteY4" fmla="*/ 0 h 4901532"/>
              <a:gd name="connsiteX0" fmla="*/ 0 w 5085831"/>
              <a:gd name="connsiteY0" fmla="*/ 0 h 4901532"/>
              <a:gd name="connsiteX1" fmla="*/ 5085831 w 5085831"/>
              <a:gd name="connsiteY1" fmla="*/ 0 h 4901532"/>
              <a:gd name="connsiteX2" fmla="*/ 4118677 w 5085831"/>
              <a:gd name="connsiteY2" fmla="*/ 4901532 h 4901532"/>
              <a:gd name="connsiteX3" fmla="*/ 0 w 5085831"/>
              <a:gd name="connsiteY3" fmla="*/ 4901532 h 4901532"/>
              <a:gd name="connsiteX4" fmla="*/ 0 w 5085831"/>
              <a:gd name="connsiteY4" fmla="*/ 0 h 4901532"/>
              <a:gd name="connsiteX0" fmla="*/ 0 w 5121576"/>
              <a:gd name="connsiteY0" fmla="*/ 0 h 4901532"/>
              <a:gd name="connsiteX1" fmla="*/ 5121576 w 5121576"/>
              <a:gd name="connsiteY1" fmla="*/ 0 h 4901532"/>
              <a:gd name="connsiteX2" fmla="*/ 4118677 w 5121576"/>
              <a:gd name="connsiteY2" fmla="*/ 4901532 h 4901532"/>
              <a:gd name="connsiteX3" fmla="*/ 0 w 5121576"/>
              <a:gd name="connsiteY3" fmla="*/ 4901532 h 4901532"/>
              <a:gd name="connsiteX4" fmla="*/ 0 w 5121576"/>
              <a:gd name="connsiteY4" fmla="*/ 0 h 4901532"/>
              <a:gd name="connsiteX0" fmla="*/ 0 w 5710525"/>
              <a:gd name="connsiteY0" fmla="*/ 0 h 4901532"/>
              <a:gd name="connsiteX1" fmla="*/ 5121576 w 5710525"/>
              <a:gd name="connsiteY1" fmla="*/ 0 h 4901532"/>
              <a:gd name="connsiteX2" fmla="*/ 5710525 w 5710525"/>
              <a:gd name="connsiteY2" fmla="*/ 4901532 h 4901532"/>
              <a:gd name="connsiteX3" fmla="*/ 0 w 5710525"/>
              <a:gd name="connsiteY3" fmla="*/ 4901532 h 4901532"/>
              <a:gd name="connsiteX4" fmla="*/ 0 w 5710525"/>
              <a:gd name="connsiteY4" fmla="*/ 0 h 4901532"/>
              <a:gd name="connsiteX0" fmla="*/ 0 w 5719669"/>
              <a:gd name="connsiteY0" fmla="*/ 0 h 4901532"/>
              <a:gd name="connsiteX1" fmla="*/ 5719669 w 5719669"/>
              <a:gd name="connsiteY1" fmla="*/ 9053 h 4901532"/>
              <a:gd name="connsiteX2" fmla="*/ 5710525 w 5719669"/>
              <a:gd name="connsiteY2" fmla="*/ 4901532 h 4901532"/>
              <a:gd name="connsiteX3" fmla="*/ 0 w 5719669"/>
              <a:gd name="connsiteY3" fmla="*/ 4901532 h 4901532"/>
              <a:gd name="connsiteX4" fmla="*/ 0 w 5719669"/>
              <a:gd name="connsiteY4" fmla="*/ 0 h 4901532"/>
              <a:gd name="connsiteX0" fmla="*/ 0 w 5719669"/>
              <a:gd name="connsiteY0" fmla="*/ 0 h 4919639"/>
              <a:gd name="connsiteX1" fmla="*/ 5719669 w 5719669"/>
              <a:gd name="connsiteY1" fmla="*/ 9053 h 4919639"/>
              <a:gd name="connsiteX2" fmla="*/ 5710525 w 5719669"/>
              <a:gd name="connsiteY2" fmla="*/ 4901532 h 4919639"/>
              <a:gd name="connsiteX3" fmla="*/ 1573445 w 5719669"/>
              <a:gd name="connsiteY3" fmla="*/ 4919639 h 4919639"/>
              <a:gd name="connsiteX4" fmla="*/ 0 w 5719669"/>
              <a:gd name="connsiteY4" fmla="*/ 0 h 4919639"/>
              <a:gd name="connsiteX0" fmla="*/ 0 w 5139979"/>
              <a:gd name="connsiteY0" fmla="*/ 9054 h 4910586"/>
              <a:gd name="connsiteX1" fmla="*/ 5139979 w 5139979"/>
              <a:gd name="connsiteY1" fmla="*/ 0 h 4910586"/>
              <a:gd name="connsiteX2" fmla="*/ 5130835 w 5139979"/>
              <a:gd name="connsiteY2" fmla="*/ 4892479 h 4910586"/>
              <a:gd name="connsiteX3" fmla="*/ 993755 w 5139979"/>
              <a:gd name="connsiteY3" fmla="*/ 4910586 h 4910586"/>
              <a:gd name="connsiteX4" fmla="*/ 0 w 5139979"/>
              <a:gd name="connsiteY4" fmla="*/ 9054 h 4910586"/>
              <a:gd name="connsiteX0" fmla="*/ 0 w 5139979"/>
              <a:gd name="connsiteY0" fmla="*/ 9054 h 4901532"/>
              <a:gd name="connsiteX1" fmla="*/ 5139979 w 5139979"/>
              <a:gd name="connsiteY1" fmla="*/ 0 h 4901532"/>
              <a:gd name="connsiteX2" fmla="*/ 5130835 w 5139979"/>
              <a:gd name="connsiteY2" fmla="*/ 4892479 h 4901532"/>
              <a:gd name="connsiteX3" fmla="*/ 993755 w 5139979"/>
              <a:gd name="connsiteY3" fmla="*/ 4901532 h 4901532"/>
              <a:gd name="connsiteX4" fmla="*/ 0 w 5139979"/>
              <a:gd name="connsiteY4" fmla="*/ 9054 h 4901532"/>
              <a:gd name="connsiteX0" fmla="*/ 0 w 5126312"/>
              <a:gd name="connsiteY0" fmla="*/ 2331 h 4901532"/>
              <a:gd name="connsiteX1" fmla="*/ 5126312 w 5126312"/>
              <a:gd name="connsiteY1" fmla="*/ 0 h 4901532"/>
              <a:gd name="connsiteX2" fmla="*/ 5117168 w 5126312"/>
              <a:gd name="connsiteY2" fmla="*/ 4892479 h 4901532"/>
              <a:gd name="connsiteX3" fmla="*/ 980088 w 5126312"/>
              <a:gd name="connsiteY3" fmla="*/ 4901532 h 4901532"/>
              <a:gd name="connsiteX4" fmla="*/ 0 w 5126312"/>
              <a:gd name="connsiteY4" fmla="*/ 2331 h 4901532"/>
              <a:gd name="connsiteX0" fmla="*/ 0 w 5139979"/>
              <a:gd name="connsiteY0" fmla="*/ 0 h 4912648"/>
              <a:gd name="connsiteX1" fmla="*/ 5139979 w 5139979"/>
              <a:gd name="connsiteY1" fmla="*/ 11116 h 4912648"/>
              <a:gd name="connsiteX2" fmla="*/ 5130835 w 5139979"/>
              <a:gd name="connsiteY2" fmla="*/ 4903595 h 4912648"/>
              <a:gd name="connsiteX3" fmla="*/ 993755 w 5139979"/>
              <a:gd name="connsiteY3" fmla="*/ 4912648 h 4912648"/>
              <a:gd name="connsiteX4" fmla="*/ 0 w 5139979"/>
              <a:gd name="connsiteY4" fmla="*/ 0 h 4912648"/>
              <a:gd name="connsiteX0" fmla="*/ 0 w 5126312"/>
              <a:gd name="connsiteY0" fmla="*/ 83013 h 4901532"/>
              <a:gd name="connsiteX1" fmla="*/ 5126312 w 5126312"/>
              <a:gd name="connsiteY1" fmla="*/ 0 h 4901532"/>
              <a:gd name="connsiteX2" fmla="*/ 5117168 w 5126312"/>
              <a:gd name="connsiteY2" fmla="*/ 4892479 h 4901532"/>
              <a:gd name="connsiteX3" fmla="*/ 980088 w 5126312"/>
              <a:gd name="connsiteY3" fmla="*/ 4901532 h 4901532"/>
              <a:gd name="connsiteX4" fmla="*/ 0 w 5126312"/>
              <a:gd name="connsiteY4" fmla="*/ 83013 h 4901532"/>
              <a:gd name="connsiteX0" fmla="*/ 0 w 5119478"/>
              <a:gd name="connsiteY0" fmla="*/ 0 h 4905924"/>
              <a:gd name="connsiteX1" fmla="*/ 5119478 w 5119478"/>
              <a:gd name="connsiteY1" fmla="*/ 4392 h 4905924"/>
              <a:gd name="connsiteX2" fmla="*/ 5110334 w 5119478"/>
              <a:gd name="connsiteY2" fmla="*/ 4896871 h 4905924"/>
              <a:gd name="connsiteX3" fmla="*/ 973254 w 5119478"/>
              <a:gd name="connsiteY3" fmla="*/ 4905924 h 4905924"/>
              <a:gd name="connsiteX4" fmla="*/ 0 w 5119478"/>
              <a:gd name="connsiteY4" fmla="*/ 0 h 4905924"/>
              <a:gd name="connsiteX0" fmla="*/ 0 w 5129396"/>
              <a:gd name="connsiteY0" fmla="*/ 0 h 4905924"/>
              <a:gd name="connsiteX1" fmla="*/ 5119478 w 5129396"/>
              <a:gd name="connsiteY1" fmla="*/ 4392 h 4905924"/>
              <a:gd name="connsiteX2" fmla="*/ 5129396 w 5129396"/>
              <a:gd name="connsiteY2" fmla="*/ 4892181 h 4905924"/>
              <a:gd name="connsiteX3" fmla="*/ 973254 w 5129396"/>
              <a:gd name="connsiteY3" fmla="*/ 4905924 h 4905924"/>
              <a:gd name="connsiteX4" fmla="*/ 0 w 5129396"/>
              <a:gd name="connsiteY4" fmla="*/ 0 h 4905924"/>
              <a:gd name="connsiteX0" fmla="*/ 0 w 5124629"/>
              <a:gd name="connsiteY0" fmla="*/ 0 h 4905924"/>
              <a:gd name="connsiteX1" fmla="*/ 5119478 w 5124629"/>
              <a:gd name="connsiteY1" fmla="*/ 4392 h 4905924"/>
              <a:gd name="connsiteX2" fmla="*/ 5124629 w 5124629"/>
              <a:gd name="connsiteY2" fmla="*/ 4901559 h 4905924"/>
              <a:gd name="connsiteX3" fmla="*/ 973254 w 5124629"/>
              <a:gd name="connsiteY3" fmla="*/ 4905924 h 4905924"/>
              <a:gd name="connsiteX4" fmla="*/ 0 w 5124629"/>
              <a:gd name="connsiteY4" fmla="*/ 0 h 4905924"/>
              <a:gd name="connsiteX0" fmla="*/ 0 w 5129395"/>
              <a:gd name="connsiteY0" fmla="*/ 0 h 4910938"/>
              <a:gd name="connsiteX1" fmla="*/ 5119478 w 5129395"/>
              <a:gd name="connsiteY1" fmla="*/ 4392 h 4910938"/>
              <a:gd name="connsiteX2" fmla="*/ 5129395 w 5129395"/>
              <a:gd name="connsiteY2" fmla="*/ 4910938 h 4910938"/>
              <a:gd name="connsiteX3" fmla="*/ 973254 w 5129395"/>
              <a:gd name="connsiteY3" fmla="*/ 4905924 h 4910938"/>
              <a:gd name="connsiteX4" fmla="*/ 0 w 5129395"/>
              <a:gd name="connsiteY4" fmla="*/ 0 h 4910938"/>
              <a:gd name="connsiteX0" fmla="*/ 0 w 5120105"/>
              <a:gd name="connsiteY0" fmla="*/ 0 h 4915627"/>
              <a:gd name="connsiteX1" fmla="*/ 5119478 w 5120105"/>
              <a:gd name="connsiteY1" fmla="*/ 4392 h 4915627"/>
              <a:gd name="connsiteX2" fmla="*/ 5115098 w 5120105"/>
              <a:gd name="connsiteY2" fmla="*/ 4915627 h 4915627"/>
              <a:gd name="connsiteX3" fmla="*/ 973254 w 5120105"/>
              <a:gd name="connsiteY3" fmla="*/ 4905924 h 4915627"/>
              <a:gd name="connsiteX4" fmla="*/ 0 w 5120105"/>
              <a:gd name="connsiteY4" fmla="*/ 0 h 4915627"/>
              <a:gd name="connsiteX0" fmla="*/ 0 w 5124630"/>
              <a:gd name="connsiteY0" fmla="*/ 0 h 4915627"/>
              <a:gd name="connsiteX1" fmla="*/ 5119478 w 5124630"/>
              <a:gd name="connsiteY1" fmla="*/ 4392 h 4915627"/>
              <a:gd name="connsiteX2" fmla="*/ 5124630 w 5124630"/>
              <a:gd name="connsiteY2" fmla="*/ 4915627 h 4915627"/>
              <a:gd name="connsiteX3" fmla="*/ 973254 w 5124630"/>
              <a:gd name="connsiteY3" fmla="*/ 4905924 h 4915627"/>
              <a:gd name="connsiteX4" fmla="*/ 0 w 5124630"/>
              <a:gd name="connsiteY4" fmla="*/ 0 h 4915627"/>
              <a:gd name="connsiteX0" fmla="*/ 0 w 5120542"/>
              <a:gd name="connsiteY0" fmla="*/ 0 h 4907160"/>
              <a:gd name="connsiteX1" fmla="*/ 5119478 w 5120542"/>
              <a:gd name="connsiteY1" fmla="*/ 4392 h 4907160"/>
              <a:gd name="connsiteX2" fmla="*/ 5120328 w 5120542"/>
              <a:gd name="connsiteY2" fmla="*/ 4907160 h 4907160"/>
              <a:gd name="connsiteX3" fmla="*/ 973254 w 5120542"/>
              <a:gd name="connsiteY3" fmla="*/ 4905924 h 4907160"/>
              <a:gd name="connsiteX4" fmla="*/ 0 w 5120542"/>
              <a:gd name="connsiteY4" fmla="*/ 0 h 4907160"/>
              <a:gd name="connsiteX0" fmla="*/ 0 w 5120542"/>
              <a:gd name="connsiteY0" fmla="*/ 4074 h 4911234"/>
              <a:gd name="connsiteX1" fmla="*/ 5119478 w 5120542"/>
              <a:gd name="connsiteY1" fmla="*/ 0 h 4911234"/>
              <a:gd name="connsiteX2" fmla="*/ 5120328 w 5120542"/>
              <a:gd name="connsiteY2" fmla="*/ 4911234 h 4911234"/>
              <a:gd name="connsiteX3" fmla="*/ 973254 w 5120542"/>
              <a:gd name="connsiteY3" fmla="*/ 4909998 h 4911234"/>
              <a:gd name="connsiteX4" fmla="*/ 0 w 5120542"/>
              <a:gd name="connsiteY4" fmla="*/ 4074 h 4911234"/>
              <a:gd name="connsiteX0" fmla="*/ 0 w 5124845"/>
              <a:gd name="connsiteY0" fmla="*/ 0 h 4919860"/>
              <a:gd name="connsiteX1" fmla="*/ 5123781 w 5124845"/>
              <a:gd name="connsiteY1" fmla="*/ 8626 h 4919860"/>
              <a:gd name="connsiteX2" fmla="*/ 5124631 w 5124845"/>
              <a:gd name="connsiteY2" fmla="*/ 4919860 h 4919860"/>
              <a:gd name="connsiteX3" fmla="*/ 977557 w 5124845"/>
              <a:gd name="connsiteY3" fmla="*/ 4918624 h 4919860"/>
              <a:gd name="connsiteX4" fmla="*/ 0 w 5124845"/>
              <a:gd name="connsiteY4" fmla="*/ 0 h 4919860"/>
              <a:gd name="connsiteX0" fmla="*/ 0 w 5120543"/>
              <a:gd name="connsiteY0" fmla="*/ 0 h 4915626"/>
              <a:gd name="connsiteX1" fmla="*/ 5119479 w 5120543"/>
              <a:gd name="connsiteY1" fmla="*/ 4392 h 4915626"/>
              <a:gd name="connsiteX2" fmla="*/ 5120329 w 5120543"/>
              <a:gd name="connsiteY2" fmla="*/ 4915626 h 4915626"/>
              <a:gd name="connsiteX3" fmla="*/ 973255 w 5120543"/>
              <a:gd name="connsiteY3" fmla="*/ 4914390 h 4915626"/>
              <a:gd name="connsiteX4" fmla="*/ 0 w 5120543"/>
              <a:gd name="connsiteY4" fmla="*/ 0 h 4915626"/>
              <a:gd name="connsiteX0" fmla="*/ 0 w 5120543"/>
              <a:gd name="connsiteY0" fmla="*/ 0 h 4911392"/>
              <a:gd name="connsiteX1" fmla="*/ 5119479 w 5120543"/>
              <a:gd name="connsiteY1" fmla="*/ 158 h 4911392"/>
              <a:gd name="connsiteX2" fmla="*/ 5120329 w 5120543"/>
              <a:gd name="connsiteY2" fmla="*/ 4911392 h 4911392"/>
              <a:gd name="connsiteX3" fmla="*/ 973255 w 5120543"/>
              <a:gd name="connsiteY3" fmla="*/ 4910156 h 4911392"/>
              <a:gd name="connsiteX4" fmla="*/ 0 w 5120543"/>
              <a:gd name="connsiteY4" fmla="*/ 0 h 4911392"/>
              <a:gd name="connsiteX0" fmla="*/ 0 w 5120156"/>
              <a:gd name="connsiteY0" fmla="*/ 0 h 4910156"/>
              <a:gd name="connsiteX1" fmla="*/ 5119479 w 5120156"/>
              <a:gd name="connsiteY1" fmla="*/ 158 h 4910156"/>
              <a:gd name="connsiteX2" fmla="*/ 5116047 w 5120156"/>
              <a:gd name="connsiteY2" fmla="*/ 4902965 h 4910156"/>
              <a:gd name="connsiteX3" fmla="*/ 973255 w 5120156"/>
              <a:gd name="connsiteY3" fmla="*/ 4910156 h 4910156"/>
              <a:gd name="connsiteX4" fmla="*/ 0 w 5120156"/>
              <a:gd name="connsiteY4" fmla="*/ 0 h 4910156"/>
              <a:gd name="connsiteX0" fmla="*/ 0 w 5120156"/>
              <a:gd name="connsiteY0" fmla="*/ 0 h 4902965"/>
              <a:gd name="connsiteX1" fmla="*/ 5119479 w 5120156"/>
              <a:gd name="connsiteY1" fmla="*/ 158 h 4902965"/>
              <a:gd name="connsiteX2" fmla="*/ 5116047 w 5120156"/>
              <a:gd name="connsiteY2" fmla="*/ 4902965 h 4902965"/>
              <a:gd name="connsiteX3" fmla="*/ 973255 w 5120156"/>
              <a:gd name="connsiteY3" fmla="*/ 4901728 h 4902965"/>
              <a:gd name="connsiteX4" fmla="*/ 0 w 5120156"/>
              <a:gd name="connsiteY4" fmla="*/ 0 h 4902965"/>
              <a:gd name="connsiteX0" fmla="*/ 0 w 5126895"/>
              <a:gd name="connsiteY0" fmla="*/ 0 h 4902965"/>
              <a:gd name="connsiteX1" fmla="*/ 5119479 w 5126895"/>
              <a:gd name="connsiteY1" fmla="*/ 158 h 4902965"/>
              <a:gd name="connsiteX2" fmla="*/ 5126895 w 5126895"/>
              <a:gd name="connsiteY2" fmla="*/ 4902965 h 4902965"/>
              <a:gd name="connsiteX3" fmla="*/ 973255 w 5126895"/>
              <a:gd name="connsiteY3" fmla="*/ 4901728 h 4902965"/>
              <a:gd name="connsiteX4" fmla="*/ 0 w 5126895"/>
              <a:gd name="connsiteY4" fmla="*/ 0 h 4902965"/>
              <a:gd name="connsiteX0" fmla="*/ 0 w 5120230"/>
              <a:gd name="connsiteY0" fmla="*/ 0 h 4902965"/>
              <a:gd name="connsiteX1" fmla="*/ 5119479 w 5120230"/>
              <a:gd name="connsiteY1" fmla="*/ 158 h 4902965"/>
              <a:gd name="connsiteX2" fmla="*/ 5117214 w 5120230"/>
              <a:gd name="connsiteY2" fmla="*/ 4902965 h 4902965"/>
              <a:gd name="connsiteX3" fmla="*/ 973255 w 5120230"/>
              <a:gd name="connsiteY3" fmla="*/ 4901728 h 4902965"/>
              <a:gd name="connsiteX4" fmla="*/ 0 w 5120230"/>
              <a:gd name="connsiteY4" fmla="*/ 0 h 490296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0230" h="4902965">
                <a:moveTo>
                  <a:pt x="0" y="0"/>
                </a:moveTo>
                <a:lnTo>
                  <a:pt x="5119479" y="158"/>
                </a:lnTo>
                <a:cubicBezTo>
                  <a:pt x="5122785" y="1635673"/>
                  <a:pt x="5113908" y="3267450"/>
                  <a:pt x="5117214" y="4902965"/>
                </a:cubicBezTo>
                <a:lnTo>
                  <a:pt x="973255" y="4901728"/>
                </a:lnTo>
                <a:lnTo>
                  <a:pt x="0" y="0"/>
                </a:lnTo>
                <a:close/>
              </a:path>
            </a:pathLst>
          </a:custGeom>
          <a:solidFill>
            <a:schemeClr val="bg1">
              <a:lumMod val="75000"/>
            </a:schemeClr>
          </a:solidFill>
        </p:spPr>
        <p:txBody>
          <a:bodyPr vert="horz" lIns="0" tIns="0" rIns="0" bIns="0" rtlCol="0" anchor="ctr">
            <a:normAutofit/>
          </a:bodyPr>
          <a:lstStyle>
            <a:lvl1pPr marL="239994" indent="-239994" algn="ctr">
              <a:buNone/>
              <a:defRPr lang="sv-SE" sz="2133" noProof="0" dirty="0" smtClean="0"/>
            </a:lvl1pPr>
          </a:lstStyle>
          <a:p>
            <a:pPr marL="0" marR="0" lvl="0" indent="0" algn="ctr" latinLnBrk="0">
              <a:buClrTx/>
              <a:buSzTx/>
              <a:tabLst/>
            </a:pPr>
            <a:r>
              <a:rPr lang="sv-SE" noProof="0"/>
              <a:t>Klicka på ikonen</a:t>
            </a:r>
            <a:br>
              <a:rPr lang="sv-SE" noProof="0"/>
            </a:br>
            <a:br>
              <a:rPr lang="sv-SE" noProof="0"/>
            </a:br>
            <a:r>
              <a:rPr lang="sv-SE" noProof="0"/>
              <a:t>för att lägga till en bild</a:t>
            </a:r>
          </a:p>
        </p:txBody>
      </p:sp>
      <p:sp>
        <p:nvSpPr>
          <p:cNvPr id="9" name="Platshållare för innehåll 2">
            <a:extLst>
              <a:ext uri="{FF2B5EF4-FFF2-40B4-BE49-F238E27FC236}">
                <a16:creationId xmlns:a16="http://schemas.microsoft.com/office/drawing/2014/main" id="{1270153B-94A6-E744-8BC9-650BC793BEC4}"/>
              </a:ext>
            </a:extLst>
          </p:cNvPr>
          <p:cNvSpPr>
            <a:spLocks noGrp="1"/>
          </p:cNvSpPr>
          <p:nvPr>
            <p:ph sz="quarter" idx="18" hasCustomPrompt="1"/>
          </p:nvPr>
        </p:nvSpPr>
        <p:spPr>
          <a:xfrm>
            <a:off x="912000" y="1920000"/>
            <a:ext cx="4799957" cy="3923419"/>
          </a:xfrm>
        </p:spPr>
        <p:txBody>
          <a:bodyPr/>
          <a:lstStyle>
            <a:lvl1pPr marL="287993" indent="-287993">
              <a:defRPr/>
            </a:lvl1pPr>
            <a:lvl2pPr marL="575986" indent="-287993">
              <a:defRPr/>
            </a:lvl2pPr>
            <a:lvl3pPr marL="863978" indent="-287993">
              <a:defRPr/>
            </a:lvl3pPr>
            <a:lvl4pPr marL="1151971" indent="-287993">
              <a:defRPr/>
            </a:lvl4pPr>
            <a:lvl5pPr marL="1439964" indent="-287993">
              <a:defRPr/>
            </a:lvl5pPr>
          </a:lstStyle>
          <a:p>
            <a:pPr lvl="0"/>
            <a:r>
              <a:rPr lang="sv-SE"/>
              <a:t>Skriv in din text</a:t>
            </a:r>
          </a:p>
          <a:p>
            <a:pPr lvl="1"/>
            <a:r>
              <a:rPr lang="sv-SE"/>
              <a:t>Nivå två</a:t>
            </a:r>
          </a:p>
          <a:p>
            <a:pPr lvl="2"/>
            <a:r>
              <a:rPr lang="sv-SE"/>
              <a:t>Nivå tre</a:t>
            </a:r>
          </a:p>
          <a:p>
            <a:pPr lvl="3"/>
            <a:r>
              <a:rPr lang="sv-SE"/>
              <a:t>Nivå fyra</a:t>
            </a:r>
          </a:p>
          <a:p>
            <a:pPr lvl="4"/>
            <a:r>
              <a:rPr lang="sv-SE"/>
              <a:t>Nivå fem</a:t>
            </a:r>
          </a:p>
        </p:txBody>
      </p:sp>
      <p:sp>
        <p:nvSpPr>
          <p:cNvPr id="11" name="Rubrik 5">
            <a:extLst>
              <a:ext uri="{FF2B5EF4-FFF2-40B4-BE49-F238E27FC236}">
                <a16:creationId xmlns:a16="http://schemas.microsoft.com/office/drawing/2014/main" id="{3F30E36B-2076-8E49-9ED6-C6E2CF77A3E5}"/>
              </a:ext>
            </a:extLst>
          </p:cNvPr>
          <p:cNvSpPr>
            <a:spLocks noGrp="1"/>
          </p:cNvSpPr>
          <p:nvPr>
            <p:ph type="title"/>
          </p:nvPr>
        </p:nvSpPr>
        <p:spPr>
          <a:xfrm>
            <a:off x="912000" y="672001"/>
            <a:ext cx="4799957" cy="759209"/>
          </a:xfrm>
        </p:spPr>
        <p:txBody>
          <a:bodyPr anchor="t" anchorCtr="0"/>
          <a:lstStyle/>
          <a:p>
            <a:r>
              <a:rPr lang="sv-SE"/>
              <a:t>Klicka här för att ändra mall för rubrikformat</a:t>
            </a:r>
          </a:p>
        </p:txBody>
      </p:sp>
      <p:sp>
        <p:nvSpPr>
          <p:cNvPr id="8" name="Date Placeholder 1">
            <a:extLst>
              <a:ext uri="{FF2B5EF4-FFF2-40B4-BE49-F238E27FC236}">
                <a16:creationId xmlns:a16="http://schemas.microsoft.com/office/drawing/2014/main" id="{81997BD9-E45A-044A-807D-C3D5F3BEF347}"/>
              </a:ext>
            </a:extLst>
          </p:cNvPr>
          <p:cNvSpPr>
            <a:spLocks noGrp="1"/>
          </p:cNvSpPr>
          <p:nvPr>
            <p:ph type="dt" sz="half" idx="2"/>
          </p:nvPr>
        </p:nvSpPr>
        <p:spPr>
          <a:xfrm>
            <a:off x="9671792" y="6501342"/>
            <a:ext cx="1305600" cy="338364"/>
          </a:xfrm>
          <a:prstGeom prst="rect">
            <a:avLst/>
          </a:prstGeom>
        </p:spPr>
        <p:txBody>
          <a:bodyPr vert="horz" lIns="91440" tIns="45720" rIns="91440" bIns="45720" rtlCol="0" anchor="ctr"/>
          <a:lstStyle>
            <a:lvl1pPr algn="l">
              <a:defRPr sz="933">
                <a:solidFill>
                  <a:schemeClr val="bg1">
                    <a:lumMod val="75000"/>
                  </a:schemeClr>
                </a:solidFill>
              </a:defRPr>
            </a:lvl1pPr>
          </a:lstStyle>
          <a:p>
            <a:fld id="{3422CFA6-5AB0-8F41-B0F7-71BE97C8DDAC}" type="datetime1">
              <a:rPr lang="sv-SE" smtClean="0"/>
              <a:t>2026-05-19</a:t>
            </a:fld>
            <a:endParaRPr lang="sv-SE"/>
          </a:p>
        </p:txBody>
      </p:sp>
      <p:sp>
        <p:nvSpPr>
          <p:cNvPr id="13" name="Platshållare för bildnummer 2">
            <a:extLst>
              <a:ext uri="{FF2B5EF4-FFF2-40B4-BE49-F238E27FC236}">
                <a16:creationId xmlns:a16="http://schemas.microsoft.com/office/drawing/2014/main" id="{703F98D1-69AD-6349-80B4-22ED8025E9E1}"/>
              </a:ext>
            </a:extLst>
          </p:cNvPr>
          <p:cNvSpPr>
            <a:spLocks noGrp="1"/>
          </p:cNvSpPr>
          <p:nvPr>
            <p:ph type="sldNum" sz="quarter" idx="4"/>
          </p:nvPr>
        </p:nvSpPr>
        <p:spPr>
          <a:xfrm>
            <a:off x="11046320" y="6501342"/>
            <a:ext cx="288032" cy="321141"/>
          </a:xfrm>
          <a:prstGeom prst="rect">
            <a:avLst/>
          </a:prstGeom>
        </p:spPr>
        <p:txBody>
          <a:bodyPr vert="horz" lIns="0" tIns="0" rIns="0" bIns="0" rtlCol="0" anchor="ctr"/>
          <a:lstStyle>
            <a:lvl1pPr algn="r">
              <a:defRPr sz="933">
                <a:solidFill>
                  <a:schemeClr val="bg1">
                    <a:lumMod val="75000"/>
                  </a:schemeClr>
                </a:solidFill>
              </a:defRPr>
            </a:lvl1pPr>
          </a:lstStyle>
          <a:p>
            <a:pPr>
              <a:defRPr/>
            </a:pPr>
            <a:fld id="{9426A61E-93B8-384D-8975-0A89DB09A550}" type="slidenum">
              <a:rPr lang="sv-SE" smtClean="0"/>
              <a:pPr>
                <a:defRPr/>
              </a:pPr>
              <a:t>‹#›</a:t>
            </a:fld>
            <a:endParaRPr lang="sv-SE"/>
          </a:p>
        </p:txBody>
      </p:sp>
      <p:sp>
        <p:nvSpPr>
          <p:cNvPr id="14" name="Platshållare för sidfot 5">
            <a:extLst>
              <a:ext uri="{FF2B5EF4-FFF2-40B4-BE49-F238E27FC236}">
                <a16:creationId xmlns:a16="http://schemas.microsoft.com/office/drawing/2014/main" id="{85C32C0C-3A9D-C647-B636-E09235134FAE}"/>
              </a:ext>
            </a:extLst>
          </p:cNvPr>
          <p:cNvSpPr>
            <a:spLocks noGrp="1"/>
          </p:cNvSpPr>
          <p:nvPr>
            <p:ph type="ftr" sz="quarter" idx="3"/>
          </p:nvPr>
        </p:nvSpPr>
        <p:spPr>
          <a:xfrm>
            <a:off x="2927648" y="6609241"/>
            <a:ext cx="5088379" cy="143696"/>
          </a:xfrm>
          <a:prstGeom prst="rect">
            <a:avLst/>
          </a:prstGeom>
        </p:spPr>
        <p:txBody>
          <a:bodyPr lIns="0" tIns="0" rIns="0" bIns="0" anchor="t" anchorCtr="0">
            <a:noAutofit/>
          </a:bodyPr>
          <a:lstStyle>
            <a:lvl1pPr algn="l">
              <a:lnSpc>
                <a:spcPct val="100000"/>
              </a:lnSpc>
              <a:defRPr lang="sv-SE" sz="933" b="1" i="0" cap="none" spc="67" baseline="0">
                <a:solidFill>
                  <a:schemeClr val="bg1">
                    <a:lumMod val="75000"/>
                  </a:schemeClr>
                </a:solidFill>
                <a:latin typeface="Arial" panose="020B0604020202020204" pitchFamily="34" charset="0"/>
                <a:ea typeface="ＭＳ Ｐゴシック" pitchFamily="-65" charset="-128"/>
                <a:cs typeface="Arial" panose="020B0604020202020204" pitchFamily="34" charset="0"/>
              </a:defRPr>
            </a:lvl1pPr>
          </a:lstStyle>
          <a:p>
            <a:pPr eaLnBrk="0" hangingPunct="0"/>
            <a:r>
              <a:rPr lang="en-GB"/>
              <a:t>|      NAMN PÅ VERKSAMHET – ÄNDRAS I SIDFOTSLÄGET</a:t>
            </a:r>
          </a:p>
        </p:txBody>
      </p:sp>
    </p:spTree>
    <p:extLst>
      <p:ext uri="{BB962C8B-B14F-4D97-AF65-F5344CB8AC3E}">
        <p14:creationId xmlns:p14="http://schemas.microsoft.com/office/powerpoint/2010/main" val="2760238704"/>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Tre bilder">
    <p:spTree>
      <p:nvGrpSpPr>
        <p:cNvPr id="1" name=""/>
        <p:cNvGrpSpPr/>
        <p:nvPr/>
      </p:nvGrpSpPr>
      <p:grpSpPr>
        <a:xfrm>
          <a:off x="0" y="0"/>
          <a:ext cx="0" cy="0"/>
          <a:chOff x="0" y="0"/>
          <a:chExt cx="0" cy="0"/>
        </a:xfrm>
      </p:grpSpPr>
      <p:sp>
        <p:nvSpPr>
          <p:cNvPr id="17" name="Platshållare för bild 2"/>
          <p:cNvSpPr>
            <a:spLocks noGrp="1"/>
          </p:cNvSpPr>
          <p:nvPr>
            <p:ph type="pic" idx="22" hasCustomPrompt="1"/>
          </p:nvPr>
        </p:nvSpPr>
        <p:spPr>
          <a:xfrm>
            <a:off x="5560497" y="3348098"/>
            <a:ext cx="6628800" cy="3153244"/>
          </a:xfrm>
          <a:custGeom>
            <a:avLst/>
            <a:gdLst>
              <a:gd name="connsiteX0" fmla="*/ 0 w 4461060"/>
              <a:gd name="connsiteY0" fmla="*/ 0 h 2527200"/>
              <a:gd name="connsiteX1" fmla="*/ 4461060 w 4461060"/>
              <a:gd name="connsiteY1" fmla="*/ 0 h 2527200"/>
              <a:gd name="connsiteX2" fmla="*/ 4461060 w 4461060"/>
              <a:gd name="connsiteY2" fmla="*/ 2527200 h 2527200"/>
              <a:gd name="connsiteX3" fmla="*/ 0 w 4461060"/>
              <a:gd name="connsiteY3" fmla="*/ 2527200 h 2527200"/>
              <a:gd name="connsiteX4" fmla="*/ 0 w 4461060"/>
              <a:gd name="connsiteY4" fmla="*/ 0 h 2527200"/>
              <a:gd name="connsiteX0" fmla="*/ 497434 w 4958494"/>
              <a:gd name="connsiteY0" fmla="*/ 0 h 2527200"/>
              <a:gd name="connsiteX1" fmla="*/ 4958494 w 4958494"/>
              <a:gd name="connsiteY1" fmla="*/ 0 h 2527200"/>
              <a:gd name="connsiteX2" fmla="*/ 4958494 w 4958494"/>
              <a:gd name="connsiteY2" fmla="*/ 2527200 h 2527200"/>
              <a:gd name="connsiteX3" fmla="*/ 0 w 4958494"/>
              <a:gd name="connsiteY3" fmla="*/ 2512570 h 2527200"/>
              <a:gd name="connsiteX4" fmla="*/ 497434 w 4958494"/>
              <a:gd name="connsiteY4" fmla="*/ 0 h 2527200"/>
              <a:gd name="connsiteX0" fmla="*/ 497434 w 4958494"/>
              <a:gd name="connsiteY0" fmla="*/ 0 h 2527200"/>
              <a:gd name="connsiteX1" fmla="*/ 4958494 w 4958494"/>
              <a:gd name="connsiteY1" fmla="*/ 0 h 2527200"/>
              <a:gd name="connsiteX2" fmla="*/ 4958494 w 4958494"/>
              <a:gd name="connsiteY2" fmla="*/ 2527200 h 2527200"/>
              <a:gd name="connsiteX3" fmla="*/ 0 w 4958494"/>
              <a:gd name="connsiteY3" fmla="*/ 2512570 h 2527200"/>
              <a:gd name="connsiteX4" fmla="*/ 497434 w 4958494"/>
              <a:gd name="connsiteY4" fmla="*/ 0 h 2527200"/>
              <a:gd name="connsiteX0" fmla="*/ 497434 w 4958494"/>
              <a:gd name="connsiteY0" fmla="*/ 0 h 2527200"/>
              <a:gd name="connsiteX1" fmla="*/ 4958494 w 4958494"/>
              <a:gd name="connsiteY1" fmla="*/ 0 h 2527200"/>
              <a:gd name="connsiteX2" fmla="*/ 4958494 w 4958494"/>
              <a:gd name="connsiteY2" fmla="*/ 2527200 h 2527200"/>
              <a:gd name="connsiteX3" fmla="*/ 0 w 4958494"/>
              <a:gd name="connsiteY3" fmla="*/ 2512570 h 2527200"/>
              <a:gd name="connsiteX4" fmla="*/ 497434 w 4958494"/>
              <a:gd name="connsiteY4" fmla="*/ 0 h 2527200"/>
              <a:gd name="connsiteX0" fmla="*/ 504749 w 4965809"/>
              <a:gd name="connsiteY0" fmla="*/ 0 h 2527200"/>
              <a:gd name="connsiteX1" fmla="*/ 4965809 w 4965809"/>
              <a:gd name="connsiteY1" fmla="*/ 0 h 2527200"/>
              <a:gd name="connsiteX2" fmla="*/ 4965809 w 4965809"/>
              <a:gd name="connsiteY2" fmla="*/ 2527200 h 2527200"/>
              <a:gd name="connsiteX3" fmla="*/ 0 w 4965809"/>
              <a:gd name="connsiteY3" fmla="*/ 2527200 h 2527200"/>
              <a:gd name="connsiteX4" fmla="*/ 504749 w 4965809"/>
              <a:gd name="connsiteY4" fmla="*/ 0 h 2527200"/>
              <a:gd name="connsiteX0" fmla="*/ 473487 w 4965809"/>
              <a:gd name="connsiteY0" fmla="*/ 0 h 2527200"/>
              <a:gd name="connsiteX1" fmla="*/ 4965809 w 4965809"/>
              <a:gd name="connsiteY1" fmla="*/ 0 h 2527200"/>
              <a:gd name="connsiteX2" fmla="*/ 4965809 w 4965809"/>
              <a:gd name="connsiteY2" fmla="*/ 2527200 h 2527200"/>
              <a:gd name="connsiteX3" fmla="*/ 0 w 4965809"/>
              <a:gd name="connsiteY3" fmla="*/ 2527200 h 2527200"/>
              <a:gd name="connsiteX4" fmla="*/ 473487 w 4965809"/>
              <a:gd name="connsiteY4" fmla="*/ 0 h 2527200"/>
              <a:gd name="connsiteX0" fmla="*/ 473487 w 4965809"/>
              <a:gd name="connsiteY0" fmla="*/ 0 h 2649964"/>
              <a:gd name="connsiteX1" fmla="*/ 4965809 w 4965809"/>
              <a:gd name="connsiteY1" fmla="*/ 0 h 2649964"/>
              <a:gd name="connsiteX2" fmla="*/ 4965809 w 4965809"/>
              <a:gd name="connsiteY2" fmla="*/ 2527200 h 2649964"/>
              <a:gd name="connsiteX3" fmla="*/ 0 w 4965809"/>
              <a:gd name="connsiteY3" fmla="*/ 2649964 h 2649964"/>
              <a:gd name="connsiteX4" fmla="*/ 473487 w 4965809"/>
              <a:gd name="connsiteY4" fmla="*/ 0 h 2649964"/>
              <a:gd name="connsiteX0" fmla="*/ 473487 w 4965809"/>
              <a:gd name="connsiteY0" fmla="*/ 0 h 2667504"/>
              <a:gd name="connsiteX1" fmla="*/ 4965809 w 4965809"/>
              <a:gd name="connsiteY1" fmla="*/ 0 h 2667504"/>
              <a:gd name="connsiteX2" fmla="*/ 4950178 w 4965809"/>
              <a:gd name="connsiteY2" fmla="*/ 2667504 h 2667504"/>
              <a:gd name="connsiteX3" fmla="*/ 0 w 4965809"/>
              <a:gd name="connsiteY3" fmla="*/ 2649964 h 2667504"/>
              <a:gd name="connsiteX4" fmla="*/ 473487 w 4965809"/>
              <a:gd name="connsiteY4" fmla="*/ 0 h 2667504"/>
              <a:gd name="connsiteX0" fmla="*/ 473487 w 4965809"/>
              <a:gd name="connsiteY0" fmla="*/ 0 h 2658734"/>
              <a:gd name="connsiteX1" fmla="*/ 4965809 w 4965809"/>
              <a:gd name="connsiteY1" fmla="*/ 0 h 2658734"/>
              <a:gd name="connsiteX2" fmla="*/ 4950178 w 4965809"/>
              <a:gd name="connsiteY2" fmla="*/ 2658734 h 2658734"/>
              <a:gd name="connsiteX3" fmla="*/ 0 w 4965809"/>
              <a:gd name="connsiteY3" fmla="*/ 2649964 h 2658734"/>
              <a:gd name="connsiteX4" fmla="*/ 473487 w 4965809"/>
              <a:gd name="connsiteY4" fmla="*/ 0 h 2658734"/>
              <a:gd name="connsiteX0" fmla="*/ 481303 w 4973625"/>
              <a:gd name="connsiteY0" fmla="*/ 0 h 2667501"/>
              <a:gd name="connsiteX1" fmla="*/ 4973625 w 4973625"/>
              <a:gd name="connsiteY1" fmla="*/ 0 h 2667501"/>
              <a:gd name="connsiteX2" fmla="*/ 4957994 w 4973625"/>
              <a:gd name="connsiteY2" fmla="*/ 2658734 h 2667501"/>
              <a:gd name="connsiteX3" fmla="*/ 0 w 4973625"/>
              <a:gd name="connsiteY3" fmla="*/ 2667501 h 2667501"/>
              <a:gd name="connsiteX4" fmla="*/ 481303 w 4973625"/>
              <a:gd name="connsiteY4" fmla="*/ 0 h 2667501"/>
              <a:gd name="connsiteX0" fmla="*/ 496934 w 4973625"/>
              <a:gd name="connsiteY0" fmla="*/ 0 h 2676269"/>
              <a:gd name="connsiteX1" fmla="*/ 4973625 w 4973625"/>
              <a:gd name="connsiteY1" fmla="*/ 8768 h 2676269"/>
              <a:gd name="connsiteX2" fmla="*/ 4957994 w 4973625"/>
              <a:gd name="connsiteY2" fmla="*/ 2667502 h 2676269"/>
              <a:gd name="connsiteX3" fmla="*/ 0 w 4973625"/>
              <a:gd name="connsiteY3" fmla="*/ 2676269 h 2676269"/>
              <a:gd name="connsiteX4" fmla="*/ 496934 w 4973625"/>
              <a:gd name="connsiteY4" fmla="*/ 0 h 2676269"/>
              <a:gd name="connsiteX0" fmla="*/ 496934 w 4965809"/>
              <a:gd name="connsiteY0" fmla="*/ 0 h 2676269"/>
              <a:gd name="connsiteX1" fmla="*/ 4965809 w 4965809"/>
              <a:gd name="connsiteY1" fmla="*/ 0 h 2676269"/>
              <a:gd name="connsiteX2" fmla="*/ 4957994 w 4965809"/>
              <a:gd name="connsiteY2" fmla="*/ 2667502 h 2676269"/>
              <a:gd name="connsiteX3" fmla="*/ 0 w 4965809"/>
              <a:gd name="connsiteY3" fmla="*/ 2676269 h 2676269"/>
              <a:gd name="connsiteX4" fmla="*/ 496934 w 4965809"/>
              <a:gd name="connsiteY4" fmla="*/ 0 h 2676269"/>
              <a:gd name="connsiteX0" fmla="*/ 496934 w 4965809"/>
              <a:gd name="connsiteY0" fmla="*/ 0 h 2676270"/>
              <a:gd name="connsiteX1" fmla="*/ 4965809 w 4965809"/>
              <a:gd name="connsiteY1" fmla="*/ 0 h 2676270"/>
              <a:gd name="connsiteX2" fmla="*/ 4957994 w 4965809"/>
              <a:gd name="connsiteY2" fmla="*/ 2676270 h 2676270"/>
              <a:gd name="connsiteX3" fmla="*/ 0 w 4965809"/>
              <a:gd name="connsiteY3" fmla="*/ 2676269 h 2676270"/>
              <a:gd name="connsiteX4" fmla="*/ 496934 w 4965809"/>
              <a:gd name="connsiteY4" fmla="*/ 0 h 2676270"/>
              <a:gd name="connsiteX0" fmla="*/ 490171 w 4965809"/>
              <a:gd name="connsiteY0" fmla="*/ 22799 h 2676270"/>
              <a:gd name="connsiteX1" fmla="*/ 4965809 w 4965809"/>
              <a:gd name="connsiteY1" fmla="*/ 0 h 2676270"/>
              <a:gd name="connsiteX2" fmla="*/ 4957994 w 4965809"/>
              <a:gd name="connsiteY2" fmla="*/ 2676270 h 2676270"/>
              <a:gd name="connsiteX3" fmla="*/ 0 w 4965809"/>
              <a:gd name="connsiteY3" fmla="*/ 2676269 h 2676270"/>
              <a:gd name="connsiteX4" fmla="*/ 490171 w 4965809"/>
              <a:gd name="connsiteY4" fmla="*/ 22799 h 2676270"/>
              <a:gd name="connsiteX0" fmla="*/ 469883 w 4965809"/>
              <a:gd name="connsiteY0" fmla="*/ 22799 h 2676270"/>
              <a:gd name="connsiteX1" fmla="*/ 4965809 w 4965809"/>
              <a:gd name="connsiteY1" fmla="*/ 0 h 2676270"/>
              <a:gd name="connsiteX2" fmla="*/ 4957994 w 4965809"/>
              <a:gd name="connsiteY2" fmla="*/ 2676270 h 2676270"/>
              <a:gd name="connsiteX3" fmla="*/ 0 w 4965809"/>
              <a:gd name="connsiteY3" fmla="*/ 2676269 h 2676270"/>
              <a:gd name="connsiteX4" fmla="*/ 469883 w 4965809"/>
              <a:gd name="connsiteY4" fmla="*/ 22799 h 2676270"/>
              <a:gd name="connsiteX0" fmla="*/ 469883 w 4959044"/>
              <a:gd name="connsiteY0" fmla="*/ 0 h 2653471"/>
              <a:gd name="connsiteX1" fmla="*/ 4952283 w 4959044"/>
              <a:gd name="connsiteY1" fmla="*/ 0 h 2653471"/>
              <a:gd name="connsiteX2" fmla="*/ 4957994 w 4959044"/>
              <a:gd name="connsiteY2" fmla="*/ 2653471 h 2653471"/>
              <a:gd name="connsiteX3" fmla="*/ 0 w 4959044"/>
              <a:gd name="connsiteY3" fmla="*/ 2653470 h 2653471"/>
              <a:gd name="connsiteX4" fmla="*/ 469883 w 4959044"/>
              <a:gd name="connsiteY4" fmla="*/ 0 h 2653471"/>
              <a:gd name="connsiteX0" fmla="*/ 469883 w 4972572"/>
              <a:gd name="connsiteY0" fmla="*/ 7599 h 2661070"/>
              <a:gd name="connsiteX1" fmla="*/ 4972572 w 4972572"/>
              <a:gd name="connsiteY1" fmla="*/ 0 h 2661070"/>
              <a:gd name="connsiteX2" fmla="*/ 4957994 w 4972572"/>
              <a:gd name="connsiteY2" fmla="*/ 2661070 h 2661070"/>
              <a:gd name="connsiteX3" fmla="*/ 0 w 4972572"/>
              <a:gd name="connsiteY3" fmla="*/ 2661069 h 2661070"/>
              <a:gd name="connsiteX4" fmla="*/ 469883 w 4972572"/>
              <a:gd name="connsiteY4" fmla="*/ 7599 h 2661070"/>
              <a:gd name="connsiteX0" fmla="*/ 469883 w 4959630"/>
              <a:gd name="connsiteY0" fmla="*/ 0 h 2653471"/>
              <a:gd name="connsiteX1" fmla="*/ 4959047 w 4959630"/>
              <a:gd name="connsiteY1" fmla="*/ 7601 h 2653471"/>
              <a:gd name="connsiteX2" fmla="*/ 4957994 w 4959630"/>
              <a:gd name="connsiteY2" fmla="*/ 2653471 h 2653471"/>
              <a:gd name="connsiteX3" fmla="*/ 0 w 4959630"/>
              <a:gd name="connsiteY3" fmla="*/ 2653470 h 2653471"/>
              <a:gd name="connsiteX4" fmla="*/ 469883 w 4959630"/>
              <a:gd name="connsiteY4" fmla="*/ 0 h 26534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59630" h="2653471">
                <a:moveTo>
                  <a:pt x="469883" y="0"/>
                </a:moveTo>
                <a:lnTo>
                  <a:pt x="4959047" y="7601"/>
                </a:lnTo>
                <a:cubicBezTo>
                  <a:pt x="4953837" y="896769"/>
                  <a:pt x="4963204" y="1764303"/>
                  <a:pt x="4957994" y="2653471"/>
                </a:cubicBezTo>
                <a:lnTo>
                  <a:pt x="0" y="2653470"/>
                </a:lnTo>
                <a:lnTo>
                  <a:pt x="469883" y="0"/>
                </a:lnTo>
                <a:close/>
              </a:path>
            </a:pathLst>
          </a:custGeom>
          <a:solidFill>
            <a:schemeClr val="bg1">
              <a:lumMod val="75000"/>
            </a:schemeClr>
          </a:solidFill>
        </p:spPr>
        <p:txBody>
          <a:bodyPr anchor="ctr">
            <a:normAutofit/>
          </a:bodyPr>
          <a:lstStyle>
            <a:lvl1pPr marL="0" marR="0" indent="0" algn="ctr" defTabSz="609585" rtl="0" eaLnBrk="0" fontAlgn="base" latinLnBrk="0" hangingPunct="0">
              <a:lnSpc>
                <a:spcPct val="110000"/>
              </a:lnSpc>
              <a:spcBef>
                <a:spcPts val="1067"/>
              </a:spcBef>
              <a:spcAft>
                <a:spcPct val="0"/>
              </a:spcAft>
              <a:buClrTx/>
              <a:buSzTx/>
              <a:buFont typeface="Arial" charset="0"/>
              <a:buNone/>
              <a:tabLst/>
              <a:defRPr sz="2133"/>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marL="0" marR="0" lvl="0" indent="0" algn="ctr" defTabSz="609585" rtl="0" eaLnBrk="0" fontAlgn="base" latinLnBrk="0" hangingPunct="0">
              <a:lnSpc>
                <a:spcPct val="110000"/>
              </a:lnSpc>
              <a:spcBef>
                <a:spcPts val="1067"/>
              </a:spcBef>
              <a:spcAft>
                <a:spcPct val="0"/>
              </a:spcAft>
              <a:buClrTx/>
              <a:buSzTx/>
              <a:buFont typeface="Arial" charset="0"/>
              <a:buNone/>
              <a:tabLst/>
              <a:defRPr/>
            </a:pPr>
            <a:r>
              <a:rPr lang="sv-SE" noProof="0"/>
              <a:t>Klicka på ikonen</a:t>
            </a:r>
            <a:br>
              <a:rPr lang="sv-SE" noProof="0"/>
            </a:br>
            <a:br>
              <a:rPr lang="sv-SE" noProof="0"/>
            </a:br>
            <a:r>
              <a:rPr lang="sv-SE" noProof="0"/>
              <a:t>för att lägga till en bild</a:t>
            </a:r>
          </a:p>
        </p:txBody>
      </p:sp>
      <p:sp>
        <p:nvSpPr>
          <p:cNvPr id="16" name="Platshållare för bild 7">
            <a:extLst>
              <a:ext uri="{FF2B5EF4-FFF2-40B4-BE49-F238E27FC236}">
                <a16:creationId xmlns:a16="http://schemas.microsoft.com/office/drawing/2014/main" id="{B56819B3-5642-3544-81C9-3725283DE1CE}"/>
              </a:ext>
            </a:extLst>
          </p:cNvPr>
          <p:cNvSpPr>
            <a:spLocks noGrp="1"/>
          </p:cNvSpPr>
          <p:nvPr>
            <p:ph type="pic" sz="quarter" idx="17" hasCustomPrompt="1"/>
          </p:nvPr>
        </p:nvSpPr>
        <p:spPr>
          <a:xfrm>
            <a:off x="2" y="-34035"/>
            <a:ext cx="6718956" cy="6535376"/>
          </a:xfrm>
          <a:custGeom>
            <a:avLst/>
            <a:gdLst>
              <a:gd name="connsiteX0" fmla="*/ 0 w 4118677"/>
              <a:gd name="connsiteY0" fmla="*/ 0 h 4901532"/>
              <a:gd name="connsiteX1" fmla="*/ 4118677 w 4118677"/>
              <a:gd name="connsiteY1" fmla="*/ 0 h 4901532"/>
              <a:gd name="connsiteX2" fmla="*/ 4118677 w 4118677"/>
              <a:gd name="connsiteY2" fmla="*/ 4901532 h 4901532"/>
              <a:gd name="connsiteX3" fmla="*/ 0 w 4118677"/>
              <a:gd name="connsiteY3" fmla="*/ 4901532 h 4901532"/>
              <a:gd name="connsiteX4" fmla="*/ 0 w 4118677"/>
              <a:gd name="connsiteY4" fmla="*/ 0 h 4901532"/>
              <a:gd name="connsiteX0" fmla="*/ 0 w 5077039"/>
              <a:gd name="connsiteY0" fmla="*/ 0 h 4901532"/>
              <a:gd name="connsiteX1" fmla="*/ 5077039 w 5077039"/>
              <a:gd name="connsiteY1" fmla="*/ 8792 h 4901532"/>
              <a:gd name="connsiteX2" fmla="*/ 4118677 w 5077039"/>
              <a:gd name="connsiteY2" fmla="*/ 4901532 h 4901532"/>
              <a:gd name="connsiteX3" fmla="*/ 0 w 5077039"/>
              <a:gd name="connsiteY3" fmla="*/ 4901532 h 4901532"/>
              <a:gd name="connsiteX4" fmla="*/ 0 w 5077039"/>
              <a:gd name="connsiteY4" fmla="*/ 0 h 4901532"/>
              <a:gd name="connsiteX0" fmla="*/ 0 w 5085831"/>
              <a:gd name="connsiteY0" fmla="*/ 0 h 4901532"/>
              <a:gd name="connsiteX1" fmla="*/ 5085831 w 5085831"/>
              <a:gd name="connsiteY1" fmla="*/ 0 h 4901532"/>
              <a:gd name="connsiteX2" fmla="*/ 4118677 w 5085831"/>
              <a:gd name="connsiteY2" fmla="*/ 4901532 h 4901532"/>
              <a:gd name="connsiteX3" fmla="*/ 0 w 5085831"/>
              <a:gd name="connsiteY3" fmla="*/ 4901532 h 4901532"/>
              <a:gd name="connsiteX4" fmla="*/ 0 w 5085831"/>
              <a:gd name="connsiteY4" fmla="*/ 0 h 4901532"/>
              <a:gd name="connsiteX0" fmla="*/ 0 w 5121576"/>
              <a:gd name="connsiteY0" fmla="*/ 0 h 4901532"/>
              <a:gd name="connsiteX1" fmla="*/ 5121576 w 5121576"/>
              <a:gd name="connsiteY1" fmla="*/ 0 h 4901532"/>
              <a:gd name="connsiteX2" fmla="*/ 4118677 w 5121576"/>
              <a:gd name="connsiteY2" fmla="*/ 4901532 h 4901532"/>
              <a:gd name="connsiteX3" fmla="*/ 0 w 5121576"/>
              <a:gd name="connsiteY3" fmla="*/ 4901532 h 4901532"/>
              <a:gd name="connsiteX4" fmla="*/ 0 w 5121576"/>
              <a:gd name="connsiteY4" fmla="*/ 0 h 49015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21576" h="4901532">
                <a:moveTo>
                  <a:pt x="0" y="0"/>
                </a:moveTo>
                <a:lnTo>
                  <a:pt x="5121576" y="0"/>
                </a:lnTo>
                <a:lnTo>
                  <a:pt x="4118677" y="4901532"/>
                </a:lnTo>
                <a:lnTo>
                  <a:pt x="0" y="4901532"/>
                </a:lnTo>
                <a:lnTo>
                  <a:pt x="0" y="0"/>
                </a:lnTo>
                <a:close/>
              </a:path>
            </a:pathLst>
          </a:custGeom>
          <a:solidFill>
            <a:schemeClr val="bg1">
              <a:lumMod val="75000"/>
            </a:schemeClr>
          </a:solidFill>
        </p:spPr>
        <p:txBody>
          <a:bodyPr vert="horz" lIns="0" tIns="0" rIns="0" bIns="0" rtlCol="0" anchor="ctr">
            <a:normAutofit/>
          </a:bodyPr>
          <a:lstStyle>
            <a:lvl1pPr marL="239994" indent="-239994" algn="ctr">
              <a:buNone/>
              <a:defRPr lang="sv-SE" sz="2133" noProof="0" dirty="0" smtClean="0"/>
            </a:lvl1pPr>
          </a:lstStyle>
          <a:p>
            <a:pPr marL="0" marR="0" lvl="0" indent="0" algn="ctr" latinLnBrk="0">
              <a:buClrTx/>
              <a:buSzTx/>
              <a:tabLst/>
            </a:pPr>
            <a:r>
              <a:rPr lang="sv-SE" noProof="0"/>
              <a:t>Klicka på ikonen</a:t>
            </a:r>
            <a:br>
              <a:rPr lang="sv-SE" noProof="0"/>
            </a:br>
            <a:br>
              <a:rPr lang="sv-SE" noProof="0"/>
            </a:br>
            <a:r>
              <a:rPr lang="sv-SE" noProof="0"/>
              <a:t>för att lägga till en bild</a:t>
            </a:r>
          </a:p>
        </p:txBody>
      </p:sp>
      <p:sp>
        <p:nvSpPr>
          <p:cNvPr id="8" name="Platshållare för bild 2"/>
          <p:cNvSpPr>
            <a:spLocks noGrp="1"/>
          </p:cNvSpPr>
          <p:nvPr>
            <p:ph type="pic" idx="13" hasCustomPrompt="1"/>
          </p:nvPr>
        </p:nvSpPr>
        <p:spPr>
          <a:xfrm>
            <a:off x="6222683" y="-52743"/>
            <a:ext cx="5980333" cy="3269769"/>
          </a:xfrm>
          <a:custGeom>
            <a:avLst/>
            <a:gdLst>
              <a:gd name="connsiteX0" fmla="*/ 0 w 4461060"/>
              <a:gd name="connsiteY0" fmla="*/ 0 h 2527200"/>
              <a:gd name="connsiteX1" fmla="*/ 4461060 w 4461060"/>
              <a:gd name="connsiteY1" fmla="*/ 0 h 2527200"/>
              <a:gd name="connsiteX2" fmla="*/ 4461060 w 4461060"/>
              <a:gd name="connsiteY2" fmla="*/ 2527200 h 2527200"/>
              <a:gd name="connsiteX3" fmla="*/ 0 w 4461060"/>
              <a:gd name="connsiteY3" fmla="*/ 2527200 h 2527200"/>
              <a:gd name="connsiteX4" fmla="*/ 0 w 4461060"/>
              <a:gd name="connsiteY4" fmla="*/ 0 h 2527200"/>
              <a:gd name="connsiteX0" fmla="*/ 475488 w 4461060"/>
              <a:gd name="connsiteY0" fmla="*/ 0 h 2534515"/>
              <a:gd name="connsiteX1" fmla="*/ 4461060 w 4461060"/>
              <a:gd name="connsiteY1" fmla="*/ 7315 h 2534515"/>
              <a:gd name="connsiteX2" fmla="*/ 4461060 w 4461060"/>
              <a:gd name="connsiteY2" fmla="*/ 2534515 h 2534515"/>
              <a:gd name="connsiteX3" fmla="*/ 0 w 4461060"/>
              <a:gd name="connsiteY3" fmla="*/ 2534515 h 2534515"/>
              <a:gd name="connsiteX4" fmla="*/ 475488 w 4461060"/>
              <a:gd name="connsiteY4" fmla="*/ 0 h 2534515"/>
              <a:gd name="connsiteX0" fmla="*/ 495808 w 4481380"/>
              <a:gd name="connsiteY0" fmla="*/ 0 h 2541544"/>
              <a:gd name="connsiteX1" fmla="*/ 4481380 w 4481380"/>
              <a:gd name="connsiteY1" fmla="*/ 7315 h 2541544"/>
              <a:gd name="connsiteX2" fmla="*/ 4481380 w 4481380"/>
              <a:gd name="connsiteY2" fmla="*/ 2534515 h 2541544"/>
              <a:gd name="connsiteX3" fmla="*/ 0 w 4481380"/>
              <a:gd name="connsiteY3" fmla="*/ 2541544 h 2541544"/>
              <a:gd name="connsiteX4" fmla="*/ 495808 w 4481380"/>
              <a:gd name="connsiteY4" fmla="*/ 0 h 2541544"/>
              <a:gd name="connsiteX0" fmla="*/ 475488 w 4461060"/>
              <a:gd name="connsiteY0" fmla="*/ 0 h 2534516"/>
              <a:gd name="connsiteX1" fmla="*/ 4461060 w 4461060"/>
              <a:gd name="connsiteY1" fmla="*/ 7315 h 2534516"/>
              <a:gd name="connsiteX2" fmla="*/ 4461060 w 4461060"/>
              <a:gd name="connsiteY2" fmla="*/ 2534515 h 2534516"/>
              <a:gd name="connsiteX3" fmla="*/ 0 w 4461060"/>
              <a:gd name="connsiteY3" fmla="*/ 2534516 h 2534516"/>
              <a:gd name="connsiteX4" fmla="*/ 475488 w 4461060"/>
              <a:gd name="connsiteY4" fmla="*/ 0 h 2534516"/>
              <a:gd name="connsiteX0" fmla="*/ 475488 w 4461060"/>
              <a:gd name="connsiteY0" fmla="*/ 14412 h 2548928"/>
              <a:gd name="connsiteX1" fmla="*/ 4461060 w 4461060"/>
              <a:gd name="connsiteY1" fmla="*/ 0 h 2548928"/>
              <a:gd name="connsiteX2" fmla="*/ 4461060 w 4461060"/>
              <a:gd name="connsiteY2" fmla="*/ 2548927 h 2548928"/>
              <a:gd name="connsiteX3" fmla="*/ 0 w 4461060"/>
              <a:gd name="connsiteY3" fmla="*/ 2548928 h 2548928"/>
              <a:gd name="connsiteX4" fmla="*/ 475488 w 4461060"/>
              <a:gd name="connsiteY4" fmla="*/ 14412 h 2548928"/>
              <a:gd name="connsiteX0" fmla="*/ 475488 w 4465293"/>
              <a:gd name="connsiteY0" fmla="*/ 0 h 2534516"/>
              <a:gd name="connsiteX1" fmla="*/ 4465293 w 4465293"/>
              <a:gd name="connsiteY1" fmla="*/ 3158 h 2534516"/>
              <a:gd name="connsiteX2" fmla="*/ 4461060 w 4465293"/>
              <a:gd name="connsiteY2" fmla="*/ 2534515 h 2534516"/>
              <a:gd name="connsiteX3" fmla="*/ 0 w 4465293"/>
              <a:gd name="connsiteY3" fmla="*/ 2534516 h 2534516"/>
              <a:gd name="connsiteX4" fmla="*/ 475488 w 4465293"/>
              <a:gd name="connsiteY4" fmla="*/ 0 h 2534516"/>
              <a:gd name="connsiteX0" fmla="*/ 475488 w 4465293"/>
              <a:gd name="connsiteY0" fmla="*/ 10019 h 2544535"/>
              <a:gd name="connsiteX1" fmla="*/ 4465293 w 4465293"/>
              <a:gd name="connsiteY1" fmla="*/ 0 h 2544535"/>
              <a:gd name="connsiteX2" fmla="*/ 4461060 w 4465293"/>
              <a:gd name="connsiteY2" fmla="*/ 2544534 h 2544535"/>
              <a:gd name="connsiteX3" fmla="*/ 0 w 4465293"/>
              <a:gd name="connsiteY3" fmla="*/ 2544535 h 2544535"/>
              <a:gd name="connsiteX4" fmla="*/ 475488 w 4465293"/>
              <a:gd name="connsiteY4" fmla="*/ 10019 h 2544535"/>
              <a:gd name="connsiteX0" fmla="*/ 479722 w 4465293"/>
              <a:gd name="connsiteY0" fmla="*/ 1234 h 2544535"/>
              <a:gd name="connsiteX1" fmla="*/ 4465293 w 4465293"/>
              <a:gd name="connsiteY1" fmla="*/ 0 h 2544535"/>
              <a:gd name="connsiteX2" fmla="*/ 4461060 w 4465293"/>
              <a:gd name="connsiteY2" fmla="*/ 2544534 h 2544535"/>
              <a:gd name="connsiteX3" fmla="*/ 0 w 4465293"/>
              <a:gd name="connsiteY3" fmla="*/ 2544535 h 2544535"/>
              <a:gd name="connsiteX4" fmla="*/ 479722 w 4465293"/>
              <a:gd name="connsiteY4" fmla="*/ 1234 h 2544535"/>
              <a:gd name="connsiteX0" fmla="*/ 492422 w 4477993"/>
              <a:gd name="connsiteY0" fmla="*/ 1234 h 2544535"/>
              <a:gd name="connsiteX1" fmla="*/ 4477993 w 4477993"/>
              <a:gd name="connsiteY1" fmla="*/ 0 h 2544535"/>
              <a:gd name="connsiteX2" fmla="*/ 4473760 w 4477993"/>
              <a:gd name="connsiteY2" fmla="*/ 2544534 h 2544535"/>
              <a:gd name="connsiteX3" fmla="*/ 0 w 4477993"/>
              <a:gd name="connsiteY3" fmla="*/ 2544535 h 2544535"/>
              <a:gd name="connsiteX4" fmla="*/ 492422 w 4477993"/>
              <a:gd name="connsiteY4" fmla="*/ 1234 h 2544535"/>
              <a:gd name="connsiteX0" fmla="*/ 475489 w 4477993"/>
              <a:gd name="connsiteY0" fmla="*/ 1234 h 2544535"/>
              <a:gd name="connsiteX1" fmla="*/ 4477993 w 4477993"/>
              <a:gd name="connsiteY1" fmla="*/ 0 h 2544535"/>
              <a:gd name="connsiteX2" fmla="*/ 4473760 w 4477993"/>
              <a:gd name="connsiteY2" fmla="*/ 2544534 h 2544535"/>
              <a:gd name="connsiteX3" fmla="*/ 0 w 4477993"/>
              <a:gd name="connsiteY3" fmla="*/ 2544535 h 2544535"/>
              <a:gd name="connsiteX4" fmla="*/ 475489 w 4477993"/>
              <a:gd name="connsiteY4" fmla="*/ 1234 h 2544535"/>
              <a:gd name="connsiteX0" fmla="*/ 482746 w 4485250"/>
              <a:gd name="connsiteY0" fmla="*/ 1234 h 2544535"/>
              <a:gd name="connsiteX1" fmla="*/ 4485250 w 4485250"/>
              <a:gd name="connsiteY1" fmla="*/ 0 h 2544535"/>
              <a:gd name="connsiteX2" fmla="*/ 4481017 w 4485250"/>
              <a:gd name="connsiteY2" fmla="*/ 2544534 h 2544535"/>
              <a:gd name="connsiteX3" fmla="*/ 0 w 4485250"/>
              <a:gd name="connsiteY3" fmla="*/ 2544535 h 2544535"/>
              <a:gd name="connsiteX4" fmla="*/ 482746 w 4485250"/>
              <a:gd name="connsiteY4" fmla="*/ 1234 h 254453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5250" h="2544535">
                <a:moveTo>
                  <a:pt x="482746" y="1234"/>
                </a:moveTo>
                <a:lnTo>
                  <a:pt x="4485250" y="0"/>
                </a:lnTo>
                <a:lnTo>
                  <a:pt x="4481017" y="2544534"/>
                </a:lnTo>
                <a:lnTo>
                  <a:pt x="0" y="2544535"/>
                </a:lnTo>
                <a:lnTo>
                  <a:pt x="482746" y="1234"/>
                </a:lnTo>
                <a:close/>
              </a:path>
            </a:pathLst>
          </a:custGeom>
          <a:solidFill>
            <a:schemeClr val="bg1">
              <a:lumMod val="75000"/>
            </a:schemeClr>
          </a:solidFill>
        </p:spPr>
        <p:txBody>
          <a:bodyPr anchor="ctr">
            <a:normAutofit/>
          </a:bodyPr>
          <a:lstStyle>
            <a:lvl1pPr marL="0" marR="0" indent="0" algn="ctr" defTabSz="609585" rtl="0" eaLnBrk="0" fontAlgn="base" latinLnBrk="0" hangingPunct="0">
              <a:lnSpc>
                <a:spcPct val="110000"/>
              </a:lnSpc>
              <a:spcBef>
                <a:spcPts val="1067"/>
              </a:spcBef>
              <a:spcAft>
                <a:spcPct val="0"/>
              </a:spcAft>
              <a:buClrTx/>
              <a:buSzTx/>
              <a:buFont typeface="Arial" charset="0"/>
              <a:buNone/>
              <a:tabLst/>
              <a:defRPr sz="2133"/>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marL="0" marR="0" lvl="0" indent="0" algn="ctr" defTabSz="609585" rtl="0" eaLnBrk="0" fontAlgn="base" latinLnBrk="0" hangingPunct="0">
              <a:lnSpc>
                <a:spcPct val="110000"/>
              </a:lnSpc>
              <a:spcBef>
                <a:spcPts val="1067"/>
              </a:spcBef>
              <a:spcAft>
                <a:spcPct val="0"/>
              </a:spcAft>
              <a:buClrTx/>
              <a:buSzTx/>
              <a:buFont typeface="Arial" charset="0"/>
              <a:buNone/>
              <a:tabLst/>
              <a:defRPr/>
            </a:pPr>
            <a:r>
              <a:rPr lang="sv-SE" noProof="0"/>
              <a:t>Klicka på ikonen</a:t>
            </a:r>
            <a:br>
              <a:rPr lang="sv-SE" noProof="0"/>
            </a:br>
            <a:br>
              <a:rPr lang="sv-SE" noProof="0"/>
            </a:br>
            <a:r>
              <a:rPr lang="sv-SE" noProof="0"/>
              <a:t>för att lägga till en bild</a:t>
            </a:r>
          </a:p>
        </p:txBody>
      </p:sp>
      <p:sp>
        <p:nvSpPr>
          <p:cNvPr id="10" name="Date Placeholder 1">
            <a:extLst>
              <a:ext uri="{FF2B5EF4-FFF2-40B4-BE49-F238E27FC236}">
                <a16:creationId xmlns:a16="http://schemas.microsoft.com/office/drawing/2014/main" id="{5E42600C-FC01-9348-AA82-BA65B3784A2E}"/>
              </a:ext>
            </a:extLst>
          </p:cNvPr>
          <p:cNvSpPr>
            <a:spLocks noGrp="1"/>
          </p:cNvSpPr>
          <p:nvPr>
            <p:ph type="dt" sz="half" idx="2"/>
          </p:nvPr>
        </p:nvSpPr>
        <p:spPr>
          <a:xfrm>
            <a:off x="9671792" y="6501342"/>
            <a:ext cx="1305600" cy="338364"/>
          </a:xfrm>
          <a:prstGeom prst="rect">
            <a:avLst/>
          </a:prstGeom>
        </p:spPr>
        <p:txBody>
          <a:bodyPr vert="horz" lIns="91440" tIns="45720" rIns="91440" bIns="45720" rtlCol="0" anchor="ctr"/>
          <a:lstStyle>
            <a:lvl1pPr algn="l">
              <a:defRPr sz="933">
                <a:solidFill>
                  <a:schemeClr val="bg1">
                    <a:lumMod val="75000"/>
                  </a:schemeClr>
                </a:solidFill>
              </a:defRPr>
            </a:lvl1pPr>
          </a:lstStyle>
          <a:p>
            <a:fld id="{729A5E29-30F3-524D-B44B-9727F12BC474}" type="datetime1">
              <a:rPr lang="sv-SE" smtClean="0"/>
              <a:t>2026-05-19</a:t>
            </a:fld>
            <a:endParaRPr lang="sv-SE"/>
          </a:p>
        </p:txBody>
      </p:sp>
      <p:sp>
        <p:nvSpPr>
          <p:cNvPr id="13" name="Platshållare för bildnummer 2">
            <a:extLst>
              <a:ext uri="{FF2B5EF4-FFF2-40B4-BE49-F238E27FC236}">
                <a16:creationId xmlns:a16="http://schemas.microsoft.com/office/drawing/2014/main" id="{A4CB9A46-2CAC-1846-A730-DE367C31E51F}"/>
              </a:ext>
            </a:extLst>
          </p:cNvPr>
          <p:cNvSpPr>
            <a:spLocks noGrp="1"/>
          </p:cNvSpPr>
          <p:nvPr>
            <p:ph type="sldNum" sz="quarter" idx="4"/>
          </p:nvPr>
        </p:nvSpPr>
        <p:spPr>
          <a:xfrm>
            <a:off x="11046320" y="6501342"/>
            <a:ext cx="288032" cy="321141"/>
          </a:xfrm>
          <a:prstGeom prst="rect">
            <a:avLst/>
          </a:prstGeom>
        </p:spPr>
        <p:txBody>
          <a:bodyPr vert="horz" lIns="0" tIns="0" rIns="0" bIns="0" rtlCol="0" anchor="ctr"/>
          <a:lstStyle>
            <a:lvl1pPr algn="r">
              <a:defRPr sz="933">
                <a:solidFill>
                  <a:schemeClr val="bg1">
                    <a:lumMod val="75000"/>
                  </a:schemeClr>
                </a:solidFill>
              </a:defRPr>
            </a:lvl1pPr>
          </a:lstStyle>
          <a:p>
            <a:pPr>
              <a:defRPr/>
            </a:pPr>
            <a:fld id="{9426A61E-93B8-384D-8975-0A89DB09A550}" type="slidenum">
              <a:rPr lang="sv-SE" smtClean="0"/>
              <a:pPr>
                <a:defRPr/>
              </a:pPr>
              <a:t>‹#›</a:t>
            </a:fld>
            <a:endParaRPr lang="sv-SE"/>
          </a:p>
        </p:txBody>
      </p:sp>
      <p:sp>
        <p:nvSpPr>
          <p:cNvPr id="14" name="Platshållare för sidfot 5">
            <a:extLst>
              <a:ext uri="{FF2B5EF4-FFF2-40B4-BE49-F238E27FC236}">
                <a16:creationId xmlns:a16="http://schemas.microsoft.com/office/drawing/2014/main" id="{398EAF2B-0609-D640-950D-37571B394DE1}"/>
              </a:ext>
            </a:extLst>
          </p:cNvPr>
          <p:cNvSpPr>
            <a:spLocks noGrp="1"/>
          </p:cNvSpPr>
          <p:nvPr>
            <p:ph type="ftr" sz="quarter" idx="3"/>
          </p:nvPr>
        </p:nvSpPr>
        <p:spPr>
          <a:xfrm>
            <a:off x="2927648" y="6609241"/>
            <a:ext cx="5088379" cy="143696"/>
          </a:xfrm>
          <a:prstGeom prst="rect">
            <a:avLst/>
          </a:prstGeom>
        </p:spPr>
        <p:txBody>
          <a:bodyPr lIns="0" tIns="0" rIns="0" bIns="0" anchor="t" anchorCtr="0">
            <a:noAutofit/>
          </a:bodyPr>
          <a:lstStyle>
            <a:lvl1pPr algn="l">
              <a:lnSpc>
                <a:spcPct val="100000"/>
              </a:lnSpc>
              <a:defRPr lang="sv-SE" sz="933" b="1" i="0" cap="none" spc="67" baseline="0">
                <a:solidFill>
                  <a:schemeClr val="bg1">
                    <a:lumMod val="75000"/>
                  </a:schemeClr>
                </a:solidFill>
                <a:latin typeface="Arial" panose="020B0604020202020204" pitchFamily="34" charset="0"/>
                <a:ea typeface="ＭＳ Ｐゴシック" pitchFamily="-65" charset="-128"/>
                <a:cs typeface="Arial" panose="020B0604020202020204" pitchFamily="34" charset="0"/>
              </a:defRPr>
            </a:lvl1pPr>
          </a:lstStyle>
          <a:p>
            <a:pPr eaLnBrk="0" hangingPunct="0"/>
            <a:r>
              <a:rPr lang="en-GB"/>
              <a:t>|      NAMN PÅ VERKSAMHET – ÄNDRAS I SIDFOTSLÄGET</a:t>
            </a:r>
          </a:p>
        </p:txBody>
      </p:sp>
    </p:spTree>
    <p:extLst>
      <p:ext uri="{BB962C8B-B14F-4D97-AF65-F5344CB8AC3E}">
        <p14:creationId xmlns:p14="http://schemas.microsoft.com/office/powerpoint/2010/main" val="3579631346"/>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Fyra bilder ">
    <p:spTree>
      <p:nvGrpSpPr>
        <p:cNvPr id="1" name=""/>
        <p:cNvGrpSpPr/>
        <p:nvPr/>
      </p:nvGrpSpPr>
      <p:grpSpPr>
        <a:xfrm>
          <a:off x="0" y="0"/>
          <a:ext cx="0" cy="0"/>
          <a:chOff x="0" y="0"/>
          <a:chExt cx="0" cy="0"/>
        </a:xfrm>
      </p:grpSpPr>
      <p:sp>
        <p:nvSpPr>
          <p:cNvPr id="12" name="Platshållare för bild 2"/>
          <p:cNvSpPr>
            <a:spLocks noGrp="1"/>
          </p:cNvSpPr>
          <p:nvPr>
            <p:ph type="pic" idx="14" hasCustomPrompt="1"/>
          </p:nvPr>
        </p:nvSpPr>
        <p:spPr>
          <a:xfrm>
            <a:off x="0" y="3205994"/>
            <a:ext cx="3936000" cy="3295348"/>
          </a:xfrm>
          <a:prstGeom prst="rect">
            <a:avLst/>
          </a:prstGeom>
          <a:solidFill>
            <a:schemeClr val="bg1">
              <a:lumMod val="75000"/>
            </a:schemeClr>
          </a:solidFill>
        </p:spPr>
        <p:txBody>
          <a:bodyPr anchor="ctr">
            <a:normAutofit/>
          </a:bodyPr>
          <a:lstStyle>
            <a:lvl1pPr marL="0" marR="0" indent="0" algn="ctr" defTabSz="609585" rtl="0" eaLnBrk="0" fontAlgn="base" latinLnBrk="0" hangingPunct="0">
              <a:lnSpc>
                <a:spcPct val="110000"/>
              </a:lnSpc>
              <a:spcBef>
                <a:spcPts val="1067"/>
              </a:spcBef>
              <a:spcAft>
                <a:spcPct val="0"/>
              </a:spcAft>
              <a:buClrTx/>
              <a:buSzTx/>
              <a:buFont typeface="Arial" charset="0"/>
              <a:buNone/>
              <a:tabLst/>
              <a:defRPr sz="2133"/>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marL="0" marR="0" lvl="0" indent="0" algn="ctr" defTabSz="609585" rtl="0" eaLnBrk="0" fontAlgn="base" latinLnBrk="0" hangingPunct="0">
              <a:lnSpc>
                <a:spcPct val="110000"/>
              </a:lnSpc>
              <a:spcBef>
                <a:spcPts val="1067"/>
              </a:spcBef>
              <a:spcAft>
                <a:spcPct val="0"/>
              </a:spcAft>
              <a:buClrTx/>
              <a:buSzTx/>
              <a:buFont typeface="Arial" charset="0"/>
              <a:buNone/>
              <a:tabLst/>
              <a:defRPr/>
            </a:pPr>
            <a:r>
              <a:rPr lang="sv-SE" noProof="0"/>
              <a:t>Klicka på ikonen</a:t>
            </a:r>
            <a:br>
              <a:rPr lang="sv-SE" noProof="0"/>
            </a:br>
            <a:br>
              <a:rPr lang="sv-SE" noProof="0"/>
            </a:br>
            <a:r>
              <a:rPr lang="sv-SE" noProof="0"/>
              <a:t>för att lägga till en bild</a:t>
            </a:r>
          </a:p>
        </p:txBody>
      </p:sp>
      <p:sp>
        <p:nvSpPr>
          <p:cNvPr id="20" name="Platshållare för bild 2"/>
          <p:cNvSpPr>
            <a:spLocks noGrp="1"/>
          </p:cNvSpPr>
          <p:nvPr>
            <p:ph type="pic" idx="22" hasCustomPrompt="1"/>
          </p:nvPr>
        </p:nvSpPr>
        <p:spPr>
          <a:xfrm>
            <a:off x="8243960" y="3205994"/>
            <a:ext cx="3936000" cy="3295348"/>
          </a:xfrm>
          <a:prstGeom prst="rect">
            <a:avLst/>
          </a:prstGeom>
          <a:solidFill>
            <a:schemeClr val="bg1">
              <a:lumMod val="75000"/>
            </a:schemeClr>
          </a:solidFill>
        </p:spPr>
        <p:txBody>
          <a:bodyPr anchor="ctr">
            <a:normAutofit/>
          </a:bodyPr>
          <a:lstStyle>
            <a:lvl1pPr marL="0" marR="0" indent="0" algn="ctr" defTabSz="609585" rtl="0" eaLnBrk="0" fontAlgn="base" latinLnBrk="0" hangingPunct="0">
              <a:lnSpc>
                <a:spcPct val="110000"/>
              </a:lnSpc>
              <a:spcBef>
                <a:spcPts val="1067"/>
              </a:spcBef>
              <a:spcAft>
                <a:spcPct val="0"/>
              </a:spcAft>
              <a:buClrTx/>
              <a:buSzTx/>
              <a:buFont typeface="Arial" charset="0"/>
              <a:buNone/>
              <a:tabLst/>
              <a:defRPr sz="2133"/>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marL="0" marR="0" lvl="0" indent="0" algn="ctr" defTabSz="609585" rtl="0" eaLnBrk="0" fontAlgn="base" latinLnBrk="0" hangingPunct="0">
              <a:lnSpc>
                <a:spcPct val="110000"/>
              </a:lnSpc>
              <a:spcBef>
                <a:spcPts val="1067"/>
              </a:spcBef>
              <a:spcAft>
                <a:spcPct val="0"/>
              </a:spcAft>
              <a:buClrTx/>
              <a:buSzTx/>
              <a:buFont typeface="Arial" charset="0"/>
              <a:buNone/>
              <a:tabLst/>
              <a:defRPr/>
            </a:pPr>
            <a:r>
              <a:rPr lang="sv-SE" noProof="0"/>
              <a:t>Klicka på ikonen</a:t>
            </a:r>
            <a:br>
              <a:rPr lang="sv-SE" noProof="0"/>
            </a:br>
            <a:br>
              <a:rPr lang="sv-SE" noProof="0"/>
            </a:br>
            <a:r>
              <a:rPr lang="sv-SE" noProof="0"/>
              <a:t>för att lägga till en bild</a:t>
            </a:r>
          </a:p>
        </p:txBody>
      </p:sp>
      <p:sp>
        <p:nvSpPr>
          <p:cNvPr id="21" name="Platshållare för bild 2"/>
          <p:cNvSpPr>
            <a:spLocks noGrp="1"/>
          </p:cNvSpPr>
          <p:nvPr>
            <p:ph type="pic" idx="23" hasCustomPrompt="1"/>
          </p:nvPr>
        </p:nvSpPr>
        <p:spPr>
          <a:xfrm>
            <a:off x="4104000" y="3205994"/>
            <a:ext cx="3984000" cy="3295348"/>
          </a:xfrm>
          <a:prstGeom prst="rect">
            <a:avLst/>
          </a:prstGeom>
          <a:solidFill>
            <a:schemeClr val="bg1">
              <a:lumMod val="75000"/>
            </a:schemeClr>
          </a:solidFill>
        </p:spPr>
        <p:txBody>
          <a:bodyPr anchor="ctr">
            <a:normAutofit/>
          </a:bodyPr>
          <a:lstStyle>
            <a:lvl1pPr marL="0" marR="0" indent="0" algn="ctr" defTabSz="609585" rtl="0" eaLnBrk="0" fontAlgn="base" latinLnBrk="0" hangingPunct="0">
              <a:lnSpc>
                <a:spcPct val="110000"/>
              </a:lnSpc>
              <a:spcBef>
                <a:spcPts val="1067"/>
              </a:spcBef>
              <a:spcAft>
                <a:spcPct val="0"/>
              </a:spcAft>
              <a:buClrTx/>
              <a:buSzTx/>
              <a:buFont typeface="Arial" charset="0"/>
              <a:buNone/>
              <a:tabLst/>
              <a:defRPr sz="2133"/>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marL="0" marR="0" lvl="0" indent="0" algn="ctr" defTabSz="609585" rtl="0" eaLnBrk="0" fontAlgn="base" latinLnBrk="0" hangingPunct="0">
              <a:lnSpc>
                <a:spcPct val="110000"/>
              </a:lnSpc>
              <a:spcBef>
                <a:spcPts val="1067"/>
              </a:spcBef>
              <a:spcAft>
                <a:spcPct val="0"/>
              </a:spcAft>
              <a:buClrTx/>
              <a:buSzTx/>
              <a:buFont typeface="Arial" charset="0"/>
              <a:buNone/>
              <a:tabLst/>
              <a:defRPr/>
            </a:pPr>
            <a:r>
              <a:rPr lang="sv-SE" noProof="0"/>
              <a:t>Klicka på ikonen</a:t>
            </a:r>
            <a:br>
              <a:rPr lang="sv-SE" noProof="0"/>
            </a:br>
            <a:br>
              <a:rPr lang="sv-SE" noProof="0"/>
            </a:br>
            <a:r>
              <a:rPr lang="sv-SE" noProof="0"/>
              <a:t>för att lägga till en bild</a:t>
            </a:r>
          </a:p>
        </p:txBody>
      </p:sp>
      <p:sp>
        <p:nvSpPr>
          <p:cNvPr id="11" name="Platshållare för bild 2"/>
          <p:cNvSpPr>
            <a:spLocks noGrp="1"/>
          </p:cNvSpPr>
          <p:nvPr>
            <p:ph type="pic" idx="13" hasCustomPrompt="1"/>
          </p:nvPr>
        </p:nvSpPr>
        <p:spPr>
          <a:xfrm>
            <a:off x="0" y="-34034"/>
            <a:ext cx="12192000" cy="3098093"/>
          </a:xfrm>
          <a:prstGeom prst="rect">
            <a:avLst/>
          </a:prstGeom>
          <a:solidFill>
            <a:schemeClr val="bg1">
              <a:lumMod val="75000"/>
            </a:schemeClr>
          </a:solidFill>
        </p:spPr>
        <p:txBody>
          <a:bodyPr anchor="ctr">
            <a:normAutofit/>
          </a:bodyPr>
          <a:lstStyle>
            <a:lvl1pPr marL="0" marR="0" indent="0" algn="ctr" defTabSz="609585" rtl="0" eaLnBrk="0" fontAlgn="base" latinLnBrk="0" hangingPunct="0">
              <a:lnSpc>
                <a:spcPct val="110000"/>
              </a:lnSpc>
              <a:spcBef>
                <a:spcPts val="1067"/>
              </a:spcBef>
              <a:spcAft>
                <a:spcPct val="0"/>
              </a:spcAft>
              <a:buClrTx/>
              <a:buSzTx/>
              <a:buFont typeface="Arial" charset="0"/>
              <a:buNone/>
              <a:tabLst/>
              <a:defRPr sz="2133"/>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marL="0" marR="0" lvl="0" indent="0" algn="ctr" defTabSz="609585" rtl="0" eaLnBrk="0" fontAlgn="base" latinLnBrk="0" hangingPunct="0">
              <a:lnSpc>
                <a:spcPct val="110000"/>
              </a:lnSpc>
              <a:spcBef>
                <a:spcPts val="1067"/>
              </a:spcBef>
              <a:spcAft>
                <a:spcPct val="0"/>
              </a:spcAft>
              <a:buClrTx/>
              <a:buSzTx/>
              <a:buFont typeface="Arial" charset="0"/>
              <a:buNone/>
              <a:tabLst/>
              <a:defRPr/>
            </a:pPr>
            <a:r>
              <a:rPr lang="sv-SE" noProof="0"/>
              <a:t>Klicka på ikonen</a:t>
            </a:r>
            <a:br>
              <a:rPr lang="sv-SE" noProof="0"/>
            </a:br>
            <a:br>
              <a:rPr lang="sv-SE" noProof="0"/>
            </a:br>
            <a:r>
              <a:rPr lang="sv-SE" noProof="0"/>
              <a:t>för att lägga till en bild</a:t>
            </a:r>
          </a:p>
        </p:txBody>
      </p:sp>
      <p:sp>
        <p:nvSpPr>
          <p:cNvPr id="10" name="Date Placeholder 1">
            <a:extLst>
              <a:ext uri="{FF2B5EF4-FFF2-40B4-BE49-F238E27FC236}">
                <a16:creationId xmlns:a16="http://schemas.microsoft.com/office/drawing/2014/main" id="{5BC60CE0-8086-2945-99A4-CEE1CF41D5D6}"/>
              </a:ext>
            </a:extLst>
          </p:cNvPr>
          <p:cNvSpPr>
            <a:spLocks noGrp="1"/>
          </p:cNvSpPr>
          <p:nvPr>
            <p:ph type="dt" sz="half" idx="2"/>
          </p:nvPr>
        </p:nvSpPr>
        <p:spPr>
          <a:xfrm>
            <a:off x="9671792" y="6501342"/>
            <a:ext cx="1305600" cy="338364"/>
          </a:xfrm>
          <a:prstGeom prst="rect">
            <a:avLst/>
          </a:prstGeom>
        </p:spPr>
        <p:txBody>
          <a:bodyPr vert="horz" lIns="91440" tIns="45720" rIns="91440" bIns="45720" rtlCol="0" anchor="ctr"/>
          <a:lstStyle>
            <a:lvl1pPr algn="l">
              <a:defRPr sz="933">
                <a:solidFill>
                  <a:schemeClr val="bg1">
                    <a:lumMod val="75000"/>
                  </a:schemeClr>
                </a:solidFill>
              </a:defRPr>
            </a:lvl1pPr>
          </a:lstStyle>
          <a:p>
            <a:fld id="{6AC4F235-8129-5D4E-BD8A-CD9590445FF8}" type="datetime1">
              <a:rPr lang="sv-SE" smtClean="0"/>
              <a:t>2026-05-19</a:t>
            </a:fld>
            <a:endParaRPr lang="sv-SE"/>
          </a:p>
        </p:txBody>
      </p:sp>
      <p:sp>
        <p:nvSpPr>
          <p:cNvPr id="13" name="Platshållare för bildnummer 2">
            <a:extLst>
              <a:ext uri="{FF2B5EF4-FFF2-40B4-BE49-F238E27FC236}">
                <a16:creationId xmlns:a16="http://schemas.microsoft.com/office/drawing/2014/main" id="{A94D78A8-7403-944A-9E9F-0B037DB22D27}"/>
              </a:ext>
            </a:extLst>
          </p:cNvPr>
          <p:cNvSpPr>
            <a:spLocks noGrp="1"/>
          </p:cNvSpPr>
          <p:nvPr>
            <p:ph type="sldNum" sz="quarter" idx="4"/>
          </p:nvPr>
        </p:nvSpPr>
        <p:spPr>
          <a:xfrm>
            <a:off x="11046320" y="6501342"/>
            <a:ext cx="288032" cy="321141"/>
          </a:xfrm>
          <a:prstGeom prst="rect">
            <a:avLst/>
          </a:prstGeom>
        </p:spPr>
        <p:txBody>
          <a:bodyPr vert="horz" lIns="0" tIns="0" rIns="0" bIns="0" rtlCol="0" anchor="ctr"/>
          <a:lstStyle>
            <a:lvl1pPr algn="r">
              <a:defRPr sz="933">
                <a:solidFill>
                  <a:schemeClr val="bg1">
                    <a:lumMod val="75000"/>
                  </a:schemeClr>
                </a:solidFill>
              </a:defRPr>
            </a:lvl1pPr>
          </a:lstStyle>
          <a:p>
            <a:pPr>
              <a:defRPr/>
            </a:pPr>
            <a:fld id="{9426A61E-93B8-384D-8975-0A89DB09A550}" type="slidenum">
              <a:rPr lang="sv-SE" smtClean="0"/>
              <a:pPr>
                <a:defRPr/>
              </a:pPr>
              <a:t>‹#›</a:t>
            </a:fld>
            <a:endParaRPr lang="sv-SE"/>
          </a:p>
        </p:txBody>
      </p:sp>
      <p:sp>
        <p:nvSpPr>
          <p:cNvPr id="14" name="Platshållare för sidfot 5">
            <a:extLst>
              <a:ext uri="{FF2B5EF4-FFF2-40B4-BE49-F238E27FC236}">
                <a16:creationId xmlns:a16="http://schemas.microsoft.com/office/drawing/2014/main" id="{5E33751B-BF97-A849-AD2B-2E9B13B99278}"/>
              </a:ext>
            </a:extLst>
          </p:cNvPr>
          <p:cNvSpPr>
            <a:spLocks noGrp="1"/>
          </p:cNvSpPr>
          <p:nvPr>
            <p:ph type="ftr" sz="quarter" idx="3"/>
          </p:nvPr>
        </p:nvSpPr>
        <p:spPr>
          <a:xfrm>
            <a:off x="2927648" y="6609241"/>
            <a:ext cx="5088379" cy="143696"/>
          </a:xfrm>
          <a:prstGeom prst="rect">
            <a:avLst/>
          </a:prstGeom>
        </p:spPr>
        <p:txBody>
          <a:bodyPr lIns="0" tIns="0" rIns="0" bIns="0" anchor="t" anchorCtr="0">
            <a:noAutofit/>
          </a:bodyPr>
          <a:lstStyle>
            <a:lvl1pPr algn="l">
              <a:lnSpc>
                <a:spcPct val="100000"/>
              </a:lnSpc>
              <a:defRPr lang="sv-SE" sz="933" b="1" i="0" cap="none" spc="67" baseline="0">
                <a:solidFill>
                  <a:schemeClr val="bg1">
                    <a:lumMod val="75000"/>
                  </a:schemeClr>
                </a:solidFill>
                <a:latin typeface="Arial" panose="020B0604020202020204" pitchFamily="34" charset="0"/>
                <a:ea typeface="ＭＳ Ｐゴシック" pitchFamily="-65" charset="-128"/>
                <a:cs typeface="Arial" panose="020B0604020202020204" pitchFamily="34" charset="0"/>
              </a:defRPr>
            </a:lvl1pPr>
          </a:lstStyle>
          <a:p>
            <a:pPr eaLnBrk="0" hangingPunct="0"/>
            <a:r>
              <a:rPr lang="en-GB"/>
              <a:t>|      NAMN PÅ VERKSAMHET – ÄNDRAS I SIDFOTSLÄGET</a:t>
            </a:r>
          </a:p>
        </p:txBody>
      </p:sp>
    </p:spTree>
    <p:extLst>
      <p:ext uri="{BB962C8B-B14F-4D97-AF65-F5344CB8AC3E}">
        <p14:creationId xmlns:p14="http://schemas.microsoft.com/office/powerpoint/2010/main" val="519863387"/>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Rubrik och tre bilder">
    <p:spTree>
      <p:nvGrpSpPr>
        <p:cNvPr id="1" name=""/>
        <p:cNvGrpSpPr/>
        <p:nvPr/>
      </p:nvGrpSpPr>
      <p:grpSpPr>
        <a:xfrm>
          <a:off x="0" y="0"/>
          <a:ext cx="0" cy="0"/>
          <a:chOff x="0" y="0"/>
          <a:chExt cx="0" cy="0"/>
        </a:xfrm>
      </p:grpSpPr>
      <p:sp>
        <p:nvSpPr>
          <p:cNvPr id="12" name="Platshållare för bild 2"/>
          <p:cNvSpPr>
            <a:spLocks noGrp="1"/>
          </p:cNvSpPr>
          <p:nvPr>
            <p:ph type="pic" idx="14" hasCustomPrompt="1"/>
          </p:nvPr>
        </p:nvSpPr>
        <p:spPr>
          <a:xfrm>
            <a:off x="0" y="2722893"/>
            <a:ext cx="3984000" cy="3778449"/>
          </a:xfrm>
          <a:prstGeom prst="rect">
            <a:avLst/>
          </a:prstGeom>
          <a:solidFill>
            <a:schemeClr val="bg1">
              <a:lumMod val="75000"/>
            </a:schemeClr>
          </a:solidFill>
        </p:spPr>
        <p:txBody>
          <a:bodyPr anchor="ctr">
            <a:normAutofit/>
          </a:bodyPr>
          <a:lstStyle>
            <a:lvl1pPr marL="0" marR="0" indent="0" algn="ctr" defTabSz="609585" rtl="0" eaLnBrk="0" fontAlgn="base" latinLnBrk="0" hangingPunct="0">
              <a:lnSpc>
                <a:spcPct val="110000"/>
              </a:lnSpc>
              <a:spcBef>
                <a:spcPts val="1067"/>
              </a:spcBef>
              <a:spcAft>
                <a:spcPct val="0"/>
              </a:spcAft>
              <a:buClrTx/>
              <a:buSzTx/>
              <a:buFont typeface="Arial" charset="0"/>
              <a:buNone/>
              <a:tabLst/>
              <a:defRPr sz="2133"/>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marL="0" marR="0" lvl="0" indent="0" algn="ctr" defTabSz="609585" rtl="0" eaLnBrk="0" fontAlgn="base" latinLnBrk="0" hangingPunct="0">
              <a:lnSpc>
                <a:spcPct val="110000"/>
              </a:lnSpc>
              <a:spcBef>
                <a:spcPts val="1067"/>
              </a:spcBef>
              <a:spcAft>
                <a:spcPct val="0"/>
              </a:spcAft>
              <a:buClrTx/>
              <a:buSzTx/>
              <a:buFont typeface="Arial" charset="0"/>
              <a:buNone/>
              <a:tabLst/>
              <a:defRPr/>
            </a:pPr>
            <a:r>
              <a:rPr lang="sv-SE" noProof="0"/>
              <a:t>Klicka på ikonen</a:t>
            </a:r>
            <a:br>
              <a:rPr lang="sv-SE" noProof="0"/>
            </a:br>
            <a:br>
              <a:rPr lang="sv-SE" noProof="0"/>
            </a:br>
            <a:r>
              <a:rPr lang="sv-SE" noProof="0"/>
              <a:t>för att lägga till en bild</a:t>
            </a:r>
          </a:p>
        </p:txBody>
      </p:sp>
      <p:sp>
        <p:nvSpPr>
          <p:cNvPr id="20" name="Platshållare för bild 2"/>
          <p:cNvSpPr>
            <a:spLocks noGrp="1"/>
          </p:cNvSpPr>
          <p:nvPr>
            <p:ph type="pic" idx="22" hasCustomPrompt="1"/>
          </p:nvPr>
        </p:nvSpPr>
        <p:spPr>
          <a:xfrm>
            <a:off x="8208000" y="2722893"/>
            <a:ext cx="3984000" cy="3778449"/>
          </a:xfrm>
          <a:prstGeom prst="rect">
            <a:avLst/>
          </a:prstGeom>
          <a:solidFill>
            <a:schemeClr val="bg1">
              <a:lumMod val="75000"/>
            </a:schemeClr>
          </a:solidFill>
        </p:spPr>
        <p:txBody>
          <a:bodyPr anchor="ctr">
            <a:normAutofit/>
          </a:bodyPr>
          <a:lstStyle>
            <a:lvl1pPr marL="0" marR="0" indent="0" algn="ctr" defTabSz="609585" rtl="0" eaLnBrk="0" fontAlgn="base" latinLnBrk="0" hangingPunct="0">
              <a:lnSpc>
                <a:spcPct val="110000"/>
              </a:lnSpc>
              <a:spcBef>
                <a:spcPts val="1067"/>
              </a:spcBef>
              <a:spcAft>
                <a:spcPct val="0"/>
              </a:spcAft>
              <a:buClrTx/>
              <a:buSzTx/>
              <a:buFont typeface="Arial" charset="0"/>
              <a:buNone/>
              <a:tabLst/>
              <a:defRPr sz="2133"/>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marL="0" marR="0" lvl="0" indent="0" algn="ctr" defTabSz="609585" rtl="0" eaLnBrk="0" fontAlgn="base" latinLnBrk="0" hangingPunct="0">
              <a:lnSpc>
                <a:spcPct val="110000"/>
              </a:lnSpc>
              <a:spcBef>
                <a:spcPts val="1067"/>
              </a:spcBef>
              <a:spcAft>
                <a:spcPct val="0"/>
              </a:spcAft>
              <a:buClrTx/>
              <a:buSzTx/>
              <a:buFont typeface="Arial" charset="0"/>
              <a:buNone/>
              <a:tabLst/>
              <a:defRPr/>
            </a:pPr>
            <a:r>
              <a:rPr lang="sv-SE" noProof="0"/>
              <a:t>Klicka på ikonen</a:t>
            </a:r>
            <a:br>
              <a:rPr lang="sv-SE" noProof="0"/>
            </a:br>
            <a:br>
              <a:rPr lang="sv-SE" noProof="0"/>
            </a:br>
            <a:r>
              <a:rPr lang="sv-SE" noProof="0"/>
              <a:t>för att lägga till en bild</a:t>
            </a:r>
          </a:p>
        </p:txBody>
      </p:sp>
      <p:sp>
        <p:nvSpPr>
          <p:cNvPr id="21" name="Platshållare för bild 2"/>
          <p:cNvSpPr>
            <a:spLocks noGrp="1"/>
          </p:cNvSpPr>
          <p:nvPr>
            <p:ph type="pic" idx="23" hasCustomPrompt="1"/>
          </p:nvPr>
        </p:nvSpPr>
        <p:spPr>
          <a:xfrm>
            <a:off x="4104000" y="2722893"/>
            <a:ext cx="3984000" cy="3778449"/>
          </a:xfrm>
          <a:prstGeom prst="rect">
            <a:avLst/>
          </a:prstGeom>
          <a:solidFill>
            <a:schemeClr val="bg1">
              <a:lumMod val="75000"/>
            </a:schemeClr>
          </a:solidFill>
        </p:spPr>
        <p:txBody>
          <a:bodyPr anchor="ctr">
            <a:normAutofit/>
          </a:bodyPr>
          <a:lstStyle>
            <a:lvl1pPr marL="0" marR="0" indent="0" algn="ctr" defTabSz="609585" rtl="0" eaLnBrk="0" fontAlgn="base" latinLnBrk="0" hangingPunct="0">
              <a:lnSpc>
                <a:spcPct val="110000"/>
              </a:lnSpc>
              <a:spcBef>
                <a:spcPts val="1067"/>
              </a:spcBef>
              <a:spcAft>
                <a:spcPct val="0"/>
              </a:spcAft>
              <a:buClrTx/>
              <a:buSzTx/>
              <a:buFont typeface="Arial" charset="0"/>
              <a:buNone/>
              <a:tabLst/>
              <a:defRPr sz="2133"/>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marL="0" marR="0" lvl="0" indent="0" algn="ctr" defTabSz="609585" rtl="0" eaLnBrk="0" fontAlgn="base" latinLnBrk="0" hangingPunct="0">
              <a:lnSpc>
                <a:spcPct val="110000"/>
              </a:lnSpc>
              <a:spcBef>
                <a:spcPts val="1067"/>
              </a:spcBef>
              <a:spcAft>
                <a:spcPct val="0"/>
              </a:spcAft>
              <a:buClrTx/>
              <a:buSzTx/>
              <a:buFont typeface="Arial" charset="0"/>
              <a:buNone/>
              <a:tabLst/>
              <a:defRPr/>
            </a:pPr>
            <a:r>
              <a:rPr lang="sv-SE" noProof="0"/>
              <a:t>Klicka på ikonen</a:t>
            </a:r>
            <a:br>
              <a:rPr lang="sv-SE" noProof="0"/>
            </a:br>
            <a:br>
              <a:rPr lang="sv-SE" noProof="0"/>
            </a:br>
            <a:r>
              <a:rPr lang="sv-SE" noProof="0"/>
              <a:t>för att lägga till en bild</a:t>
            </a:r>
          </a:p>
        </p:txBody>
      </p:sp>
      <p:sp>
        <p:nvSpPr>
          <p:cNvPr id="15" name="Rubrik 2">
            <a:extLst>
              <a:ext uri="{FF2B5EF4-FFF2-40B4-BE49-F238E27FC236}">
                <a16:creationId xmlns:a16="http://schemas.microsoft.com/office/drawing/2014/main" id="{C49C3724-8070-F842-B31B-36A4963D1590}"/>
              </a:ext>
            </a:extLst>
          </p:cNvPr>
          <p:cNvSpPr>
            <a:spLocks noGrp="1"/>
          </p:cNvSpPr>
          <p:nvPr>
            <p:ph type="title"/>
          </p:nvPr>
        </p:nvSpPr>
        <p:spPr>
          <a:xfrm>
            <a:off x="815414" y="748409"/>
            <a:ext cx="10561173" cy="816411"/>
          </a:xfrm>
        </p:spPr>
        <p:txBody>
          <a:bodyPr/>
          <a:lstStyle>
            <a:lvl1pPr algn="ctr">
              <a:defRPr/>
            </a:lvl1pPr>
          </a:lstStyle>
          <a:p>
            <a:r>
              <a:rPr lang="sv-SE"/>
              <a:t>Klicka här för att ändra mall för rubrikformat</a:t>
            </a:r>
          </a:p>
        </p:txBody>
      </p:sp>
      <p:sp>
        <p:nvSpPr>
          <p:cNvPr id="10" name="Platshållare för text 14">
            <a:extLst>
              <a:ext uri="{FF2B5EF4-FFF2-40B4-BE49-F238E27FC236}">
                <a16:creationId xmlns:a16="http://schemas.microsoft.com/office/drawing/2014/main" id="{BE8CCE30-3394-A348-BE98-DAB5C200856E}"/>
              </a:ext>
            </a:extLst>
          </p:cNvPr>
          <p:cNvSpPr>
            <a:spLocks noGrp="1"/>
          </p:cNvSpPr>
          <p:nvPr>
            <p:ph type="body" sz="quarter" idx="27" hasCustomPrompt="1"/>
          </p:nvPr>
        </p:nvSpPr>
        <p:spPr>
          <a:xfrm>
            <a:off x="815414" y="1737455"/>
            <a:ext cx="10561173" cy="1219200"/>
          </a:xfrm>
        </p:spPr>
        <p:txBody>
          <a:bodyPr>
            <a:noAutofit/>
          </a:bodyPr>
          <a:lstStyle>
            <a:lvl1pPr marL="0" indent="0" algn="ctr">
              <a:buNone/>
              <a:defRPr sz="2400" b="0" i="0">
                <a:latin typeface="Arial Narrow" panose="020B0604020202020204" pitchFamily="34" charset="0"/>
                <a:cs typeface="Arial Narrow" panose="020B0604020202020204" pitchFamily="34" charset="0"/>
              </a:defRPr>
            </a:lvl1pPr>
          </a:lstStyle>
          <a:p>
            <a:r>
              <a:rPr lang="sv-SE"/>
              <a:t>Eventuell underrubrik</a:t>
            </a:r>
          </a:p>
        </p:txBody>
      </p:sp>
      <p:sp>
        <p:nvSpPr>
          <p:cNvPr id="11" name="Date Placeholder 1">
            <a:extLst>
              <a:ext uri="{FF2B5EF4-FFF2-40B4-BE49-F238E27FC236}">
                <a16:creationId xmlns:a16="http://schemas.microsoft.com/office/drawing/2014/main" id="{F0963580-1E5B-AF4C-AEF4-972B2A5517C3}"/>
              </a:ext>
            </a:extLst>
          </p:cNvPr>
          <p:cNvSpPr>
            <a:spLocks noGrp="1"/>
          </p:cNvSpPr>
          <p:nvPr>
            <p:ph type="dt" sz="half" idx="2"/>
          </p:nvPr>
        </p:nvSpPr>
        <p:spPr>
          <a:xfrm>
            <a:off x="9671792" y="6501342"/>
            <a:ext cx="1305600" cy="338364"/>
          </a:xfrm>
          <a:prstGeom prst="rect">
            <a:avLst/>
          </a:prstGeom>
        </p:spPr>
        <p:txBody>
          <a:bodyPr vert="horz" lIns="91440" tIns="45720" rIns="91440" bIns="45720" rtlCol="0" anchor="ctr"/>
          <a:lstStyle>
            <a:lvl1pPr algn="l">
              <a:defRPr sz="933">
                <a:solidFill>
                  <a:schemeClr val="bg1">
                    <a:lumMod val="75000"/>
                  </a:schemeClr>
                </a:solidFill>
              </a:defRPr>
            </a:lvl1pPr>
          </a:lstStyle>
          <a:p>
            <a:fld id="{6AA9BFFA-7D21-E14F-912A-28C8711556DF}" type="datetime1">
              <a:rPr lang="sv-SE" smtClean="0"/>
              <a:t>2026-05-19</a:t>
            </a:fld>
            <a:endParaRPr lang="sv-SE"/>
          </a:p>
        </p:txBody>
      </p:sp>
      <p:sp>
        <p:nvSpPr>
          <p:cNvPr id="13" name="Platshållare för bildnummer 2">
            <a:extLst>
              <a:ext uri="{FF2B5EF4-FFF2-40B4-BE49-F238E27FC236}">
                <a16:creationId xmlns:a16="http://schemas.microsoft.com/office/drawing/2014/main" id="{B42843BF-7743-A745-9BFE-11B38AB514BF}"/>
              </a:ext>
            </a:extLst>
          </p:cNvPr>
          <p:cNvSpPr>
            <a:spLocks noGrp="1"/>
          </p:cNvSpPr>
          <p:nvPr>
            <p:ph type="sldNum" sz="quarter" idx="4"/>
          </p:nvPr>
        </p:nvSpPr>
        <p:spPr>
          <a:xfrm>
            <a:off x="11046320" y="6501342"/>
            <a:ext cx="288032" cy="321141"/>
          </a:xfrm>
          <a:prstGeom prst="rect">
            <a:avLst/>
          </a:prstGeom>
        </p:spPr>
        <p:txBody>
          <a:bodyPr vert="horz" lIns="0" tIns="0" rIns="0" bIns="0" rtlCol="0" anchor="ctr"/>
          <a:lstStyle>
            <a:lvl1pPr algn="r">
              <a:defRPr sz="933">
                <a:solidFill>
                  <a:schemeClr val="bg1">
                    <a:lumMod val="75000"/>
                  </a:schemeClr>
                </a:solidFill>
              </a:defRPr>
            </a:lvl1pPr>
          </a:lstStyle>
          <a:p>
            <a:pPr>
              <a:defRPr/>
            </a:pPr>
            <a:fld id="{9426A61E-93B8-384D-8975-0A89DB09A550}" type="slidenum">
              <a:rPr lang="sv-SE" smtClean="0"/>
              <a:pPr>
                <a:defRPr/>
              </a:pPr>
              <a:t>‹#›</a:t>
            </a:fld>
            <a:endParaRPr lang="sv-SE"/>
          </a:p>
        </p:txBody>
      </p:sp>
      <p:sp>
        <p:nvSpPr>
          <p:cNvPr id="14" name="Platshållare för sidfot 5">
            <a:extLst>
              <a:ext uri="{FF2B5EF4-FFF2-40B4-BE49-F238E27FC236}">
                <a16:creationId xmlns:a16="http://schemas.microsoft.com/office/drawing/2014/main" id="{7BFFB61C-F124-EF40-9530-07A3D84442A0}"/>
              </a:ext>
            </a:extLst>
          </p:cNvPr>
          <p:cNvSpPr>
            <a:spLocks noGrp="1"/>
          </p:cNvSpPr>
          <p:nvPr>
            <p:ph type="ftr" sz="quarter" idx="3"/>
          </p:nvPr>
        </p:nvSpPr>
        <p:spPr>
          <a:xfrm>
            <a:off x="2927648" y="6609241"/>
            <a:ext cx="5088379" cy="143696"/>
          </a:xfrm>
          <a:prstGeom prst="rect">
            <a:avLst/>
          </a:prstGeom>
        </p:spPr>
        <p:txBody>
          <a:bodyPr lIns="0" tIns="0" rIns="0" bIns="0" anchor="t" anchorCtr="0">
            <a:noAutofit/>
          </a:bodyPr>
          <a:lstStyle>
            <a:lvl1pPr algn="l">
              <a:lnSpc>
                <a:spcPct val="100000"/>
              </a:lnSpc>
              <a:defRPr lang="sv-SE" sz="933" b="1" i="0" cap="none" spc="67" baseline="0">
                <a:solidFill>
                  <a:schemeClr val="bg1">
                    <a:lumMod val="75000"/>
                  </a:schemeClr>
                </a:solidFill>
                <a:latin typeface="Arial" panose="020B0604020202020204" pitchFamily="34" charset="0"/>
                <a:ea typeface="ＭＳ Ｐゴシック" pitchFamily="-65" charset="-128"/>
                <a:cs typeface="Arial" panose="020B0604020202020204" pitchFamily="34" charset="0"/>
              </a:defRPr>
            </a:lvl1pPr>
          </a:lstStyle>
          <a:p>
            <a:pPr eaLnBrk="0" hangingPunct="0"/>
            <a:r>
              <a:rPr lang="en-GB"/>
              <a:t>|      NAMN PÅ VERKSAMHET – ÄNDRAS I SIDFOTSLÄGET</a:t>
            </a:r>
          </a:p>
        </p:txBody>
      </p:sp>
    </p:spTree>
    <p:extLst>
      <p:ext uri="{BB962C8B-B14F-4D97-AF65-F5344CB8AC3E}">
        <p14:creationId xmlns:p14="http://schemas.microsoft.com/office/powerpoint/2010/main" val="930769349"/>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7" name="Date Placeholder 1">
            <a:extLst>
              <a:ext uri="{FF2B5EF4-FFF2-40B4-BE49-F238E27FC236}">
                <a16:creationId xmlns:a16="http://schemas.microsoft.com/office/drawing/2014/main" id="{39969094-8FEA-3142-BA59-F1DB303FF3C7}"/>
              </a:ext>
            </a:extLst>
          </p:cNvPr>
          <p:cNvSpPr>
            <a:spLocks noGrp="1"/>
          </p:cNvSpPr>
          <p:nvPr>
            <p:ph type="dt" sz="half" idx="2"/>
          </p:nvPr>
        </p:nvSpPr>
        <p:spPr>
          <a:xfrm>
            <a:off x="9671792" y="6501342"/>
            <a:ext cx="1305600" cy="338364"/>
          </a:xfrm>
          <a:prstGeom prst="rect">
            <a:avLst/>
          </a:prstGeom>
        </p:spPr>
        <p:txBody>
          <a:bodyPr vert="horz" lIns="91440" tIns="45720" rIns="91440" bIns="45720" rtlCol="0" anchor="ctr"/>
          <a:lstStyle>
            <a:lvl1pPr algn="l">
              <a:defRPr sz="933">
                <a:solidFill>
                  <a:schemeClr val="bg1">
                    <a:lumMod val="75000"/>
                  </a:schemeClr>
                </a:solidFill>
              </a:defRPr>
            </a:lvl1pPr>
          </a:lstStyle>
          <a:p>
            <a:fld id="{9868A324-85A6-9948-A31B-BDD0D110DAB8}" type="datetime1">
              <a:rPr lang="sv-SE" smtClean="0"/>
              <a:t>2026-05-19</a:t>
            </a:fld>
            <a:endParaRPr lang="sv-SE"/>
          </a:p>
        </p:txBody>
      </p:sp>
      <p:sp>
        <p:nvSpPr>
          <p:cNvPr id="8" name="Platshållare för bildnummer 2">
            <a:extLst>
              <a:ext uri="{FF2B5EF4-FFF2-40B4-BE49-F238E27FC236}">
                <a16:creationId xmlns:a16="http://schemas.microsoft.com/office/drawing/2014/main" id="{78BDF51B-8D60-9045-B974-7AD2E89DC925}"/>
              </a:ext>
            </a:extLst>
          </p:cNvPr>
          <p:cNvSpPr>
            <a:spLocks noGrp="1"/>
          </p:cNvSpPr>
          <p:nvPr>
            <p:ph type="sldNum" sz="quarter" idx="4"/>
          </p:nvPr>
        </p:nvSpPr>
        <p:spPr>
          <a:xfrm>
            <a:off x="11046320" y="6501342"/>
            <a:ext cx="288032" cy="321141"/>
          </a:xfrm>
          <a:prstGeom prst="rect">
            <a:avLst/>
          </a:prstGeom>
        </p:spPr>
        <p:txBody>
          <a:bodyPr vert="horz" lIns="0" tIns="0" rIns="0" bIns="0" rtlCol="0" anchor="ctr"/>
          <a:lstStyle>
            <a:lvl1pPr algn="r">
              <a:defRPr sz="933">
                <a:solidFill>
                  <a:schemeClr val="bg1">
                    <a:lumMod val="75000"/>
                  </a:schemeClr>
                </a:solidFill>
              </a:defRPr>
            </a:lvl1pPr>
          </a:lstStyle>
          <a:p>
            <a:pPr>
              <a:defRPr/>
            </a:pPr>
            <a:fld id="{9426A61E-93B8-384D-8975-0A89DB09A550}" type="slidenum">
              <a:rPr lang="sv-SE" smtClean="0"/>
              <a:pPr>
                <a:defRPr/>
              </a:pPr>
              <a:t>‹#›</a:t>
            </a:fld>
            <a:endParaRPr lang="sv-SE"/>
          </a:p>
        </p:txBody>
      </p:sp>
      <p:sp>
        <p:nvSpPr>
          <p:cNvPr id="9" name="Platshållare för sidfot 5">
            <a:extLst>
              <a:ext uri="{FF2B5EF4-FFF2-40B4-BE49-F238E27FC236}">
                <a16:creationId xmlns:a16="http://schemas.microsoft.com/office/drawing/2014/main" id="{60862C45-C6D3-924F-A68D-5C56ADA52A57}"/>
              </a:ext>
            </a:extLst>
          </p:cNvPr>
          <p:cNvSpPr>
            <a:spLocks noGrp="1"/>
          </p:cNvSpPr>
          <p:nvPr>
            <p:ph type="ftr" sz="quarter" idx="3"/>
          </p:nvPr>
        </p:nvSpPr>
        <p:spPr>
          <a:xfrm>
            <a:off x="2927648" y="6609241"/>
            <a:ext cx="5088379" cy="143696"/>
          </a:xfrm>
          <a:prstGeom prst="rect">
            <a:avLst/>
          </a:prstGeom>
        </p:spPr>
        <p:txBody>
          <a:bodyPr lIns="0" tIns="0" rIns="0" bIns="0" anchor="t" anchorCtr="0">
            <a:noAutofit/>
          </a:bodyPr>
          <a:lstStyle>
            <a:lvl1pPr algn="l">
              <a:lnSpc>
                <a:spcPct val="100000"/>
              </a:lnSpc>
              <a:defRPr lang="sv-SE" sz="933" b="1" i="0" cap="none" spc="67" baseline="0">
                <a:solidFill>
                  <a:schemeClr val="bg1">
                    <a:lumMod val="75000"/>
                  </a:schemeClr>
                </a:solidFill>
                <a:latin typeface="Arial" panose="020B0604020202020204" pitchFamily="34" charset="0"/>
                <a:ea typeface="ＭＳ Ｐゴシック" pitchFamily="-65" charset="-128"/>
                <a:cs typeface="Arial" panose="020B0604020202020204" pitchFamily="34" charset="0"/>
              </a:defRPr>
            </a:lvl1pPr>
          </a:lstStyle>
          <a:p>
            <a:pPr eaLnBrk="0" hangingPunct="0"/>
            <a:r>
              <a:rPr lang="en-GB"/>
              <a:t>|      NAMN PÅ VERKSAMHET – ÄNDRAS I SIDFOTSLÄGET</a:t>
            </a:r>
          </a:p>
        </p:txBody>
      </p:sp>
    </p:spTree>
    <p:extLst>
      <p:ext uri="{BB962C8B-B14F-4D97-AF65-F5344CB8AC3E}">
        <p14:creationId xmlns:p14="http://schemas.microsoft.com/office/powerpoint/2010/main" val="2007282857"/>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Slutbild Svensk ">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B05F932-23FA-7342-91DB-0289499287E8}"/>
              </a:ext>
            </a:extLst>
          </p:cNvPr>
          <p:cNvSpPr>
            <a:spLocks noGrp="1"/>
          </p:cNvSpPr>
          <p:nvPr>
            <p:ph type="title" hasCustomPrompt="1"/>
          </p:nvPr>
        </p:nvSpPr>
        <p:spPr>
          <a:xfrm>
            <a:off x="912000" y="4436792"/>
            <a:ext cx="10441800" cy="1200453"/>
          </a:xfrm>
        </p:spPr>
        <p:txBody>
          <a:bodyPr anchor="t" anchorCtr="0"/>
          <a:lstStyle>
            <a:lvl1pPr algn="ctr">
              <a:defRPr sz="2667" b="1"/>
            </a:lvl1pPr>
          </a:lstStyle>
          <a:p>
            <a:r>
              <a:rPr lang="sv-SE"/>
              <a:t>BESÖK OSS PÅ WEBBEN</a:t>
            </a:r>
            <a:br>
              <a:rPr lang="sv-SE"/>
            </a:br>
            <a:r>
              <a:rPr lang="sv-SE" err="1"/>
              <a:t>www.gu.se</a:t>
            </a:r>
            <a:endParaRPr lang="sv-SE"/>
          </a:p>
        </p:txBody>
      </p:sp>
      <p:sp>
        <p:nvSpPr>
          <p:cNvPr id="8" name="Date Placeholder 1">
            <a:extLst>
              <a:ext uri="{FF2B5EF4-FFF2-40B4-BE49-F238E27FC236}">
                <a16:creationId xmlns:a16="http://schemas.microsoft.com/office/drawing/2014/main" id="{81637B7D-CE77-0349-AF8E-36F18226C438}"/>
              </a:ext>
            </a:extLst>
          </p:cNvPr>
          <p:cNvSpPr>
            <a:spLocks noGrp="1"/>
          </p:cNvSpPr>
          <p:nvPr>
            <p:ph type="dt" sz="half" idx="2"/>
          </p:nvPr>
        </p:nvSpPr>
        <p:spPr>
          <a:xfrm>
            <a:off x="9671792" y="6501342"/>
            <a:ext cx="1305600" cy="338364"/>
          </a:xfrm>
          <a:prstGeom prst="rect">
            <a:avLst/>
          </a:prstGeom>
        </p:spPr>
        <p:txBody>
          <a:bodyPr vert="horz" lIns="91440" tIns="45720" rIns="91440" bIns="45720" rtlCol="0" anchor="ctr"/>
          <a:lstStyle>
            <a:lvl1pPr algn="l">
              <a:defRPr sz="933">
                <a:solidFill>
                  <a:schemeClr val="bg1">
                    <a:lumMod val="75000"/>
                  </a:schemeClr>
                </a:solidFill>
              </a:defRPr>
            </a:lvl1pPr>
          </a:lstStyle>
          <a:p>
            <a:fld id="{40AA0188-AC12-2549-97D7-CECCA75AA873}" type="datetime1">
              <a:rPr lang="sv-SE" smtClean="0"/>
              <a:t>2026-05-19</a:t>
            </a:fld>
            <a:endParaRPr lang="sv-SE"/>
          </a:p>
        </p:txBody>
      </p:sp>
      <p:sp>
        <p:nvSpPr>
          <p:cNvPr id="9" name="Platshållare för bildnummer 2">
            <a:extLst>
              <a:ext uri="{FF2B5EF4-FFF2-40B4-BE49-F238E27FC236}">
                <a16:creationId xmlns:a16="http://schemas.microsoft.com/office/drawing/2014/main" id="{7704AC18-0C75-E744-B9AD-3815642A9038}"/>
              </a:ext>
            </a:extLst>
          </p:cNvPr>
          <p:cNvSpPr>
            <a:spLocks noGrp="1"/>
          </p:cNvSpPr>
          <p:nvPr>
            <p:ph type="sldNum" sz="quarter" idx="4"/>
          </p:nvPr>
        </p:nvSpPr>
        <p:spPr>
          <a:xfrm>
            <a:off x="11046320" y="6501342"/>
            <a:ext cx="288032" cy="321141"/>
          </a:xfrm>
          <a:prstGeom prst="rect">
            <a:avLst/>
          </a:prstGeom>
        </p:spPr>
        <p:txBody>
          <a:bodyPr vert="horz" lIns="0" tIns="0" rIns="0" bIns="0" rtlCol="0" anchor="ctr"/>
          <a:lstStyle>
            <a:lvl1pPr algn="r">
              <a:defRPr sz="933">
                <a:solidFill>
                  <a:schemeClr val="bg1">
                    <a:lumMod val="75000"/>
                  </a:schemeClr>
                </a:solidFill>
              </a:defRPr>
            </a:lvl1pPr>
          </a:lstStyle>
          <a:p>
            <a:pPr>
              <a:defRPr/>
            </a:pPr>
            <a:fld id="{9426A61E-93B8-384D-8975-0A89DB09A550}" type="slidenum">
              <a:rPr lang="sv-SE" smtClean="0"/>
              <a:pPr>
                <a:defRPr/>
              </a:pPr>
              <a:t>‹#›</a:t>
            </a:fld>
            <a:endParaRPr lang="sv-SE"/>
          </a:p>
        </p:txBody>
      </p:sp>
      <p:sp>
        <p:nvSpPr>
          <p:cNvPr id="10" name="Platshållare för sidfot 5">
            <a:extLst>
              <a:ext uri="{FF2B5EF4-FFF2-40B4-BE49-F238E27FC236}">
                <a16:creationId xmlns:a16="http://schemas.microsoft.com/office/drawing/2014/main" id="{65EED546-D605-444A-A766-AD352D934C2E}"/>
              </a:ext>
            </a:extLst>
          </p:cNvPr>
          <p:cNvSpPr>
            <a:spLocks noGrp="1"/>
          </p:cNvSpPr>
          <p:nvPr>
            <p:ph type="ftr" sz="quarter" idx="3"/>
          </p:nvPr>
        </p:nvSpPr>
        <p:spPr>
          <a:xfrm>
            <a:off x="2927648" y="6609241"/>
            <a:ext cx="5088379" cy="143696"/>
          </a:xfrm>
          <a:prstGeom prst="rect">
            <a:avLst/>
          </a:prstGeom>
        </p:spPr>
        <p:txBody>
          <a:bodyPr lIns="0" tIns="0" rIns="0" bIns="0" anchor="t" anchorCtr="0">
            <a:noAutofit/>
          </a:bodyPr>
          <a:lstStyle>
            <a:lvl1pPr algn="l">
              <a:lnSpc>
                <a:spcPct val="100000"/>
              </a:lnSpc>
              <a:defRPr lang="sv-SE" sz="933" b="1" i="0" cap="none" spc="67" baseline="0">
                <a:solidFill>
                  <a:schemeClr val="bg1">
                    <a:lumMod val="75000"/>
                  </a:schemeClr>
                </a:solidFill>
                <a:latin typeface="Arial" panose="020B0604020202020204" pitchFamily="34" charset="0"/>
                <a:ea typeface="ＭＳ Ｐゴシック" pitchFamily="-65" charset="-128"/>
                <a:cs typeface="Arial" panose="020B0604020202020204" pitchFamily="34" charset="0"/>
              </a:defRPr>
            </a:lvl1pPr>
          </a:lstStyle>
          <a:p>
            <a:pPr eaLnBrk="0" hangingPunct="0"/>
            <a:r>
              <a:rPr lang="en-GB"/>
              <a:t>|      NAMN PÅ VERKSAMHET – ÄNDRAS I SIDFOTSLÄGET</a:t>
            </a:r>
          </a:p>
        </p:txBody>
      </p:sp>
      <p:pic>
        <p:nvPicPr>
          <p:cNvPr id="11" name="Bildobjekt 10">
            <a:extLst>
              <a:ext uri="{FF2B5EF4-FFF2-40B4-BE49-F238E27FC236}">
                <a16:creationId xmlns:a16="http://schemas.microsoft.com/office/drawing/2014/main" id="{742252C3-B4A2-834B-B628-A51E5B552B5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4839879" y="1255901"/>
            <a:ext cx="2512243" cy="2592289"/>
          </a:xfrm>
          <a:prstGeom prst="rect">
            <a:avLst/>
          </a:prstGeom>
        </p:spPr>
      </p:pic>
    </p:spTree>
    <p:extLst>
      <p:ext uri="{BB962C8B-B14F-4D97-AF65-F5344CB8AC3E}">
        <p14:creationId xmlns:p14="http://schemas.microsoft.com/office/powerpoint/2010/main" val="1779219640"/>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userDrawn="1">
  <p:cSld name="Start C Image background">
    <p:spTree>
      <p:nvGrpSpPr>
        <p:cNvPr id="1" name=""/>
        <p:cNvGrpSpPr/>
        <p:nvPr/>
      </p:nvGrpSpPr>
      <p:grpSpPr>
        <a:xfrm>
          <a:off x="0" y="0"/>
          <a:ext cx="0" cy="0"/>
          <a:chOff x="0" y="0"/>
          <a:chExt cx="0" cy="0"/>
        </a:xfrm>
      </p:grpSpPr>
      <p:sp>
        <p:nvSpPr>
          <p:cNvPr id="22" name="Platshållare för bild 8">
            <a:extLst>
              <a:ext uri="{FF2B5EF4-FFF2-40B4-BE49-F238E27FC236}">
                <a16:creationId xmlns:a16="http://schemas.microsoft.com/office/drawing/2014/main" id="{D5A31A2E-FB5E-B446-988F-734F9CE51852}"/>
              </a:ext>
            </a:extLst>
          </p:cNvPr>
          <p:cNvSpPr>
            <a:spLocks noGrp="1"/>
          </p:cNvSpPr>
          <p:nvPr>
            <p:ph type="pic" sz="quarter" idx="10" hasCustomPrompt="1"/>
          </p:nvPr>
        </p:nvSpPr>
        <p:spPr>
          <a:xfrm>
            <a:off x="2" y="2383"/>
            <a:ext cx="12207956" cy="6499200"/>
          </a:xfrm>
          <a:prstGeom prst="rect">
            <a:avLst/>
          </a:prstGeom>
          <a:solidFill>
            <a:schemeClr val="bg1">
              <a:lumMod val="95000"/>
            </a:schemeClr>
          </a:solidFill>
        </p:spPr>
        <p:txBody>
          <a:bodyPr vert="horz" lIns="0" tIns="0" rIns="0" bIns="0" rtlCol="0" anchor="t" anchorCtr="0">
            <a:normAutofit/>
          </a:bodyPr>
          <a:lstStyle>
            <a:lvl1pPr marL="239989" indent="-239989" algn="ctr">
              <a:buNone/>
              <a:defRPr lang="sv-SE" sz="2133" noProof="0" dirty="0">
                <a:solidFill>
                  <a:schemeClr val="tx1">
                    <a:lumMod val="50000"/>
                    <a:lumOff val="50000"/>
                  </a:schemeClr>
                </a:solidFill>
              </a:defRPr>
            </a:lvl1pPr>
          </a:lstStyle>
          <a:p>
            <a:pPr marL="0" marR="0" lvl="0" indent="0" algn="ctr" latinLnBrk="0">
              <a:buClrTx/>
              <a:buSzTx/>
              <a:tabLst/>
            </a:pPr>
            <a:r>
              <a:rPr lang="sv-SE" noProof="0" err="1"/>
              <a:t>Click</a:t>
            </a:r>
            <a:r>
              <a:rPr lang="sv-SE" noProof="0"/>
              <a:t> on the </a:t>
            </a:r>
            <a:r>
              <a:rPr lang="sv-SE" noProof="0" err="1"/>
              <a:t>icon</a:t>
            </a:r>
            <a:br>
              <a:rPr lang="sv-SE" noProof="0"/>
            </a:br>
            <a:br>
              <a:rPr lang="sv-SE" noProof="0"/>
            </a:br>
            <a:r>
              <a:rPr lang="sv-SE" noProof="0"/>
              <a:t>to </a:t>
            </a:r>
            <a:r>
              <a:rPr lang="sv-SE" noProof="0" err="1"/>
              <a:t>add</a:t>
            </a:r>
            <a:r>
              <a:rPr lang="sv-SE" noProof="0"/>
              <a:t> a </a:t>
            </a:r>
            <a:r>
              <a:rPr lang="sv-SE" noProof="0" err="1"/>
              <a:t>picture</a:t>
            </a:r>
            <a:endParaRPr lang="sv-SE" noProof="0"/>
          </a:p>
        </p:txBody>
      </p:sp>
      <p:sp>
        <p:nvSpPr>
          <p:cNvPr id="2" name="Rubrik 1"/>
          <p:cNvSpPr>
            <a:spLocks noGrp="1"/>
          </p:cNvSpPr>
          <p:nvPr>
            <p:ph type="ctrTitle" hasCustomPrompt="1"/>
          </p:nvPr>
        </p:nvSpPr>
        <p:spPr>
          <a:xfrm>
            <a:off x="912000" y="2811204"/>
            <a:ext cx="10464587" cy="1143000"/>
          </a:xfrm>
          <a:effectLst>
            <a:outerShdw blurRad="50800" dist="38100" dir="2700000" algn="tl" rotWithShape="0">
              <a:prstClr val="black">
                <a:alpha val="40000"/>
              </a:prstClr>
            </a:outerShdw>
          </a:effectLst>
        </p:spPr>
        <p:txBody>
          <a:bodyPr anchorCtr="0"/>
          <a:lstStyle>
            <a:lvl1pPr algn="l">
              <a:defRPr sz="6400" b="1" i="0" cap="all" baseline="0">
                <a:solidFill>
                  <a:schemeClr val="bg1"/>
                </a:solidFill>
                <a:effectLst/>
                <a:latin typeface="Arial Narrow" panose="020B0606020202030204" pitchFamily="34" charset="0"/>
              </a:defRPr>
            </a:lvl1pPr>
          </a:lstStyle>
          <a:p>
            <a:r>
              <a:rPr lang="en-GB" noProof="0">
                <a:effectLst/>
              </a:rPr>
              <a:t>Add presentation title (image)</a:t>
            </a:r>
            <a:endParaRPr lang="sv-SE" noProof="0"/>
          </a:p>
        </p:txBody>
      </p:sp>
      <p:sp>
        <p:nvSpPr>
          <p:cNvPr id="13" name="Platshållare för text 12"/>
          <p:cNvSpPr>
            <a:spLocks noGrp="1"/>
          </p:cNvSpPr>
          <p:nvPr>
            <p:ph type="body" sz="quarter" idx="14" hasCustomPrompt="1"/>
          </p:nvPr>
        </p:nvSpPr>
        <p:spPr>
          <a:xfrm>
            <a:off x="912000" y="4630842"/>
            <a:ext cx="10560000" cy="216223"/>
          </a:xfrm>
        </p:spPr>
        <p:txBody>
          <a:bodyPr tIns="0" bIns="0" anchor="ctr"/>
          <a:lstStyle>
            <a:lvl1pPr marL="0" indent="0">
              <a:lnSpc>
                <a:spcPct val="100000"/>
              </a:lnSpc>
              <a:spcBef>
                <a:spcPts val="0"/>
              </a:spcBef>
              <a:buFontTx/>
              <a:buNone/>
              <a:defRPr sz="1600" b="0" i="0" cap="all" baseline="0">
                <a:latin typeface="Arial Narrow"/>
              </a:defRPr>
            </a:lvl1pPr>
          </a:lstStyle>
          <a:p>
            <a:pPr lvl="0"/>
            <a:r>
              <a:rPr lang="en-US" noProof="0"/>
              <a:t>Click to add name and title</a:t>
            </a:r>
          </a:p>
        </p:txBody>
      </p:sp>
      <p:sp>
        <p:nvSpPr>
          <p:cNvPr id="10" name="Date Placeholder 1">
            <a:extLst>
              <a:ext uri="{FF2B5EF4-FFF2-40B4-BE49-F238E27FC236}">
                <a16:creationId xmlns:a16="http://schemas.microsoft.com/office/drawing/2014/main" id="{764D730E-0D01-7643-B171-B35254D8D1B9}"/>
              </a:ext>
            </a:extLst>
          </p:cNvPr>
          <p:cNvSpPr>
            <a:spLocks noGrp="1"/>
          </p:cNvSpPr>
          <p:nvPr>
            <p:ph type="dt" sz="half" idx="2"/>
          </p:nvPr>
        </p:nvSpPr>
        <p:spPr>
          <a:xfrm>
            <a:off x="9671792" y="6501343"/>
            <a:ext cx="1305600" cy="338364"/>
          </a:xfrm>
          <a:prstGeom prst="rect">
            <a:avLst/>
          </a:prstGeom>
        </p:spPr>
        <p:txBody>
          <a:bodyPr vert="horz" lIns="91440" tIns="45720" rIns="91440" bIns="45720" rtlCol="0" anchor="ctr"/>
          <a:lstStyle>
            <a:lvl1pPr algn="l">
              <a:defRPr sz="933">
                <a:solidFill>
                  <a:schemeClr val="bg1">
                    <a:lumMod val="75000"/>
                  </a:schemeClr>
                </a:solidFill>
              </a:defRPr>
            </a:lvl1pPr>
          </a:lstStyle>
          <a:p>
            <a:fld id="{1563EB10-3F7F-AE46-8CC2-FCA81932F9B4}" type="datetime1">
              <a:rPr lang="sv-SE" smtClean="0"/>
              <a:t>2026-05-19</a:t>
            </a:fld>
            <a:endParaRPr lang="sv-SE"/>
          </a:p>
        </p:txBody>
      </p:sp>
      <p:sp>
        <p:nvSpPr>
          <p:cNvPr id="12" name="Platshållare för bildnummer 2">
            <a:extLst>
              <a:ext uri="{FF2B5EF4-FFF2-40B4-BE49-F238E27FC236}">
                <a16:creationId xmlns:a16="http://schemas.microsoft.com/office/drawing/2014/main" id="{C81B3A5B-684F-3741-8CC1-3754B3B13136}"/>
              </a:ext>
            </a:extLst>
          </p:cNvPr>
          <p:cNvSpPr>
            <a:spLocks noGrp="1"/>
          </p:cNvSpPr>
          <p:nvPr>
            <p:ph type="sldNum" sz="quarter" idx="4"/>
          </p:nvPr>
        </p:nvSpPr>
        <p:spPr>
          <a:xfrm>
            <a:off x="11046320" y="6501343"/>
            <a:ext cx="288032" cy="321141"/>
          </a:xfrm>
          <a:prstGeom prst="rect">
            <a:avLst/>
          </a:prstGeom>
        </p:spPr>
        <p:txBody>
          <a:bodyPr vert="horz" lIns="0" tIns="0" rIns="0" bIns="0" rtlCol="0" anchor="ctr"/>
          <a:lstStyle>
            <a:lvl1pPr algn="r">
              <a:defRPr sz="933">
                <a:solidFill>
                  <a:schemeClr val="bg1">
                    <a:lumMod val="75000"/>
                  </a:schemeClr>
                </a:solidFill>
              </a:defRPr>
            </a:lvl1pPr>
          </a:lstStyle>
          <a:p>
            <a:pPr>
              <a:defRPr/>
            </a:pPr>
            <a:fld id="{9426A61E-93B8-384D-8975-0A89DB09A550}" type="slidenum">
              <a:rPr lang="sv-SE" smtClean="0"/>
              <a:pPr>
                <a:defRPr/>
              </a:pPr>
              <a:t>‹#›</a:t>
            </a:fld>
            <a:endParaRPr lang="sv-SE"/>
          </a:p>
        </p:txBody>
      </p:sp>
      <p:sp>
        <p:nvSpPr>
          <p:cNvPr id="9" name="Platshållare för sidfot 5">
            <a:extLst>
              <a:ext uri="{FF2B5EF4-FFF2-40B4-BE49-F238E27FC236}">
                <a16:creationId xmlns:a16="http://schemas.microsoft.com/office/drawing/2014/main" id="{0D003C73-8353-EF49-8032-8AA7CC011035}"/>
              </a:ext>
            </a:extLst>
          </p:cNvPr>
          <p:cNvSpPr>
            <a:spLocks noGrp="1"/>
          </p:cNvSpPr>
          <p:nvPr>
            <p:ph type="ftr" sz="quarter" idx="3"/>
          </p:nvPr>
        </p:nvSpPr>
        <p:spPr>
          <a:xfrm>
            <a:off x="3163201" y="6607008"/>
            <a:ext cx="5088379" cy="143696"/>
          </a:xfrm>
          <a:prstGeom prst="rect">
            <a:avLst/>
          </a:prstGeom>
        </p:spPr>
        <p:txBody>
          <a:bodyPr lIns="0" tIns="0" rIns="0" bIns="0" anchor="t" anchorCtr="0">
            <a:noAutofit/>
          </a:bodyPr>
          <a:lstStyle>
            <a:lvl1pPr algn="l">
              <a:lnSpc>
                <a:spcPct val="100000"/>
              </a:lnSpc>
              <a:defRPr lang="sv-SE" sz="933" b="1" i="0" cap="none" spc="67" baseline="0">
                <a:solidFill>
                  <a:schemeClr val="bg1">
                    <a:lumMod val="75000"/>
                  </a:schemeClr>
                </a:solidFill>
                <a:latin typeface="Arial" panose="020B0604020202020204" pitchFamily="34" charset="0"/>
                <a:ea typeface="ＭＳ Ｐゴシック" pitchFamily="-65" charset="-128"/>
                <a:cs typeface="Arial" panose="020B0604020202020204" pitchFamily="34" charset="0"/>
              </a:defRPr>
            </a:lvl1pPr>
          </a:lstStyle>
          <a:p>
            <a:pPr eaLnBrk="0" hangingPunct="0"/>
            <a:r>
              <a:rPr lang="en-GB"/>
              <a:t>- GRANTS AND INNOVATION OFFICE</a:t>
            </a:r>
          </a:p>
        </p:txBody>
      </p:sp>
      <p:sp>
        <p:nvSpPr>
          <p:cNvPr id="14" name="Platshållare för bild 7">
            <a:extLst>
              <a:ext uri="{FF2B5EF4-FFF2-40B4-BE49-F238E27FC236}">
                <a16:creationId xmlns:a16="http://schemas.microsoft.com/office/drawing/2014/main" id="{CDD24250-D2BD-974C-AF0E-1E01DB934458}"/>
              </a:ext>
            </a:extLst>
          </p:cNvPr>
          <p:cNvSpPr>
            <a:spLocks noGrp="1" noChangeAspect="1"/>
          </p:cNvSpPr>
          <p:nvPr>
            <p:ph type="pic" sz="quarter" idx="17" hasCustomPrompt="1"/>
          </p:nvPr>
        </p:nvSpPr>
        <p:spPr>
          <a:xfrm>
            <a:off x="901543" y="-5424"/>
            <a:ext cx="1144800" cy="1162109"/>
          </a:xfrm>
          <a:prstGeom prst="rect">
            <a:avLst/>
          </a:prstGeom>
          <a:blipFill rotWithShape="1">
            <a:blip r:embed="rId2"/>
            <a:stretch>
              <a:fillRect/>
            </a:stretch>
          </a:blipFill>
        </p:spPr>
        <p:txBody>
          <a:bodyPr>
            <a:normAutofit/>
          </a:bodyPr>
          <a:lstStyle>
            <a:lvl1pPr marL="0" indent="0">
              <a:buNone/>
              <a:defRPr/>
            </a:lvl1pPr>
          </a:lstStyle>
          <a:p>
            <a:pPr lvl="0"/>
            <a:r>
              <a:rPr lang="sv-SE" noProof="0"/>
              <a:t> </a:t>
            </a:r>
          </a:p>
        </p:txBody>
      </p:sp>
    </p:spTree>
    <p:extLst>
      <p:ext uri="{BB962C8B-B14F-4D97-AF65-F5344CB8AC3E}">
        <p14:creationId xmlns:p14="http://schemas.microsoft.com/office/powerpoint/2010/main" val="115870593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userDrawn="1">
  <p:cSld name="New Section B black backgorund">
    <p:spTree>
      <p:nvGrpSpPr>
        <p:cNvPr id="1" name=""/>
        <p:cNvGrpSpPr/>
        <p:nvPr/>
      </p:nvGrpSpPr>
      <p:grpSpPr>
        <a:xfrm>
          <a:off x="0" y="0"/>
          <a:ext cx="0" cy="0"/>
          <a:chOff x="0" y="0"/>
          <a:chExt cx="0" cy="0"/>
        </a:xfrm>
      </p:grpSpPr>
      <p:sp>
        <p:nvSpPr>
          <p:cNvPr id="4" name="Rubrik 4"/>
          <p:cNvSpPr>
            <a:spLocks noGrp="1"/>
          </p:cNvSpPr>
          <p:nvPr>
            <p:ph type="title" hasCustomPrompt="1"/>
          </p:nvPr>
        </p:nvSpPr>
        <p:spPr>
          <a:xfrm>
            <a:off x="720000" y="2276872"/>
            <a:ext cx="10752000" cy="792000"/>
          </a:xfrm>
          <a:effectLst/>
        </p:spPr>
        <p:txBody>
          <a:bodyPr vert="horz" lIns="0" tIns="0" rIns="0" bIns="0" rtlCol="0" anchor="t" anchorCtr="0">
            <a:noAutofit/>
          </a:bodyPr>
          <a:lstStyle>
            <a:lvl1pPr marL="0" marR="0" indent="0" algn="ctr" defTabSz="609585" rtl="0" eaLnBrk="0" fontAlgn="base" latinLnBrk="0" hangingPunct="0">
              <a:lnSpc>
                <a:spcPct val="100000"/>
              </a:lnSpc>
              <a:spcBef>
                <a:spcPts val="0"/>
              </a:spcBef>
              <a:spcAft>
                <a:spcPct val="0"/>
              </a:spcAft>
              <a:buClrTx/>
              <a:buSzTx/>
              <a:buFontTx/>
              <a:buNone/>
              <a:tabLst/>
              <a:defRPr lang="sv-SE" sz="5333" i="0" cap="none" baseline="0" dirty="0">
                <a:solidFill>
                  <a:schemeClr val="bg1">
                    <a:lumMod val="95000"/>
                  </a:schemeClr>
                </a:solidFill>
                <a:effectLst/>
                <a:latin typeface="Arial Narrow" panose="020B0606020202030204" pitchFamily="34" charset="0"/>
              </a:defRPr>
            </a:lvl1pPr>
          </a:lstStyle>
          <a:p>
            <a:pPr marL="0" marR="0" lvl="0" indent="0" algn="ctr" defTabSz="609585" rtl="0" eaLnBrk="0" fontAlgn="base" latinLnBrk="0" hangingPunct="0">
              <a:lnSpc>
                <a:spcPct val="130000"/>
              </a:lnSpc>
              <a:spcBef>
                <a:spcPts val="0"/>
              </a:spcBef>
              <a:spcAft>
                <a:spcPct val="0"/>
              </a:spcAft>
              <a:buClrTx/>
              <a:buSzTx/>
              <a:buFontTx/>
              <a:buNone/>
              <a:tabLst/>
              <a:defRPr/>
            </a:pPr>
            <a:r>
              <a:rPr lang="sv-SE" dirty="0"/>
              <a:t>New </a:t>
            </a:r>
            <a:r>
              <a:rPr lang="sv-SE" dirty="0" err="1"/>
              <a:t>section</a:t>
            </a:r>
            <a:r>
              <a:rPr lang="sv-SE" dirty="0"/>
              <a:t> </a:t>
            </a:r>
            <a:r>
              <a:rPr lang="sv-SE" dirty="0" err="1"/>
              <a:t>header</a:t>
            </a:r>
            <a:r>
              <a:rPr lang="sv-SE" dirty="0"/>
              <a:t> (BLACK)</a:t>
            </a:r>
          </a:p>
        </p:txBody>
      </p:sp>
      <p:sp>
        <p:nvSpPr>
          <p:cNvPr id="15" name="Platshållare för text 14">
            <a:extLst>
              <a:ext uri="{FF2B5EF4-FFF2-40B4-BE49-F238E27FC236}">
                <a16:creationId xmlns:a16="http://schemas.microsoft.com/office/drawing/2014/main" id="{92958D87-D8D8-704E-9098-0CC3332C5619}"/>
              </a:ext>
            </a:extLst>
          </p:cNvPr>
          <p:cNvSpPr>
            <a:spLocks noGrp="1"/>
          </p:cNvSpPr>
          <p:nvPr>
            <p:ph type="body" sz="quarter" idx="14" hasCustomPrompt="1"/>
          </p:nvPr>
        </p:nvSpPr>
        <p:spPr>
          <a:xfrm>
            <a:off x="720000" y="3332989"/>
            <a:ext cx="10614352" cy="1219200"/>
          </a:xfrm>
        </p:spPr>
        <p:txBody>
          <a:bodyPr>
            <a:noAutofit/>
          </a:bodyPr>
          <a:lstStyle>
            <a:lvl1pPr marL="0" indent="0" algn="ctr">
              <a:buNone/>
              <a:defRPr sz="3200" b="0" i="0">
                <a:solidFill>
                  <a:schemeClr val="bg1">
                    <a:lumMod val="95000"/>
                  </a:schemeClr>
                </a:solidFill>
                <a:latin typeface="Arial Narrow" panose="020B0604020202020204" pitchFamily="34" charset="0"/>
                <a:cs typeface="Arial Narrow" panose="020B0604020202020204" pitchFamily="34" charset="0"/>
              </a:defRPr>
            </a:lvl1pPr>
          </a:lstStyle>
          <a:p>
            <a:r>
              <a:rPr lang="sv-SE" dirty="0" err="1"/>
              <a:t>Subtitle</a:t>
            </a:r>
            <a:endParaRPr lang="sv-SE" dirty="0"/>
          </a:p>
        </p:txBody>
      </p:sp>
      <p:sp>
        <p:nvSpPr>
          <p:cNvPr id="7" name="Date Placeholder 1">
            <a:extLst>
              <a:ext uri="{FF2B5EF4-FFF2-40B4-BE49-F238E27FC236}">
                <a16:creationId xmlns:a16="http://schemas.microsoft.com/office/drawing/2014/main" id="{60FF9D25-7EB2-084D-A0CD-5915F4DAF6F6}"/>
              </a:ext>
            </a:extLst>
          </p:cNvPr>
          <p:cNvSpPr>
            <a:spLocks noGrp="1"/>
          </p:cNvSpPr>
          <p:nvPr>
            <p:ph type="dt" sz="half" idx="2"/>
          </p:nvPr>
        </p:nvSpPr>
        <p:spPr>
          <a:xfrm>
            <a:off x="9671792" y="6501342"/>
            <a:ext cx="1305600" cy="338364"/>
          </a:xfrm>
          <a:prstGeom prst="rect">
            <a:avLst/>
          </a:prstGeom>
        </p:spPr>
        <p:txBody>
          <a:bodyPr vert="horz" lIns="91440" tIns="45720" rIns="91440" bIns="45720" rtlCol="0" anchor="ctr"/>
          <a:lstStyle>
            <a:lvl1pPr algn="l">
              <a:defRPr sz="933">
                <a:solidFill>
                  <a:schemeClr val="bg1">
                    <a:lumMod val="75000"/>
                  </a:schemeClr>
                </a:solidFill>
              </a:defRPr>
            </a:lvl1pPr>
          </a:lstStyle>
          <a:p>
            <a:fld id="{CC648B2A-5053-F640-9D25-6118D5149AD4}" type="datetime1">
              <a:rPr lang="sv-SE" smtClean="0"/>
              <a:t>2026-05-19</a:t>
            </a:fld>
            <a:endParaRPr lang="sv-SE"/>
          </a:p>
        </p:txBody>
      </p:sp>
      <p:sp>
        <p:nvSpPr>
          <p:cNvPr id="9" name="Platshållare för bildnummer 2">
            <a:extLst>
              <a:ext uri="{FF2B5EF4-FFF2-40B4-BE49-F238E27FC236}">
                <a16:creationId xmlns:a16="http://schemas.microsoft.com/office/drawing/2014/main" id="{1C45DACB-DCF4-9047-8D4A-7BEB55BF5705}"/>
              </a:ext>
            </a:extLst>
          </p:cNvPr>
          <p:cNvSpPr>
            <a:spLocks noGrp="1"/>
          </p:cNvSpPr>
          <p:nvPr>
            <p:ph type="sldNum" sz="quarter" idx="4"/>
          </p:nvPr>
        </p:nvSpPr>
        <p:spPr>
          <a:xfrm>
            <a:off x="11046320" y="6501342"/>
            <a:ext cx="288032" cy="321141"/>
          </a:xfrm>
          <a:prstGeom prst="rect">
            <a:avLst/>
          </a:prstGeom>
        </p:spPr>
        <p:txBody>
          <a:bodyPr vert="horz" lIns="0" tIns="0" rIns="0" bIns="0" rtlCol="0" anchor="ctr"/>
          <a:lstStyle>
            <a:lvl1pPr algn="r">
              <a:defRPr sz="933">
                <a:solidFill>
                  <a:schemeClr val="bg1">
                    <a:lumMod val="75000"/>
                  </a:schemeClr>
                </a:solidFill>
              </a:defRPr>
            </a:lvl1pPr>
          </a:lstStyle>
          <a:p>
            <a:pPr>
              <a:defRPr/>
            </a:pPr>
            <a:fld id="{9426A61E-93B8-384D-8975-0A89DB09A550}" type="slidenum">
              <a:rPr lang="sv-SE" smtClean="0"/>
              <a:pPr>
                <a:defRPr/>
              </a:pPr>
              <a:t>‹#›</a:t>
            </a:fld>
            <a:endParaRPr lang="sv-SE"/>
          </a:p>
        </p:txBody>
      </p:sp>
      <p:sp>
        <p:nvSpPr>
          <p:cNvPr id="11" name="Platshållare för sidfot 5">
            <a:extLst>
              <a:ext uri="{FF2B5EF4-FFF2-40B4-BE49-F238E27FC236}">
                <a16:creationId xmlns:a16="http://schemas.microsoft.com/office/drawing/2014/main" id="{A3872B4F-E793-D146-BBDB-F0B354DA8AC1}"/>
              </a:ext>
            </a:extLst>
          </p:cNvPr>
          <p:cNvSpPr>
            <a:spLocks noGrp="1"/>
          </p:cNvSpPr>
          <p:nvPr>
            <p:ph type="ftr" sz="quarter" idx="3"/>
          </p:nvPr>
        </p:nvSpPr>
        <p:spPr>
          <a:xfrm>
            <a:off x="3163200" y="6607008"/>
            <a:ext cx="5088379" cy="143696"/>
          </a:xfrm>
          <a:prstGeom prst="rect">
            <a:avLst/>
          </a:prstGeom>
        </p:spPr>
        <p:txBody>
          <a:bodyPr lIns="0" tIns="0" rIns="0" bIns="0" anchor="t" anchorCtr="0">
            <a:noAutofit/>
          </a:bodyPr>
          <a:lstStyle>
            <a:lvl1pPr algn="l">
              <a:lnSpc>
                <a:spcPct val="100000"/>
              </a:lnSpc>
              <a:defRPr lang="sv-SE" sz="933" b="1" i="0" cap="none" spc="67" baseline="0">
                <a:solidFill>
                  <a:schemeClr val="bg1">
                    <a:lumMod val="75000"/>
                  </a:schemeClr>
                </a:solidFill>
                <a:latin typeface="Arial" panose="020B0604020202020204" pitchFamily="34" charset="0"/>
                <a:ea typeface="ＭＳ Ｐゴシック" pitchFamily="-65" charset="-128"/>
                <a:cs typeface="Arial" panose="020B0604020202020204" pitchFamily="34" charset="0"/>
              </a:defRPr>
            </a:lvl1pPr>
          </a:lstStyle>
          <a:p>
            <a:pPr eaLnBrk="0" hangingPunct="0"/>
            <a:r>
              <a:rPr lang="en"/>
              <a:t>|      ORGANISATION NAME – CHANGE HEADER/FOOTER </a:t>
            </a:r>
          </a:p>
        </p:txBody>
      </p:sp>
    </p:spTree>
    <p:extLst>
      <p:ext uri="{BB962C8B-B14F-4D97-AF65-F5344CB8AC3E}">
        <p14:creationId xmlns:p14="http://schemas.microsoft.com/office/powerpoint/2010/main" val="1051748092"/>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xmlns:a16="http://schemas.microsoft.com/office/drawing/2014/main">
      <p:transition>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userDrawn="1">
  <p:cSld name="Text and image (alt 3)">
    <p:spTree>
      <p:nvGrpSpPr>
        <p:cNvPr id="1" name=""/>
        <p:cNvGrpSpPr/>
        <p:nvPr/>
      </p:nvGrpSpPr>
      <p:grpSpPr>
        <a:xfrm>
          <a:off x="0" y="0"/>
          <a:ext cx="0" cy="0"/>
          <a:chOff x="0" y="0"/>
          <a:chExt cx="0" cy="0"/>
        </a:xfrm>
      </p:grpSpPr>
      <p:sp>
        <p:nvSpPr>
          <p:cNvPr id="10" name="Platshållare för bild 7">
            <a:extLst>
              <a:ext uri="{FF2B5EF4-FFF2-40B4-BE49-F238E27FC236}">
                <a16:creationId xmlns:a16="http://schemas.microsoft.com/office/drawing/2014/main" id="{61B5B853-6050-104B-B64B-70CD31ABC800}"/>
              </a:ext>
            </a:extLst>
          </p:cNvPr>
          <p:cNvSpPr>
            <a:spLocks noGrp="1"/>
          </p:cNvSpPr>
          <p:nvPr>
            <p:ph type="pic" sz="quarter" idx="19" hasCustomPrompt="1"/>
          </p:nvPr>
        </p:nvSpPr>
        <p:spPr>
          <a:xfrm>
            <a:off x="-12824" y="19897"/>
            <a:ext cx="5838464" cy="6501591"/>
          </a:xfrm>
          <a:custGeom>
            <a:avLst/>
            <a:gdLst>
              <a:gd name="connsiteX0" fmla="*/ 0 w 4118677"/>
              <a:gd name="connsiteY0" fmla="*/ 0 h 4901532"/>
              <a:gd name="connsiteX1" fmla="*/ 4118677 w 4118677"/>
              <a:gd name="connsiteY1" fmla="*/ 0 h 4901532"/>
              <a:gd name="connsiteX2" fmla="*/ 4118677 w 4118677"/>
              <a:gd name="connsiteY2" fmla="*/ 4901532 h 4901532"/>
              <a:gd name="connsiteX3" fmla="*/ 0 w 4118677"/>
              <a:gd name="connsiteY3" fmla="*/ 4901532 h 4901532"/>
              <a:gd name="connsiteX4" fmla="*/ 0 w 4118677"/>
              <a:gd name="connsiteY4" fmla="*/ 0 h 4901532"/>
              <a:gd name="connsiteX0" fmla="*/ 0 w 5077039"/>
              <a:gd name="connsiteY0" fmla="*/ 0 h 4901532"/>
              <a:gd name="connsiteX1" fmla="*/ 5077039 w 5077039"/>
              <a:gd name="connsiteY1" fmla="*/ 8792 h 4901532"/>
              <a:gd name="connsiteX2" fmla="*/ 4118677 w 5077039"/>
              <a:gd name="connsiteY2" fmla="*/ 4901532 h 4901532"/>
              <a:gd name="connsiteX3" fmla="*/ 0 w 5077039"/>
              <a:gd name="connsiteY3" fmla="*/ 4901532 h 4901532"/>
              <a:gd name="connsiteX4" fmla="*/ 0 w 5077039"/>
              <a:gd name="connsiteY4" fmla="*/ 0 h 4901532"/>
              <a:gd name="connsiteX0" fmla="*/ 0 w 5085831"/>
              <a:gd name="connsiteY0" fmla="*/ 0 h 4901532"/>
              <a:gd name="connsiteX1" fmla="*/ 5085831 w 5085831"/>
              <a:gd name="connsiteY1" fmla="*/ 0 h 4901532"/>
              <a:gd name="connsiteX2" fmla="*/ 4118677 w 5085831"/>
              <a:gd name="connsiteY2" fmla="*/ 4901532 h 4901532"/>
              <a:gd name="connsiteX3" fmla="*/ 0 w 5085831"/>
              <a:gd name="connsiteY3" fmla="*/ 4901532 h 4901532"/>
              <a:gd name="connsiteX4" fmla="*/ 0 w 5085831"/>
              <a:gd name="connsiteY4" fmla="*/ 0 h 4901532"/>
              <a:gd name="connsiteX0" fmla="*/ 0 w 5121576"/>
              <a:gd name="connsiteY0" fmla="*/ 0 h 4901532"/>
              <a:gd name="connsiteX1" fmla="*/ 5121576 w 5121576"/>
              <a:gd name="connsiteY1" fmla="*/ 0 h 4901532"/>
              <a:gd name="connsiteX2" fmla="*/ 4118677 w 5121576"/>
              <a:gd name="connsiteY2" fmla="*/ 4901532 h 4901532"/>
              <a:gd name="connsiteX3" fmla="*/ 0 w 5121576"/>
              <a:gd name="connsiteY3" fmla="*/ 4901532 h 4901532"/>
              <a:gd name="connsiteX4" fmla="*/ 0 w 5121576"/>
              <a:gd name="connsiteY4" fmla="*/ 0 h 4901532"/>
              <a:gd name="connsiteX0" fmla="*/ 0 w 5710525"/>
              <a:gd name="connsiteY0" fmla="*/ 0 h 4901532"/>
              <a:gd name="connsiteX1" fmla="*/ 5121576 w 5710525"/>
              <a:gd name="connsiteY1" fmla="*/ 0 h 4901532"/>
              <a:gd name="connsiteX2" fmla="*/ 5710525 w 5710525"/>
              <a:gd name="connsiteY2" fmla="*/ 4901532 h 4901532"/>
              <a:gd name="connsiteX3" fmla="*/ 0 w 5710525"/>
              <a:gd name="connsiteY3" fmla="*/ 4901532 h 4901532"/>
              <a:gd name="connsiteX4" fmla="*/ 0 w 5710525"/>
              <a:gd name="connsiteY4" fmla="*/ 0 h 4901532"/>
              <a:gd name="connsiteX0" fmla="*/ 0 w 5719669"/>
              <a:gd name="connsiteY0" fmla="*/ 0 h 4901532"/>
              <a:gd name="connsiteX1" fmla="*/ 5719669 w 5719669"/>
              <a:gd name="connsiteY1" fmla="*/ 9053 h 4901532"/>
              <a:gd name="connsiteX2" fmla="*/ 5710525 w 5719669"/>
              <a:gd name="connsiteY2" fmla="*/ 4901532 h 4901532"/>
              <a:gd name="connsiteX3" fmla="*/ 0 w 5719669"/>
              <a:gd name="connsiteY3" fmla="*/ 4901532 h 4901532"/>
              <a:gd name="connsiteX4" fmla="*/ 0 w 5719669"/>
              <a:gd name="connsiteY4" fmla="*/ 0 h 4901532"/>
              <a:gd name="connsiteX0" fmla="*/ 0 w 5719669"/>
              <a:gd name="connsiteY0" fmla="*/ 0 h 4919639"/>
              <a:gd name="connsiteX1" fmla="*/ 5719669 w 5719669"/>
              <a:gd name="connsiteY1" fmla="*/ 9053 h 4919639"/>
              <a:gd name="connsiteX2" fmla="*/ 5710525 w 5719669"/>
              <a:gd name="connsiteY2" fmla="*/ 4901532 h 4919639"/>
              <a:gd name="connsiteX3" fmla="*/ 1573445 w 5719669"/>
              <a:gd name="connsiteY3" fmla="*/ 4919639 h 4919639"/>
              <a:gd name="connsiteX4" fmla="*/ 0 w 5719669"/>
              <a:gd name="connsiteY4" fmla="*/ 0 h 4919639"/>
              <a:gd name="connsiteX0" fmla="*/ 0 w 5139979"/>
              <a:gd name="connsiteY0" fmla="*/ 9054 h 4910586"/>
              <a:gd name="connsiteX1" fmla="*/ 5139979 w 5139979"/>
              <a:gd name="connsiteY1" fmla="*/ 0 h 4910586"/>
              <a:gd name="connsiteX2" fmla="*/ 5130835 w 5139979"/>
              <a:gd name="connsiteY2" fmla="*/ 4892479 h 4910586"/>
              <a:gd name="connsiteX3" fmla="*/ 993755 w 5139979"/>
              <a:gd name="connsiteY3" fmla="*/ 4910586 h 4910586"/>
              <a:gd name="connsiteX4" fmla="*/ 0 w 5139979"/>
              <a:gd name="connsiteY4" fmla="*/ 9054 h 4910586"/>
              <a:gd name="connsiteX0" fmla="*/ 0 w 5139979"/>
              <a:gd name="connsiteY0" fmla="*/ 9054 h 4901532"/>
              <a:gd name="connsiteX1" fmla="*/ 5139979 w 5139979"/>
              <a:gd name="connsiteY1" fmla="*/ 0 h 4901532"/>
              <a:gd name="connsiteX2" fmla="*/ 5130835 w 5139979"/>
              <a:gd name="connsiteY2" fmla="*/ 4892479 h 4901532"/>
              <a:gd name="connsiteX3" fmla="*/ 993755 w 5139979"/>
              <a:gd name="connsiteY3" fmla="*/ 4901532 h 4901532"/>
              <a:gd name="connsiteX4" fmla="*/ 0 w 5139979"/>
              <a:gd name="connsiteY4" fmla="*/ 9054 h 4901532"/>
              <a:gd name="connsiteX0" fmla="*/ 0 w 5126312"/>
              <a:gd name="connsiteY0" fmla="*/ 2331 h 4901532"/>
              <a:gd name="connsiteX1" fmla="*/ 5126312 w 5126312"/>
              <a:gd name="connsiteY1" fmla="*/ 0 h 4901532"/>
              <a:gd name="connsiteX2" fmla="*/ 5117168 w 5126312"/>
              <a:gd name="connsiteY2" fmla="*/ 4892479 h 4901532"/>
              <a:gd name="connsiteX3" fmla="*/ 980088 w 5126312"/>
              <a:gd name="connsiteY3" fmla="*/ 4901532 h 4901532"/>
              <a:gd name="connsiteX4" fmla="*/ 0 w 5126312"/>
              <a:gd name="connsiteY4" fmla="*/ 2331 h 4901532"/>
              <a:gd name="connsiteX0" fmla="*/ 0 w 5139979"/>
              <a:gd name="connsiteY0" fmla="*/ 0 h 4912648"/>
              <a:gd name="connsiteX1" fmla="*/ 5139979 w 5139979"/>
              <a:gd name="connsiteY1" fmla="*/ 11116 h 4912648"/>
              <a:gd name="connsiteX2" fmla="*/ 5130835 w 5139979"/>
              <a:gd name="connsiteY2" fmla="*/ 4903595 h 4912648"/>
              <a:gd name="connsiteX3" fmla="*/ 993755 w 5139979"/>
              <a:gd name="connsiteY3" fmla="*/ 4912648 h 4912648"/>
              <a:gd name="connsiteX4" fmla="*/ 0 w 5139979"/>
              <a:gd name="connsiteY4" fmla="*/ 0 h 4912648"/>
              <a:gd name="connsiteX0" fmla="*/ 0 w 5126312"/>
              <a:gd name="connsiteY0" fmla="*/ 83013 h 4901532"/>
              <a:gd name="connsiteX1" fmla="*/ 5126312 w 5126312"/>
              <a:gd name="connsiteY1" fmla="*/ 0 h 4901532"/>
              <a:gd name="connsiteX2" fmla="*/ 5117168 w 5126312"/>
              <a:gd name="connsiteY2" fmla="*/ 4892479 h 4901532"/>
              <a:gd name="connsiteX3" fmla="*/ 980088 w 5126312"/>
              <a:gd name="connsiteY3" fmla="*/ 4901532 h 4901532"/>
              <a:gd name="connsiteX4" fmla="*/ 0 w 5126312"/>
              <a:gd name="connsiteY4" fmla="*/ 83013 h 4901532"/>
              <a:gd name="connsiteX0" fmla="*/ 0 w 5119478"/>
              <a:gd name="connsiteY0" fmla="*/ 0 h 4905924"/>
              <a:gd name="connsiteX1" fmla="*/ 5119478 w 5119478"/>
              <a:gd name="connsiteY1" fmla="*/ 4392 h 4905924"/>
              <a:gd name="connsiteX2" fmla="*/ 5110334 w 5119478"/>
              <a:gd name="connsiteY2" fmla="*/ 4896871 h 4905924"/>
              <a:gd name="connsiteX3" fmla="*/ 973254 w 5119478"/>
              <a:gd name="connsiteY3" fmla="*/ 4905924 h 4905924"/>
              <a:gd name="connsiteX4" fmla="*/ 0 w 5119478"/>
              <a:gd name="connsiteY4" fmla="*/ 0 h 4905924"/>
              <a:gd name="connsiteX0" fmla="*/ 0 w 5129396"/>
              <a:gd name="connsiteY0" fmla="*/ 0 h 4905924"/>
              <a:gd name="connsiteX1" fmla="*/ 5119478 w 5129396"/>
              <a:gd name="connsiteY1" fmla="*/ 4392 h 4905924"/>
              <a:gd name="connsiteX2" fmla="*/ 5129396 w 5129396"/>
              <a:gd name="connsiteY2" fmla="*/ 4892181 h 4905924"/>
              <a:gd name="connsiteX3" fmla="*/ 973254 w 5129396"/>
              <a:gd name="connsiteY3" fmla="*/ 4905924 h 4905924"/>
              <a:gd name="connsiteX4" fmla="*/ 0 w 5129396"/>
              <a:gd name="connsiteY4" fmla="*/ 0 h 4905924"/>
              <a:gd name="connsiteX0" fmla="*/ 0 w 5124629"/>
              <a:gd name="connsiteY0" fmla="*/ 0 h 4905924"/>
              <a:gd name="connsiteX1" fmla="*/ 5119478 w 5124629"/>
              <a:gd name="connsiteY1" fmla="*/ 4392 h 4905924"/>
              <a:gd name="connsiteX2" fmla="*/ 5124629 w 5124629"/>
              <a:gd name="connsiteY2" fmla="*/ 4901559 h 4905924"/>
              <a:gd name="connsiteX3" fmla="*/ 973254 w 5124629"/>
              <a:gd name="connsiteY3" fmla="*/ 4905924 h 4905924"/>
              <a:gd name="connsiteX4" fmla="*/ 0 w 5124629"/>
              <a:gd name="connsiteY4" fmla="*/ 0 h 4905924"/>
              <a:gd name="connsiteX0" fmla="*/ 0 w 5129395"/>
              <a:gd name="connsiteY0" fmla="*/ 0 h 4910938"/>
              <a:gd name="connsiteX1" fmla="*/ 5119478 w 5129395"/>
              <a:gd name="connsiteY1" fmla="*/ 4392 h 4910938"/>
              <a:gd name="connsiteX2" fmla="*/ 5129395 w 5129395"/>
              <a:gd name="connsiteY2" fmla="*/ 4910938 h 4910938"/>
              <a:gd name="connsiteX3" fmla="*/ 973254 w 5129395"/>
              <a:gd name="connsiteY3" fmla="*/ 4905924 h 4910938"/>
              <a:gd name="connsiteX4" fmla="*/ 0 w 5129395"/>
              <a:gd name="connsiteY4" fmla="*/ 0 h 4910938"/>
              <a:gd name="connsiteX0" fmla="*/ 0 w 5120105"/>
              <a:gd name="connsiteY0" fmla="*/ 0 h 4915627"/>
              <a:gd name="connsiteX1" fmla="*/ 5119478 w 5120105"/>
              <a:gd name="connsiteY1" fmla="*/ 4392 h 4915627"/>
              <a:gd name="connsiteX2" fmla="*/ 5115098 w 5120105"/>
              <a:gd name="connsiteY2" fmla="*/ 4915627 h 4915627"/>
              <a:gd name="connsiteX3" fmla="*/ 973254 w 5120105"/>
              <a:gd name="connsiteY3" fmla="*/ 4905924 h 4915627"/>
              <a:gd name="connsiteX4" fmla="*/ 0 w 5120105"/>
              <a:gd name="connsiteY4" fmla="*/ 0 h 4915627"/>
              <a:gd name="connsiteX0" fmla="*/ 0 w 5124630"/>
              <a:gd name="connsiteY0" fmla="*/ 0 h 4915627"/>
              <a:gd name="connsiteX1" fmla="*/ 5119478 w 5124630"/>
              <a:gd name="connsiteY1" fmla="*/ 4392 h 4915627"/>
              <a:gd name="connsiteX2" fmla="*/ 5124630 w 5124630"/>
              <a:gd name="connsiteY2" fmla="*/ 4915627 h 4915627"/>
              <a:gd name="connsiteX3" fmla="*/ 973254 w 5124630"/>
              <a:gd name="connsiteY3" fmla="*/ 4905924 h 4915627"/>
              <a:gd name="connsiteX4" fmla="*/ 0 w 5124630"/>
              <a:gd name="connsiteY4" fmla="*/ 0 h 4915627"/>
              <a:gd name="connsiteX0" fmla="*/ 0 w 5120542"/>
              <a:gd name="connsiteY0" fmla="*/ 0 h 4907160"/>
              <a:gd name="connsiteX1" fmla="*/ 5119478 w 5120542"/>
              <a:gd name="connsiteY1" fmla="*/ 4392 h 4907160"/>
              <a:gd name="connsiteX2" fmla="*/ 5120328 w 5120542"/>
              <a:gd name="connsiteY2" fmla="*/ 4907160 h 4907160"/>
              <a:gd name="connsiteX3" fmla="*/ 973254 w 5120542"/>
              <a:gd name="connsiteY3" fmla="*/ 4905924 h 4907160"/>
              <a:gd name="connsiteX4" fmla="*/ 0 w 5120542"/>
              <a:gd name="connsiteY4" fmla="*/ 0 h 4907160"/>
              <a:gd name="connsiteX0" fmla="*/ 0 w 5120542"/>
              <a:gd name="connsiteY0" fmla="*/ 4074 h 4911234"/>
              <a:gd name="connsiteX1" fmla="*/ 5119478 w 5120542"/>
              <a:gd name="connsiteY1" fmla="*/ 0 h 4911234"/>
              <a:gd name="connsiteX2" fmla="*/ 5120328 w 5120542"/>
              <a:gd name="connsiteY2" fmla="*/ 4911234 h 4911234"/>
              <a:gd name="connsiteX3" fmla="*/ 973254 w 5120542"/>
              <a:gd name="connsiteY3" fmla="*/ 4909998 h 4911234"/>
              <a:gd name="connsiteX4" fmla="*/ 0 w 5120542"/>
              <a:gd name="connsiteY4" fmla="*/ 4074 h 4911234"/>
              <a:gd name="connsiteX0" fmla="*/ 0 w 5124845"/>
              <a:gd name="connsiteY0" fmla="*/ 0 h 4919860"/>
              <a:gd name="connsiteX1" fmla="*/ 5123781 w 5124845"/>
              <a:gd name="connsiteY1" fmla="*/ 8626 h 4919860"/>
              <a:gd name="connsiteX2" fmla="*/ 5124631 w 5124845"/>
              <a:gd name="connsiteY2" fmla="*/ 4919860 h 4919860"/>
              <a:gd name="connsiteX3" fmla="*/ 977557 w 5124845"/>
              <a:gd name="connsiteY3" fmla="*/ 4918624 h 4919860"/>
              <a:gd name="connsiteX4" fmla="*/ 0 w 5124845"/>
              <a:gd name="connsiteY4" fmla="*/ 0 h 4919860"/>
              <a:gd name="connsiteX0" fmla="*/ 0 w 5120543"/>
              <a:gd name="connsiteY0" fmla="*/ 0 h 4915626"/>
              <a:gd name="connsiteX1" fmla="*/ 5119479 w 5120543"/>
              <a:gd name="connsiteY1" fmla="*/ 4392 h 4915626"/>
              <a:gd name="connsiteX2" fmla="*/ 5120329 w 5120543"/>
              <a:gd name="connsiteY2" fmla="*/ 4915626 h 4915626"/>
              <a:gd name="connsiteX3" fmla="*/ 973255 w 5120543"/>
              <a:gd name="connsiteY3" fmla="*/ 4914390 h 4915626"/>
              <a:gd name="connsiteX4" fmla="*/ 0 w 5120543"/>
              <a:gd name="connsiteY4" fmla="*/ 0 h 4915626"/>
              <a:gd name="connsiteX0" fmla="*/ 0 w 5120543"/>
              <a:gd name="connsiteY0" fmla="*/ 0 h 4911392"/>
              <a:gd name="connsiteX1" fmla="*/ 5119479 w 5120543"/>
              <a:gd name="connsiteY1" fmla="*/ 158 h 4911392"/>
              <a:gd name="connsiteX2" fmla="*/ 5120329 w 5120543"/>
              <a:gd name="connsiteY2" fmla="*/ 4911392 h 4911392"/>
              <a:gd name="connsiteX3" fmla="*/ 973255 w 5120543"/>
              <a:gd name="connsiteY3" fmla="*/ 4910156 h 4911392"/>
              <a:gd name="connsiteX4" fmla="*/ 0 w 5120543"/>
              <a:gd name="connsiteY4" fmla="*/ 0 h 4911392"/>
              <a:gd name="connsiteX0" fmla="*/ 0 w 5120543"/>
              <a:gd name="connsiteY0" fmla="*/ 0 h 4931928"/>
              <a:gd name="connsiteX1" fmla="*/ 5119479 w 5120543"/>
              <a:gd name="connsiteY1" fmla="*/ 158 h 4931928"/>
              <a:gd name="connsiteX2" fmla="*/ 5120329 w 5120543"/>
              <a:gd name="connsiteY2" fmla="*/ 4911392 h 4931928"/>
              <a:gd name="connsiteX3" fmla="*/ 10719 w 5120543"/>
              <a:gd name="connsiteY3" fmla="*/ 4931928 h 4931928"/>
              <a:gd name="connsiteX4" fmla="*/ 0 w 5120543"/>
              <a:gd name="connsiteY4" fmla="*/ 0 h 4931928"/>
              <a:gd name="connsiteX0" fmla="*/ 0 w 5119489"/>
              <a:gd name="connsiteY0" fmla="*/ 0 h 4931928"/>
              <a:gd name="connsiteX1" fmla="*/ 5119479 w 5119489"/>
              <a:gd name="connsiteY1" fmla="*/ 158 h 4931928"/>
              <a:gd name="connsiteX2" fmla="*/ 4312685 w 5119489"/>
              <a:gd name="connsiteY2" fmla="*/ 4922278 h 4931928"/>
              <a:gd name="connsiteX3" fmla="*/ 10719 w 5119489"/>
              <a:gd name="connsiteY3" fmla="*/ 4931928 h 4931928"/>
              <a:gd name="connsiteX4" fmla="*/ 0 w 5119489"/>
              <a:gd name="connsiteY4" fmla="*/ 0 h 4931928"/>
              <a:gd name="connsiteX0" fmla="*/ 0 w 5119489"/>
              <a:gd name="connsiteY0" fmla="*/ 0 h 4931928"/>
              <a:gd name="connsiteX1" fmla="*/ 5119479 w 5119489"/>
              <a:gd name="connsiteY1" fmla="*/ 158 h 4931928"/>
              <a:gd name="connsiteX2" fmla="*/ 4312685 w 5119489"/>
              <a:gd name="connsiteY2" fmla="*/ 4922278 h 4931928"/>
              <a:gd name="connsiteX3" fmla="*/ 10719 w 5119489"/>
              <a:gd name="connsiteY3" fmla="*/ 4931928 h 4931928"/>
              <a:gd name="connsiteX4" fmla="*/ 0 w 5119489"/>
              <a:gd name="connsiteY4" fmla="*/ 0 h 4931928"/>
              <a:gd name="connsiteX0" fmla="*/ 0 w 5119479"/>
              <a:gd name="connsiteY0" fmla="*/ 0 h 4931928"/>
              <a:gd name="connsiteX1" fmla="*/ 5119479 w 5119479"/>
              <a:gd name="connsiteY1" fmla="*/ 158 h 4931928"/>
              <a:gd name="connsiteX2" fmla="*/ 4312685 w 5119479"/>
              <a:gd name="connsiteY2" fmla="*/ 4922278 h 4931928"/>
              <a:gd name="connsiteX3" fmla="*/ 10719 w 5119479"/>
              <a:gd name="connsiteY3" fmla="*/ 4931928 h 4931928"/>
              <a:gd name="connsiteX4" fmla="*/ 0 w 5119479"/>
              <a:gd name="connsiteY4" fmla="*/ 0 h 4931928"/>
              <a:gd name="connsiteX0" fmla="*/ 0 w 5119479"/>
              <a:gd name="connsiteY0" fmla="*/ 0 h 4922288"/>
              <a:gd name="connsiteX1" fmla="*/ 5119479 w 5119479"/>
              <a:gd name="connsiteY1" fmla="*/ 158 h 4922288"/>
              <a:gd name="connsiteX2" fmla="*/ 4312685 w 5119479"/>
              <a:gd name="connsiteY2" fmla="*/ 4922278 h 4922288"/>
              <a:gd name="connsiteX3" fmla="*/ 10719 w 5119479"/>
              <a:gd name="connsiteY3" fmla="*/ 4914173 h 4922288"/>
              <a:gd name="connsiteX4" fmla="*/ 0 w 5119479"/>
              <a:gd name="connsiteY4" fmla="*/ 0 h 4922288"/>
              <a:gd name="connsiteX0" fmla="*/ 0 w 4713455"/>
              <a:gd name="connsiteY0" fmla="*/ 0 h 4922288"/>
              <a:gd name="connsiteX1" fmla="*/ 4713455 w 4713455"/>
              <a:gd name="connsiteY1" fmla="*/ 158 h 4922288"/>
              <a:gd name="connsiteX2" fmla="*/ 4312685 w 4713455"/>
              <a:gd name="connsiteY2" fmla="*/ 4922278 h 4922288"/>
              <a:gd name="connsiteX3" fmla="*/ 10719 w 4713455"/>
              <a:gd name="connsiteY3" fmla="*/ 4914173 h 4922288"/>
              <a:gd name="connsiteX4" fmla="*/ 0 w 4713455"/>
              <a:gd name="connsiteY4" fmla="*/ 0 h 4922288"/>
              <a:gd name="connsiteX0" fmla="*/ 0 w 4713455"/>
              <a:gd name="connsiteY0" fmla="*/ 0 h 4922288"/>
              <a:gd name="connsiteX1" fmla="*/ 4713455 w 4713455"/>
              <a:gd name="connsiteY1" fmla="*/ 158 h 4922288"/>
              <a:gd name="connsiteX2" fmla="*/ 4078093 w 4713455"/>
              <a:gd name="connsiteY2" fmla="*/ 4922278 h 4922288"/>
              <a:gd name="connsiteX3" fmla="*/ 10719 w 4713455"/>
              <a:gd name="connsiteY3" fmla="*/ 4914173 h 4922288"/>
              <a:gd name="connsiteX4" fmla="*/ 0 w 4713455"/>
              <a:gd name="connsiteY4" fmla="*/ 0 h 4922288"/>
              <a:gd name="connsiteX0" fmla="*/ 0 w 4713455"/>
              <a:gd name="connsiteY0" fmla="*/ 0 h 4914173"/>
              <a:gd name="connsiteX1" fmla="*/ 4713455 w 4713455"/>
              <a:gd name="connsiteY1" fmla="*/ 158 h 4914173"/>
              <a:gd name="connsiteX2" fmla="*/ 4088160 w 4713455"/>
              <a:gd name="connsiteY2" fmla="*/ 4908210 h 4914173"/>
              <a:gd name="connsiteX3" fmla="*/ 10719 w 4713455"/>
              <a:gd name="connsiteY3" fmla="*/ 4914173 h 4914173"/>
              <a:gd name="connsiteX4" fmla="*/ 0 w 4713455"/>
              <a:gd name="connsiteY4" fmla="*/ 0 h 4914173"/>
              <a:gd name="connsiteX0" fmla="*/ 0 w 4713455"/>
              <a:gd name="connsiteY0" fmla="*/ 0 h 4909484"/>
              <a:gd name="connsiteX1" fmla="*/ 4713455 w 4713455"/>
              <a:gd name="connsiteY1" fmla="*/ 158 h 4909484"/>
              <a:gd name="connsiteX2" fmla="*/ 4088160 w 4713455"/>
              <a:gd name="connsiteY2" fmla="*/ 4908210 h 4909484"/>
              <a:gd name="connsiteX3" fmla="*/ 35886 w 4713455"/>
              <a:gd name="connsiteY3" fmla="*/ 4909484 h 4909484"/>
              <a:gd name="connsiteX4" fmla="*/ 0 w 4713455"/>
              <a:gd name="connsiteY4" fmla="*/ 0 h 4909484"/>
              <a:gd name="connsiteX0" fmla="*/ 0 w 4713455"/>
              <a:gd name="connsiteY0" fmla="*/ 0 h 4908220"/>
              <a:gd name="connsiteX1" fmla="*/ 4713455 w 4713455"/>
              <a:gd name="connsiteY1" fmla="*/ 158 h 4908220"/>
              <a:gd name="connsiteX2" fmla="*/ 4088160 w 4713455"/>
              <a:gd name="connsiteY2" fmla="*/ 4908210 h 4908220"/>
              <a:gd name="connsiteX3" fmla="*/ 30853 w 4713455"/>
              <a:gd name="connsiteY3" fmla="*/ 4890727 h 4908220"/>
              <a:gd name="connsiteX4" fmla="*/ 0 w 4713455"/>
              <a:gd name="connsiteY4" fmla="*/ 0 h 4908220"/>
              <a:gd name="connsiteX0" fmla="*/ 0 w 4713455"/>
              <a:gd name="connsiteY0" fmla="*/ 0 h 4908220"/>
              <a:gd name="connsiteX1" fmla="*/ 4713455 w 4713455"/>
              <a:gd name="connsiteY1" fmla="*/ 158 h 4908220"/>
              <a:gd name="connsiteX2" fmla="*/ 4088160 w 4713455"/>
              <a:gd name="connsiteY2" fmla="*/ 4908210 h 4908220"/>
              <a:gd name="connsiteX3" fmla="*/ 30853 w 4713455"/>
              <a:gd name="connsiteY3" fmla="*/ 4904795 h 4908220"/>
              <a:gd name="connsiteX4" fmla="*/ 0 w 4713455"/>
              <a:gd name="connsiteY4" fmla="*/ 0 h 4908220"/>
              <a:gd name="connsiteX0" fmla="*/ 0 w 4713455"/>
              <a:gd name="connsiteY0" fmla="*/ 0 h 4904795"/>
              <a:gd name="connsiteX1" fmla="*/ 4713455 w 4713455"/>
              <a:gd name="connsiteY1" fmla="*/ 158 h 4904795"/>
              <a:gd name="connsiteX2" fmla="*/ 4088160 w 4713455"/>
              <a:gd name="connsiteY2" fmla="*/ 4903521 h 4904795"/>
              <a:gd name="connsiteX3" fmla="*/ 30853 w 4713455"/>
              <a:gd name="connsiteY3" fmla="*/ 4904795 h 4904795"/>
              <a:gd name="connsiteX4" fmla="*/ 0 w 4713455"/>
              <a:gd name="connsiteY4" fmla="*/ 0 h 4904795"/>
              <a:gd name="connsiteX0" fmla="*/ 0 w 4713455"/>
              <a:gd name="connsiteY0" fmla="*/ 0 h 4903531"/>
              <a:gd name="connsiteX1" fmla="*/ 4713455 w 4713455"/>
              <a:gd name="connsiteY1" fmla="*/ 158 h 4903531"/>
              <a:gd name="connsiteX2" fmla="*/ 4088160 w 4713455"/>
              <a:gd name="connsiteY2" fmla="*/ 4903521 h 4903531"/>
              <a:gd name="connsiteX3" fmla="*/ 17708 w 4713455"/>
              <a:gd name="connsiteY3" fmla="*/ 4900712 h 4903531"/>
              <a:gd name="connsiteX4" fmla="*/ 0 w 4713455"/>
              <a:gd name="connsiteY4" fmla="*/ 0 h 4903531"/>
              <a:gd name="connsiteX0" fmla="*/ 0 w 4700309"/>
              <a:gd name="connsiteY0" fmla="*/ 3980 h 4903429"/>
              <a:gd name="connsiteX1" fmla="*/ 4700309 w 4700309"/>
              <a:gd name="connsiteY1" fmla="*/ 56 h 4903429"/>
              <a:gd name="connsiteX2" fmla="*/ 4075014 w 4700309"/>
              <a:gd name="connsiteY2" fmla="*/ 4903419 h 4903429"/>
              <a:gd name="connsiteX3" fmla="*/ 4562 w 4700309"/>
              <a:gd name="connsiteY3" fmla="*/ 4900610 h 4903429"/>
              <a:gd name="connsiteX4" fmla="*/ 0 w 4700309"/>
              <a:gd name="connsiteY4" fmla="*/ 3980 h 4903429"/>
              <a:gd name="connsiteX0" fmla="*/ 0 w 4700309"/>
              <a:gd name="connsiteY0" fmla="*/ 3980 h 4909855"/>
              <a:gd name="connsiteX1" fmla="*/ 4700309 w 4700309"/>
              <a:gd name="connsiteY1" fmla="*/ 56 h 4909855"/>
              <a:gd name="connsiteX2" fmla="*/ 4075014 w 4700309"/>
              <a:gd name="connsiteY2" fmla="*/ 4903419 h 4909855"/>
              <a:gd name="connsiteX3" fmla="*/ 4562 w 4700309"/>
              <a:gd name="connsiteY3" fmla="*/ 4909855 h 4909855"/>
              <a:gd name="connsiteX4" fmla="*/ 0 w 4700309"/>
              <a:gd name="connsiteY4" fmla="*/ 3980 h 4909855"/>
              <a:gd name="connsiteX0" fmla="*/ 0 w 4700309"/>
              <a:gd name="connsiteY0" fmla="*/ 3980 h 4905233"/>
              <a:gd name="connsiteX1" fmla="*/ 4700309 w 4700309"/>
              <a:gd name="connsiteY1" fmla="*/ 56 h 4905233"/>
              <a:gd name="connsiteX2" fmla="*/ 4075014 w 4700309"/>
              <a:gd name="connsiteY2" fmla="*/ 4903419 h 4905233"/>
              <a:gd name="connsiteX3" fmla="*/ 4562 w 4700309"/>
              <a:gd name="connsiteY3" fmla="*/ 4905233 h 4905233"/>
              <a:gd name="connsiteX4" fmla="*/ 0 w 4700309"/>
              <a:gd name="connsiteY4" fmla="*/ 3980 h 49052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00309" h="4905233">
                <a:moveTo>
                  <a:pt x="0" y="3980"/>
                </a:moveTo>
                <a:lnTo>
                  <a:pt x="4700309" y="56"/>
                </a:lnTo>
                <a:cubicBezTo>
                  <a:pt x="4670424" y="-19058"/>
                  <a:pt x="4082772" y="4911647"/>
                  <a:pt x="4075014" y="4903419"/>
                </a:cubicBezTo>
                <a:lnTo>
                  <a:pt x="4562" y="4905233"/>
                </a:lnTo>
                <a:cubicBezTo>
                  <a:pt x="-1341" y="3271662"/>
                  <a:pt x="5903" y="1637551"/>
                  <a:pt x="0" y="3980"/>
                </a:cubicBezTo>
                <a:close/>
              </a:path>
            </a:pathLst>
          </a:custGeom>
          <a:solidFill>
            <a:schemeClr val="bg1">
              <a:lumMod val="75000"/>
            </a:schemeClr>
          </a:solidFill>
        </p:spPr>
        <p:txBody>
          <a:bodyPr vert="horz" lIns="0" tIns="0" rIns="0" bIns="0" rtlCol="0" anchor="ctr">
            <a:normAutofit/>
          </a:bodyPr>
          <a:lstStyle>
            <a:lvl1pPr marL="239994" indent="-239994" algn="ctr">
              <a:buNone/>
              <a:defRPr lang="sv-SE" sz="2133" noProof="0" dirty="0" smtClean="0"/>
            </a:lvl1pPr>
          </a:lstStyle>
          <a:p>
            <a:pPr marL="0" marR="0" lvl="0" indent="0" algn="ctr" latinLnBrk="0">
              <a:buClrTx/>
              <a:buSzTx/>
              <a:tabLst/>
            </a:pPr>
            <a:r>
              <a:rPr lang="sv-SE" noProof="0" err="1"/>
              <a:t>Click</a:t>
            </a:r>
            <a:r>
              <a:rPr lang="sv-SE" noProof="0"/>
              <a:t> on the </a:t>
            </a:r>
            <a:r>
              <a:rPr lang="sv-SE" noProof="0" err="1"/>
              <a:t>icon</a:t>
            </a:r>
            <a:br>
              <a:rPr lang="sv-SE" noProof="0"/>
            </a:br>
            <a:br>
              <a:rPr lang="sv-SE" noProof="0"/>
            </a:br>
            <a:r>
              <a:rPr lang="sv-SE" noProof="0"/>
              <a:t>to </a:t>
            </a:r>
            <a:r>
              <a:rPr lang="sv-SE" noProof="0" err="1"/>
              <a:t>add</a:t>
            </a:r>
            <a:r>
              <a:rPr lang="sv-SE" noProof="0"/>
              <a:t> a </a:t>
            </a:r>
            <a:r>
              <a:rPr lang="sv-SE" noProof="0" err="1"/>
              <a:t>picture</a:t>
            </a:r>
            <a:endParaRPr lang="sv-SE" noProof="0"/>
          </a:p>
        </p:txBody>
      </p:sp>
      <p:sp>
        <p:nvSpPr>
          <p:cNvPr id="9" name="Platshållare för innehåll 2">
            <a:extLst>
              <a:ext uri="{FF2B5EF4-FFF2-40B4-BE49-F238E27FC236}">
                <a16:creationId xmlns:a16="http://schemas.microsoft.com/office/drawing/2014/main" id="{1270153B-94A6-E744-8BC9-650BC793BEC4}"/>
              </a:ext>
            </a:extLst>
          </p:cNvPr>
          <p:cNvSpPr>
            <a:spLocks noGrp="1"/>
          </p:cNvSpPr>
          <p:nvPr>
            <p:ph sz="quarter" idx="18" hasCustomPrompt="1"/>
          </p:nvPr>
        </p:nvSpPr>
        <p:spPr>
          <a:xfrm>
            <a:off x="6122805" y="1920000"/>
            <a:ext cx="5184576" cy="3923419"/>
          </a:xfrm>
        </p:spPr>
        <p:txBody>
          <a:bodyPr/>
          <a:lstStyle>
            <a:lvl1pPr marL="287993" indent="-287993">
              <a:defRPr/>
            </a:lvl1pPr>
            <a:lvl2pPr marL="575986" indent="-287993">
              <a:defRPr/>
            </a:lvl2pPr>
            <a:lvl3pPr marL="863978" indent="-287993">
              <a:defRPr/>
            </a:lvl3pPr>
            <a:lvl4pPr marL="1151971" indent="-287993">
              <a:defRPr/>
            </a:lvl4pPr>
            <a:lvl5pPr marL="1439964" indent="-287993">
              <a:defRPr/>
            </a:lvl5pPr>
          </a:lstStyle>
          <a:p>
            <a:pPr marL="287993" lvl="0" indent="-287993"/>
            <a:r>
              <a:rPr lang="en-US" noProof="0"/>
              <a:t>Type your text or click on the icons below to insert object</a:t>
            </a:r>
          </a:p>
          <a:p>
            <a:pPr marL="575986" lvl="1" indent="-287993"/>
            <a:r>
              <a:rPr lang="en-US" noProof="0"/>
              <a:t>Second level</a:t>
            </a:r>
          </a:p>
          <a:p>
            <a:pPr marL="863978" lvl="2" indent="-287993"/>
            <a:r>
              <a:rPr lang="en-US" noProof="0"/>
              <a:t>Third level</a:t>
            </a:r>
          </a:p>
          <a:p>
            <a:pPr marL="1151971" lvl="3" indent="-287993"/>
            <a:r>
              <a:rPr lang="en-US" noProof="0"/>
              <a:t>Fourth level</a:t>
            </a:r>
          </a:p>
          <a:p>
            <a:pPr marL="1439964" lvl="4" indent="-287993"/>
            <a:r>
              <a:rPr lang="en-US" noProof="0"/>
              <a:t>Fifth level</a:t>
            </a:r>
          </a:p>
        </p:txBody>
      </p:sp>
      <p:sp>
        <p:nvSpPr>
          <p:cNvPr id="11" name="Rubrik 5">
            <a:extLst>
              <a:ext uri="{FF2B5EF4-FFF2-40B4-BE49-F238E27FC236}">
                <a16:creationId xmlns:a16="http://schemas.microsoft.com/office/drawing/2014/main" id="{AF8162BA-40E2-2747-A300-C724B1637D16}"/>
              </a:ext>
            </a:extLst>
          </p:cNvPr>
          <p:cNvSpPr>
            <a:spLocks noGrp="1"/>
          </p:cNvSpPr>
          <p:nvPr>
            <p:ph type="title" hasCustomPrompt="1"/>
          </p:nvPr>
        </p:nvSpPr>
        <p:spPr>
          <a:xfrm>
            <a:off x="6096000" y="672001"/>
            <a:ext cx="5257800" cy="759209"/>
          </a:xfrm>
        </p:spPr>
        <p:txBody>
          <a:bodyPr anchor="t" anchorCtr="0"/>
          <a:lstStyle>
            <a:lvl1pPr>
              <a:defRPr/>
            </a:lvl1pPr>
          </a:lstStyle>
          <a:p>
            <a:r>
              <a:rPr lang="en-GB" noProof="0"/>
              <a:t>Click to add title</a:t>
            </a:r>
            <a:endParaRPr lang="sv-SE"/>
          </a:p>
        </p:txBody>
      </p:sp>
      <p:sp>
        <p:nvSpPr>
          <p:cNvPr id="12" name="Date Placeholder 1">
            <a:extLst>
              <a:ext uri="{FF2B5EF4-FFF2-40B4-BE49-F238E27FC236}">
                <a16:creationId xmlns:a16="http://schemas.microsoft.com/office/drawing/2014/main" id="{CACF485C-7849-A64B-AFE9-3C3BCA20F9A9}"/>
              </a:ext>
            </a:extLst>
          </p:cNvPr>
          <p:cNvSpPr>
            <a:spLocks noGrp="1"/>
          </p:cNvSpPr>
          <p:nvPr>
            <p:ph type="dt" sz="half" idx="2"/>
          </p:nvPr>
        </p:nvSpPr>
        <p:spPr>
          <a:xfrm>
            <a:off x="9671792" y="6501342"/>
            <a:ext cx="1305600" cy="338364"/>
          </a:xfrm>
          <a:prstGeom prst="rect">
            <a:avLst/>
          </a:prstGeom>
        </p:spPr>
        <p:txBody>
          <a:bodyPr vert="horz" lIns="91440" tIns="45720" rIns="91440" bIns="45720" rtlCol="0" anchor="ctr"/>
          <a:lstStyle>
            <a:lvl1pPr algn="l">
              <a:defRPr sz="933">
                <a:solidFill>
                  <a:schemeClr val="bg1">
                    <a:lumMod val="75000"/>
                  </a:schemeClr>
                </a:solidFill>
              </a:defRPr>
            </a:lvl1pPr>
          </a:lstStyle>
          <a:p>
            <a:fld id="{9FE703E2-B9A3-B74F-A652-AA85B95F5211}" type="datetime1">
              <a:rPr lang="sv-SE" smtClean="0"/>
              <a:t>2026-05-19</a:t>
            </a:fld>
            <a:endParaRPr lang="sv-SE"/>
          </a:p>
        </p:txBody>
      </p:sp>
      <p:sp>
        <p:nvSpPr>
          <p:cNvPr id="13" name="Platshållare för bildnummer 2">
            <a:extLst>
              <a:ext uri="{FF2B5EF4-FFF2-40B4-BE49-F238E27FC236}">
                <a16:creationId xmlns:a16="http://schemas.microsoft.com/office/drawing/2014/main" id="{F8887C3C-CAC5-4845-B0AB-885DC432EC09}"/>
              </a:ext>
            </a:extLst>
          </p:cNvPr>
          <p:cNvSpPr>
            <a:spLocks noGrp="1"/>
          </p:cNvSpPr>
          <p:nvPr>
            <p:ph type="sldNum" sz="quarter" idx="4"/>
          </p:nvPr>
        </p:nvSpPr>
        <p:spPr>
          <a:xfrm>
            <a:off x="11046320" y="6501342"/>
            <a:ext cx="288032" cy="321141"/>
          </a:xfrm>
          <a:prstGeom prst="rect">
            <a:avLst/>
          </a:prstGeom>
        </p:spPr>
        <p:txBody>
          <a:bodyPr vert="horz" lIns="0" tIns="0" rIns="0" bIns="0" rtlCol="0" anchor="ctr"/>
          <a:lstStyle>
            <a:lvl1pPr algn="r">
              <a:defRPr sz="933">
                <a:solidFill>
                  <a:schemeClr val="bg1">
                    <a:lumMod val="75000"/>
                  </a:schemeClr>
                </a:solidFill>
              </a:defRPr>
            </a:lvl1pPr>
          </a:lstStyle>
          <a:p>
            <a:pPr>
              <a:defRPr/>
            </a:pPr>
            <a:fld id="{9426A61E-93B8-384D-8975-0A89DB09A550}" type="slidenum">
              <a:rPr lang="sv-SE" smtClean="0"/>
              <a:pPr>
                <a:defRPr/>
              </a:pPr>
              <a:t>‹#›</a:t>
            </a:fld>
            <a:endParaRPr lang="sv-SE"/>
          </a:p>
        </p:txBody>
      </p:sp>
      <p:sp>
        <p:nvSpPr>
          <p:cNvPr id="15" name="Platshållare för sidfot 5">
            <a:extLst>
              <a:ext uri="{FF2B5EF4-FFF2-40B4-BE49-F238E27FC236}">
                <a16:creationId xmlns:a16="http://schemas.microsoft.com/office/drawing/2014/main" id="{C654D40A-377C-924C-A3C0-087B0273BC86}"/>
              </a:ext>
            </a:extLst>
          </p:cNvPr>
          <p:cNvSpPr>
            <a:spLocks noGrp="1"/>
          </p:cNvSpPr>
          <p:nvPr>
            <p:ph type="ftr" sz="quarter" idx="3"/>
          </p:nvPr>
        </p:nvSpPr>
        <p:spPr>
          <a:xfrm>
            <a:off x="3163200" y="6607008"/>
            <a:ext cx="5088379" cy="143696"/>
          </a:xfrm>
          <a:prstGeom prst="rect">
            <a:avLst/>
          </a:prstGeom>
        </p:spPr>
        <p:txBody>
          <a:bodyPr lIns="0" tIns="0" rIns="0" bIns="0" anchor="t" anchorCtr="0">
            <a:noAutofit/>
          </a:bodyPr>
          <a:lstStyle>
            <a:lvl1pPr algn="l">
              <a:lnSpc>
                <a:spcPct val="100000"/>
              </a:lnSpc>
              <a:defRPr lang="sv-SE" sz="933" b="1" i="0" cap="none" spc="67" baseline="0">
                <a:solidFill>
                  <a:schemeClr val="bg1">
                    <a:lumMod val="75000"/>
                  </a:schemeClr>
                </a:solidFill>
                <a:latin typeface="Arial" panose="020B0604020202020204" pitchFamily="34" charset="0"/>
                <a:ea typeface="ＭＳ Ｐゴシック" pitchFamily="-65" charset="-128"/>
                <a:cs typeface="Arial" panose="020B0604020202020204" pitchFamily="34" charset="0"/>
              </a:defRPr>
            </a:lvl1pPr>
          </a:lstStyle>
          <a:p>
            <a:pPr eaLnBrk="0" hangingPunct="0"/>
            <a:r>
              <a:rPr lang="en"/>
              <a:t>|      ORGANISATION NAME – CHANGE HEADER/FOOTER </a:t>
            </a:r>
          </a:p>
        </p:txBody>
      </p:sp>
    </p:spTree>
    <p:extLst>
      <p:ext uri="{BB962C8B-B14F-4D97-AF65-F5344CB8AC3E}">
        <p14:creationId xmlns:p14="http://schemas.microsoft.com/office/powerpoint/2010/main" val="1224473619"/>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userDrawn="1">
  <p:cSld name="Text and image (alt 5)">
    <p:spTree>
      <p:nvGrpSpPr>
        <p:cNvPr id="1" name=""/>
        <p:cNvGrpSpPr/>
        <p:nvPr/>
      </p:nvGrpSpPr>
      <p:grpSpPr>
        <a:xfrm>
          <a:off x="0" y="0"/>
          <a:ext cx="0" cy="0"/>
          <a:chOff x="0" y="0"/>
          <a:chExt cx="0" cy="0"/>
        </a:xfrm>
      </p:grpSpPr>
      <p:sp>
        <p:nvSpPr>
          <p:cNvPr id="6" name="Platshållare för bild 7"/>
          <p:cNvSpPr>
            <a:spLocks noGrp="1"/>
          </p:cNvSpPr>
          <p:nvPr>
            <p:ph type="pic" sz="quarter" idx="21" hasCustomPrompt="1"/>
          </p:nvPr>
        </p:nvSpPr>
        <p:spPr>
          <a:xfrm>
            <a:off x="7578944" y="0"/>
            <a:ext cx="4613056" cy="6501341"/>
          </a:xfrm>
          <a:custGeom>
            <a:avLst/>
            <a:gdLst>
              <a:gd name="connsiteX0" fmla="*/ 0 w 2992081"/>
              <a:gd name="connsiteY0" fmla="*/ 0 h 1656000"/>
              <a:gd name="connsiteX1" fmla="*/ 2992081 w 2992081"/>
              <a:gd name="connsiteY1" fmla="*/ 0 h 1656000"/>
              <a:gd name="connsiteX2" fmla="*/ 2992081 w 2992081"/>
              <a:gd name="connsiteY2" fmla="*/ 1656000 h 1656000"/>
              <a:gd name="connsiteX3" fmla="*/ 0 w 2992081"/>
              <a:gd name="connsiteY3" fmla="*/ 1656000 h 1656000"/>
              <a:gd name="connsiteX4" fmla="*/ 0 w 2992081"/>
              <a:gd name="connsiteY4" fmla="*/ 0 h 1656000"/>
              <a:gd name="connsiteX0" fmla="*/ 471488 w 3463569"/>
              <a:gd name="connsiteY0" fmla="*/ 0 h 1670287"/>
              <a:gd name="connsiteX1" fmla="*/ 3463569 w 3463569"/>
              <a:gd name="connsiteY1" fmla="*/ 0 h 1670287"/>
              <a:gd name="connsiteX2" fmla="*/ 3463569 w 3463569"/>
              <a:gd name="connsiteY2" fmla="*/ 1656000 h 1670287"/>
              <a:gd name="connsiteX3" fmla="*/ 0 w 3463569"/>
              <a:gd name="connsiteY3" fmla="*/ 1670287 h 1670287"/>
              <a:gd name="connsiteX4" fmla="*/ 471488 w 3463569"/>
              <a:gd name="connsiteY4" fmla="*/ 0 h 1670287"/>
              <a:gd name="connsiteX0" fmla="*/ 228601 w 3463569"/>
              <a:gd name="connsiteY0" fmla="*/ 0 h 1677431"/>
              <a:gd name="connsiteX1" fmla="*/ 3463569 w 3463569"/>
              <a:gd name="connsiteY1" fmla="*/ 7144 h 1677431"/>
              <a:gd name="connsiteX2" fmla="*/ 3463569 w 3463569"/>
              <a:gd name="connsiteY2" fmla="*/ 1663144 h 1677431"/>
              <a:gd name="connsiteX3" fmla="*/ 0 w 3463569"/>
              <a:gd name="connsiteY3" fmla="*/ 1677431 h 1677431"/>
              <a:gd name="connsiteX4" fmla="*/ 228601 w 3463569"/>
              <a:gd name="connsiteY4" fmla="*/ 0 h 1677431"/>
              <a:gd name="connsiteX0" fmla="*/ 235745 w 3463569"/>
              <a:gd name="connsiteY0" fmla="*/ 7144 h 1670287"/>
              <a:gd name="connsiteX1" fmla="*/ 3463569 w 3463569"/>
              <a:gd name="connsiteY1" fmla="*/ 0 h 1670287"/>
              <a:gd name="connsiteX2" fmla="*/ 3463569 w 3463569"/>
              <a:gd name="connsiteY2" fmla="*/ 1656000 h 1670287"/>
              <a:gd name="connsiteX3" fmla="*/ 0 w 3463569"/>
              <a:gd name="connsiteY3" fmla="*/ 1670287 h 1670287"/>
              <a:gd name="connsiteX4" fmla="*/ 235745 w 3463569"/>
              <a:gd name="connsiteY4" fmla="*/ 7144 h 1670287"/>
              <a:gd name="connsiteX0" fmla="*/ 224410 w 3463569"/>
              <a:gd name="connsiteY0" fmla="*/ 0 h 1670700"/>
              <a:gd name="connsiteX1" fmla="*/ 3463569 w 3463569"/>
              <a:gd name="connsiteY1" fmla="*/ 413 h 1670700"/>
              <a:gd name="connsiteX2" fmla="*/ 3463569 w 3463569"/>
              <a:gd name="connsiteY2" fmla="*/ 1656413 h 1670700"/>
              <a:gd name="connsiteX3" fmla="*/ 0 w 3463569"/>
              <a:gd name="connsiteY3" fmla="*/ 1670700 h 1670700"/>
              <a:gd name="connsiteX4" fmla="*/ 224410 w 3463569"/>
              <a:gd name="connsiteY4" fmla="*/ 0 h 1670700"/>
              <a:gd name="connsiteX0" fmla="*/ 220632 w 3459791"/>
              <a:gd name="connsiteY0" fmla="*/ 0 h 1663143"/>
              <a:gd name="connsiteX1" fmla="*/ 3459791 w 3459791"/>
              <a:gd name="connsiteY1" fmla="*/ 413 h 1663143"/>
              <a:gd name="connsiteX2" fmla="*/ 3459791 w 3459791"/>
              <a:gd name="connsiteY2" fmla="*/ 1656413 h 1663143"/>
              <a:gd name="connsiteX3" fmla="*/ 0 w 3459791"/>
              <a:gd name="connsiteY3" fmla="*/ 1663143 h 1663143"/>
              <a:gd name="connsiteX4" fmla="*/ 220632 w 3459791"/>
              <a:gd name="connsiteY4" fmla="*/ 0 h 1663143"/>
              <a:gd name="connsiteX0" fmla="*/ 220632 w 3459791"/>
              <a:gd name="connsiteY0" fmla="*/ 0 h 1659364"/>
              <a:gd name="connsiteX1" fmla="*/ 3459791 w 3459791"/>
              <a:gd name="connsiteY1" fmla="*/ 413 h 1659364"/>
              <a:gd name="connsiteX2" fmla="*/ 3459791 w 3459791"/>
              <a:gd name="connsiteY2" fmla="*/ 1656413 h 1659364"/>
              <a:gd name="connsiteX3" fmla="*/ 0 w 3459791"/>
              <a:gd name="connsiteY3" fmla="*/ 1659364 h 1659364"/>
              <a:gd name="connsiteX4" fmla="*/ 220632 w 3459791"/>
              <a:gd name="connsiteY4" fmla="*/ 0 h 1659364"/>
              <a:gd name="connsiteX0" fmla="*/ 449232 w 3459791"/>
              <a:gd name="connsiteY0" fmla="*/ 0 h 1659364"/>
              <a:gd name="connsiteX1" fmla="*/ 3459791 w 3459791"/>
              <a:gd name="connsiteY1" fmla="*/ 413 h 1659364"/>
              <a:gd name="connsiteX2" fmla="*/ 3459791 w 3459791"/>
              <a:gd name="connsiteY2" fmla="*/ 1656413 h 1659364"/>
              <a:gd name="connsiteX3" fmla="*/ 0 w 3459791"/>
              <a:gd name="connsiteY3" fmla="*/ 1659364 h 1659364"/>
              <a:gd name="connsiteX4" fmla="*/ 449232 w 3459791"/>
              <a:gd name="connsiteY4" fmla="*/ 0 h 1659364"/>
              <a:gd name="connsiteX0" fmla="*/ 444208 w 3454767"/>
              <a:gd name="connsiteY0" fmla="*/ 0 h 1657663"/>
              <a:gd name="connsiteX1" fmla="*/ 3454767 w 3454767"/>
              <a:gd name="connsiteY1" fmla="*/ 413 h 1657663"/>
              <a:gd name="connsiteX2" fmla="*/ 3454767 w 3454767"/>
              <a:gd name="connsiteY2" fmla="*/ 1656413 h 1657663"/>
              <a:gd name="connsiteX3" fmla="*/ 0 w 3454767"/>
              <a:gd name="connsiteY3" fmla="*/ 1657663 h 1657663"/>
              <a:gd name="connsiteX4" fmla="*/ 444208 w 3454767"/>
              <a:gd name="connsiteY4" fmla="*/ 0 h 1657663"/>
              <a:gd name="connsiteX0" fmla="*/ 444208 w 3454767"/>
              <a:gd name="connsiteY0" fmla="*/ 0 h 1656413"/>
              <a:gd name="connsiteX1" fmla="*/ 3454767 w 3454767"/>
              <a:gd name="connsiteY1" fmla="*/ 413 h 1656413"/>
              <a:gd name="connsiteX2" fmla="*/ 3454767 w 3454767"/>
              <a:gd name="connsiteY2" fmla="*/ 1656413 h 1656413"/>
              <a:gd name="connsiteX3" fmla="*/ 0 w 3454767"/>
              <a:gd name="connsiteY3" fmla="*/ 1654261 h 1656413"/>
              <a:gd name="connsiteX4" fmla="*/ 444208 w 3454767"/>
              <a:gd name="connsiteY4" fmla="*/ 0 h 1656413"/>
              <a:gd name="connsiteX0" fmla="*/ 449233 w 3459792"/>
              <a:gd name="connsiteY0" fmla="*/ 0 h 1656413"/>
              <a:gd name="connsiteX1" fmla="*/ 3459792 w 3459792"/>
              <a:gd name="connsiteY1" fmla="*/ 413 h 1656413"/>
              <a:gd name="connsiteX2" fmla="*/ 3459792 w 3459792"/>
              <a:gd name="connsiteY2" fmla="*/ 1656413 h 1656413"/>
              <a:gd name="connsiteX3" fmla="*/ 0 w 3459792"/>
              <a:gd name="connsiteY3" fmla="*/ 1655962 h 1656413"/>
              <a:gd name="connsiteX4" fmla="*/ 449233 w 3459792"/>
              <a:gd name="connsiteY4" fmla="*/ 0 h 1656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59792" h="1656413">
                <a:moveTo>
                  <a:pt x="449233" y="0"/>
                </a:moveTo>
                <a:lnTo>
                  <a:pt x="3459792" y="413"/>
                </a:lnTo>
                <a:lnTo>
                  <a:pt x="3459792" y="1656413"/>
                </a:lnTo>
                <a:lnTo>
                  <a:pt x="0" y="1655962"/>
                </a:lnTo>
                <a:lnTo>
                  <a:pt x="449233" y="0"/>
                </a:lnTo>
                <a:close/>
              </a:path>
            </a:pathLst>
          </a:custGeom>
          <a:solidFill>
            <a:schemeClr val="bg1">
              <a:lumMod val="75000"/>
            </a:schemeClr>
          </a:solidFill>
        </p:spPr>
        <p:txBody>
          <a:bodyPr vert="horz" lIns="0" tIns="0" rIns="0" bIns="0" rtlCol="0" anchor="ctr">
            <a:normAutofit/>
          </a:bodyPr>
          <a:lstStyle>
            <a:lvl1pPr marL="239994" indent="-239994" algn="ctr">
              <a:buNone/>
              <a:defRPr lang="sv-SE" sz="2133" noProof="0"/>
            </a:lvl1pPr>
          </a:lstStyle>
          <a:p>
            <a:pPr marL="0" marR="0" lvl="0" indent="0" algn="ctr" latinLnBrk="0">
              <a:buClrTx/>
              <a:buSzTx/>
              <a:tabLst/>
            </a:pPr>
            <a:r>
              <a:rPr lang="sv-SE" noProof="0" err="1"/>
              <a:t>Click</a:t>
            </a:r>
            <a:r>
              <a:rPr lang="sv-SE" noProof="0"/>
              <a:t> on the </a:t>
            </a:r>
            <a:r>
              <a:rPr lang="sv-SE" noProof="0" err="1"/>
              <a:t>icon</a:t>
            </a:r>
            <a:br>
              <a:rPr lang="sv-SE" noProof="0"/>
            </a:br>
            <a:br>
              <a:rPr lang="sv-SE" noProof="0"/>
            </a:br>
            <a:r>
              <a:rPr lang="sv-SE" noProof="0"/>
              <a:t>to </a:t>
            </a:r>
            <a:r>
              <a:rPr lang="sv-SE" noProof="0" err="1"/>
              <a:t>add</a:t>
            </a:r>
            <a:r>
              <a:rPr lang="sv-SE" noProof="0"/>
              <a:t> a </a:t>
            </a:r>
            <a:r>
              <a:rPr lang="sv-SE" noProof="0" err="1"/>
              <a:t>picture</a:t>
            </a:r>
            <a:endParaRPr lang="sv-SE" noProof="0"/>
          </a:p>
        </p:txBody>
      </p:sp>
      <p:sp>
        <p:nvSpPr>
          <p:cNvPr id="9" name="Platshållare för innehåll 2"/>
          <p:cNvSpPr>
            <a:spLocks noGrp="1"/>
          </p:cNvSpPr>
          <p:nvPr>
            <p:ph sz="quarter" idx="12" hasCustomPrompt="1"/>
          </p:nvPr>
        </p:nvSpPr>
        <p:spPr>
          <a:xfrm>
            <a:off x="912000" y="1920000"/>
            <a:ext cx="6816000" cy="3988091"/>
          </a:xfrm>
        </p:spPr>
        <p:txBody>
          <a:bodyPr/>
          <a:lstStyle>
            <a:lvl1pPr marL="287993" indent="-287993">
              <a:defRPr/>
            </a:lvl1pPr>
            <a:lvl2pPr marL="575986" indent="-287993">
              <a:defRPr/>
            </a:lvl2pPr>
            <a:lvl3pPr marL="863978" indent="-287993">
              <a:defRPr/>
            </a:lvl3pPr>
            <a:lvl4pPr marL="1151971" indent="-287993">
              <a:defRPr/>
            </a:lvl4pPr>
            <a:lvl5pPr marL="1439964" indent="-287993">
              <a:defRPr/>
            </a:lvl5pPr>
          </a:lstStyle>
          <a:p>
            <a:pPr marL="287993" lvl="0" indent="-287993"/>
            <a:r>
              <a:rPr lang="en-US" noProof="0"/>
              <a:t>Type your text or click on the icons below to insert object</a:t>
            </a:r>
          </a:p>
          <a:p>
            <a:pPr marL="575986" lvl="1" indent="-287993"/>
            <a:r>
              <a:rPr lang="en-US" noProof="0"/>
              <a:t>Second level</a:t>
            </a:r>
          </a:p>
          <a:p>
            <a:pPr marL="863978" lvl="2" indent="-287993"/>
            <a:r>
              <a:rPr lang="en-US" noProof="0"/>
              <a:t>Third level</a:t>
            </a:r>
          </a:p>
          <a:p>
            <a:pPr marL="1151971" lvl="3" indent="-287993"/>
            <a:r>
              <a:rPr lang="en-US" noProof="0"/>
              <a:t>Fourth level</a:t>
            </a:r>
          </a:p>
          <a:p>
            <a:pPr marL="1439964" lvl="4" indent="-287993"/>
            <a:r>
              <a:rPr lang="en-US" noProof="0"/>
              <a:t>Fifth level</a:t>
            </a:r>
          </a:p>
        </p:txBody>
      </p:sp>
      <p:sp>
        <p:nvSpPr>
          <p:cNvPr id="8" name="Rubrik 5">
            <a:extLst>
              <a:ext uri="{FF2B5EF4-FFF2-40B4-BE49-F238E27FC236}">
                <a16:creationId xmlns:a16="http://schemas.microsoft.com/office/drawing/2014/main" id="{ADE8B9EC-AF0B-CE4C-8243-45AF9ED465BA}"/>
              </a:ext>
            </a:extLst>
          </p:cNvPr>
          <p:cNvSpPr>
            <a:spLocks noGrp="1"/>
          </p:cNvSpPr>
          <p:nvPr>
            <p:ph type="title" hasCustomPrompt="1"/>
          </p:nvPr>
        </p:nvSpPr>
        <p:spPr>
          <a:xfrm>
            <a:off x="912000" y="672001"/>
            <a:ext cx="6816000" cy="759209"/>
          </a:xfrm>
        </p:spPr>
        <p:txBody>
          <a:bodyPr anchor="t" anchorCtr="0"/>
          <a:lstStyle>
            <a:lvl1pPr>
              <a:defRPr/>
            </a:lvl1pPr>
          </a:lstStyle>
          <a:p>
            <a:r>
              <a:rPr lang="en-GB" noProof="0"/>
              <a:t>Click to add title</a:t>
            </a:r>
            <a:endParaRPr lang="sv-SE"/>
          </a:p>
        </p:txBody>
      </p:sp>
      <p:sp>
        <p:nvSpPr>
          <p:cNvPr id="10" name="Date Placeholder 1">
            <a:extLst>
              <a:ext uri="{FF2B5EF4-FFF2-40B4-BE49-F238E27FC236}">
                <a16:creationId xmlns:a16="http://schemas.microsoft.com/office/drawing/2014/main" id="{9849B498-952B-BE4C-AE60-2D27D60236EC}"/>
              </a:ext>
            </a:extLst>
          </p:cNvPr>
          <p:cNvSpPr>
            <a:spLocks noGrp="1"/>
          </p:cNvSpPr>
          <p:nvPr>
            <p:ph type="dt" sz="half" idx="2"/>
          </p:nvPr>
        </p:nvSpPr>
        <p:spPr>
          <a:xfrm>
            <a:off x="9671792" y="6501342"/>
            <a:ext cx="1305600" cy="338364"/>
          </a:xfrm>
          <a:prstGeom prst="rect">
            <a:avLst/>
          </a:prstGeom>
        </p:spPr>
        <p:txBody>
          <a:bodyPr vert="horz" lIns="91440" tIns="45720" rIns="91440" bIns="45720" rtlCol="0" anchor="ctr"/>
          <a:lstStyle>
            <a:lvl1pPr algn="l">
              <a:defRPr sz="933">
                <a:solidFill>
                  <a:schemeClr val="bg1">
                    <a:lumMod val="75000"/>
                  </a:schemeClr>
                </a:solidFill>
              </a:defRPr>
            </a:lvl1pPr>
          </a:lstStyle>
          <a:p>
            <a:fld id="{5AE0BA73-853B-8946-B2A8-00F700A249EA}" type="datetime1">
              <a:rPr lang="sv-SE" smtClean="0"/>
              <a:t>2026-05-19</a:t>
            </a:fld>
            <a:endParaRPr lang="sv-SE"/>
          </a:p>
        </p:txBody>
      </p:sp>
      <p:sp>
        <p:nvSpPr>
          <p:cNvPr id="12" name="Platshållare för bildnummer 2">
            <a:extLst>
              <a:ext uri="{FF2B5EF4-FFF2-40B4-BE49-F238E27FC236}">
                <a16:creationId xmlns:a16="http://schemas.microsoft.com/office/drawing/2014/main" id="{776D6C1B-1539-304D-9604-A2250B9D8059}"/>
              </a:ext>
            </a:extLst>
          </p:cNvPr>
          <p:cNvSpPr>
            <a:spLocks noGrp="1"/>
          </p:cNvSpPr>
          <p:nvPr>
            <p:ph type="sldNum" sz="quarter" idx="4"/>
          </p:nvPr>
        </p:nvSpPr>
        <p:spPr>
          <a:xfrm>
            <a:off x="11046320" y="6501342"/>
            <a:ext cx="288032" cy="321141"/>
          </a:xfrm>
          <a:prstGeom prst="rect">
            <a:avLst/>
          </a:prstGeom>
        </p:spPr>
        <p:txBody>
          <a:bodyPr vert="horz" lIns="0" tIns="0" rIns="0" bIns="0" rtlCol="0" anchor="ctr"/>
          <a:lstStyle>
            <a:lvl1pPr algn="r">
              <a:defRPr sz="933">
                <a:solidFill>
                  <a:schemeClr val="bg1">
                    <a:lumMod val="75000"/>
                  </a:schemeClr>
                </a:solidFill>
              </a:defRPr>
            </a:lvl1pPr>
          </a:lstStyle>
          <a:p>
            <a:pPr>
              <a:defRPr/>
            </a:pPr>
            <a:fld id="{9426A61E-93B8-384D-8975-0A89DB09A550}" type="slidenum">
              <a:rPr lang="sv-SE" smtClean="0"/>
              <a:pPr>
                <a:defRPr/>
              </a:pPr>
              <a:t>‹#›</a:t>
            </a:fld>
            <a:endParaRPr lang="sv-SE"/>
          </a:p>
        </p:txBody>
      </p:sp>
      <p:sp>
        <p:nvSpPr>
          <p:cNvPr id="15" name="Platshållare för sidfot 5">
            <a:extLst>
              <a:ext uri="{FF2B5EF4-FFF2-40B4-BE49-F238E27FC236}">
                <a16:creationId xmlns:a16="http://schemas.microsoft.com/office/drawing/2014/main" id="{9FF1D99C-A8BA-F74F-BB27-A15C3800493B}"/>
              </a:ext>
            </a:extLst>
          </p:cNvPr>
          <p:cNvSpPr>
            <a:spLocks noGrp="1"/>
          </p:cNvSpPr>
          <p:nvPr>
            <p:ph type="ftr" sz="quarter" idx="3"/>
          </p:nvPr>
        </p:nvSpPr>
        <p:spPr>
          <a:xfrm>
            <a:off x="3163200" y="6607008"/>
            <a:ext cx="5088379" cy="143696"/>
          </a:xfrm>
          <a:prstGeom prst="rect">
            <a:avLst/>
          </a:prstGeom>
        </p:spPr>
        <p:txBody>
          <a:bodyPr lIns="0" tIns="0" rIns="0" bIns="0" anchor="t" anchorCtr="0">
            <a:noAutofit/>
          </a:bodyPr>
          <a:lstStyle>
            <a:lvl1pPr algn="l">
              <a:lnSpc>
                <a:spcPct val="100000"/>
              </a:lnSpc>
              <a:defRPr lang="sv-SE" sz="933" b="1" i="0" cap="none" spc="67" baseline="0">
                <a:solidFill>
                  <a:schemeClr val="bg1">
                    <a:lumMod val="75000"/>
                  </a:schemeClr>
                </a:solidFill>
                <a:latin typeface="Arial" panose="020B0604020202020204" pitchFamily="34" charset="0"/>
                <a:ea typeface="ＭＳ Ｐゴシック" pitchFamily="-65" charset="-128"/>
                <a:cs typeface="Arial" panose="020B0604020202020204" pitchFamily="34" charset="0"/>
              </a:defRPr>
            </a:lvl1pPr>
          </a:lstStyle>
          <a:p>
            <a:pPr eaLnBrk="0" hangingPunct="0"/>
            <a:r>
              <a:rPr lang="en"/>
              <a:t>|      ORGANISATION NAME – CHANGE HEADER/FOOTER </a:t>
            </a:r>
          </a:p>
        </p:txBody>
      </p:sp>
    </p:spTree>
    <p:extLst>
      <p:ext uri="{BB962C8B-B14F-4D97-AF65-F5344CB8AC3E}">
        <p14:creationId xmlns:p14="http://schemas.microsoft.com/office/powerpoint/2010/main" val="2711504630"/>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82124F-3D15-4E37-8721-D4A4ACC31011}"/>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sv-SE"/>
          </a:p>
        </p:txBody>
      </p:sp>
      <p:sp>
        <p:nvSpPr>
          <p:cNvPr id="3" name="Picture Placeholder 2">
            <a:extLst>
              <a:ext uri="{FF2B5EF4-FFF2-40B4-BE49-F238E27FC236}">
                <a16:creationId xmlns:a16="http://schemas.microsoft.com/office/drawing/2014/main" id="{0753DB23-117C-90F8-F66F-3EE25894EA5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Text Placeholder 3">
            <a:extLst>
              <a:ext uri="{FF2B5EF4-FFF2-40B4-BE49-F238E27FC236}">
                <a16:creationId xmlns:a16="http://schemas.microsoft.com/office/drawing/2014/main" id="{F44830C4-B3B4-2122-944A-F45F9F9E386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A3D6CDB-CD0E-6C5B-33A0-B92C9E9367C6}"/>
              </a:ext>
            </a:extLst>
          </p:cNvPr>
          <p:cNvSpPr>
            <a:spLocks noGrp="1"/>
          </p:cNvSpPr>
          <p:nvPr>
            <p:ph type="dt" sz="half" idx="10"/>
          </p:nvPr>
        </p:nvSpPr>
        <p:spPr/>
        <p:txBody>
          <a:bodyPr/>
          <a:lstStyle/>
          <a:p>
            <a:fld id="{8F4B85C1-319B-D545-84DE-20E442B8A13F}" type="datetimeFigureOut">
              <a:rPr lang="sv-SE" smtClean="0"/>
              <a:t>2026-05-19</a:t>
            </a:fld>
            <a:endParaRPr lang="sv-SE"/>
          </a:p>
        </p:txBody>
      </p:sp>
      <p:sp>
        <p:nvSpPr>
          <p:cNvPr id="6" name="Footer Placeholder 5">
            <a:extLst>
              <a:ext uri="{FF2B5EF4-FFF2-40B4-BE49-F238E27FC236}">
                <a16:creationId xmlns:a16="http://schemas.microsoft.com/office/drawing/2014/main" id="{CE0A05C8-84E5-F76B-B483-7EF556A94E71}"/>
              </a:ext>
            </a:extLst>
          </p:cNvPr>
          <p:cNvSpPr>
            <a:spLocks noGrp="1"/>
          </p:cNvSpPr>
          <p:nvPr>
            <p:ph type="ftr" sz="quarter" idx="11"/>
          </p:nvPr>
        </p:nvSpPr>
        <p:spPr/>
        <p:txBody>
          <a:bodyPr/>
          <a:lstStyle/>
          <a:p>
            <a:endParaRPr lang="sv-SE"/>
          </a:p>
        </p:txBody>
      </p:sp>
      <p:sp>
        <p:nvSpPr>
          <p:cNvPr id="7" name="Slide Number Placeholder 6">
            <a:extLst>
              <a:ext uri="{FF2B5EF4-FFF2-40B4-BE49-F238E27FC236}">
                <a16:creationId xmlns:a16="http://schemas.microsoft.com/office/drawing/2014/main" id="{A4D1B46F-3E64-BB6E-4D54-BAA39BCA36E9}"/>
              </a:ext>
            </a:extLst>
          </p:cNvPr>
          <p:cNvSpPr>
            <a:spLocks noGrp="1"/>
          </p:cNvSpPr>
          <p:nvPr>
            <p:ph type="sldNum" sz="quarter" idx="12"/>
          </p:nvPr>
        </p:nvSpPr>
        <p:spPr/>
        <p:txBody>
          <a:bodyPr/>
          <a:lstStyle/>
          <a:p>
            <a:fld id="{1C38DE7C-7FF6-9E44-8B67-5FB1531858FB}" type="slidenum">
              <a:rPr lang="sv-SE" smtClean="0"/>
              <a:t>‹#›</a:t>
            </a:fld>
            <a:endParaRPr lang="sv-SE"/>
          </a:p>
        </p:txBody>
      </p:sp>
    </p:spTree>
    <p:extLst>
      <p:ext uri="{BB962C8B-B14F-4D97-AF65-F5344CB8AC3E}">
        <p14:creationId xmlns:p14="http://schemas.microsoft.com/office/powerpoint/2010/main" val="276687393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Startsida A">
    <p:spTree>
      <p:nvGrpSpPr>
        <p:cNvPr id="1" name=""/>
        <p:cNvGrpSpPr/>
        <p:nvPr/>
      </p:nvGrpSpPr>
      <p:grpSpPr>
        <a:xfrm>
          <a:off x="0" y="0"/>
          <a:ext cx="0" cy="0"/>
          <a:chOff x="0" y="0"/>
          <a:chExt cx="0" cy="0"/>
        </a:xfrm>
      </p:grpSpPr>
      <p:sp>
        <p:nvSpPr>
          <p:cNvPr id="2" name="Rubrik 1"/>
          <p:cNvSpPr>
            <a:spLocks noGrp="1"/>
          </p:cNvSpPr>
          <p:nvPr>
            <p:ph type="ctrTitle"/>
          </p:nvPr>
        </p:nvSpPr>
        <p:spPr>
          <a:xfrm>
            <a:off x="912000" y="2275200"/>
            <a:ext cx="10560000" cy="1143000"/>
          </a:xfrm>
        </p:spPr>
        <p:txBody>
          <a:bodyPr anchorCtr="0"/>
          <a:lstStyle>
            <a:lvl1pPr algn="l">
              <a:defRPr sz="3600" b="1" i="0" cap="all" baseline="0">
                <a:latin typeface="Arial Narrow" panose="020B0606020202030204" pitchFamily="34" charset="0"/>
              </a:defRPr>
            </a:lvl1pPr>
          </a:lstStyle>
          <a:p>
            <a:r>
              <a:rPr lang="sv-SE"/>
              <a:t>Klicka här för att ändra format</a:t>
            </a:r>
            <a:endParaRPr lang="sv-SE" dirty="0"/>
          </a:p>
        </p:txBody>
      </p:sp>
      <p:sp>
        <p:nvSpPr>
          <p:cNvPr id="13" name="Platshållare för text 12"/>
          <p:cNvSpPr>
            <a:spLocks noGrp="1"/>
          </p:cNvSpPr>
          <p:nvPr>
            <p:ph type="body" sz="quarter" idx="14" hasCustomPrompt="1"/>
          </p:nvPr>
        </p:nvSpPr>
        <p:spPr>
          <a:xfrm>
            <a:off x="912000" y="6237313"/>
            <a:ext cx="10560000" cy="216223"/>
          </a:xfrm>
        </p:spPr>
        <p:txBody>
          <a:bodyPr tIns="0" bIns="0" anchor="ctr"/>
          <a:lstStyle>
            <a:lvl1pPr marL="0" indent="0">
              <a:lnSpc>
                <a:spcPct val="100000"/>
              </a:lnSpc>
              <a:spcBef>
                <a:spcPts val="0"/>
              </a:spcBef>
              <a:buFontTx/>
              <a:buNone/>
              <a:defRPr sz="1200" b="0" i="0" cap="all" baseline="0">
                <a:latin typeface="Arial Narrow"/>
              </a:defRPr>
            </a:lvl1pPr>
          </a:lstStyle>
          <a:p>
            <a:pPr lvl="0"/>
            <a:r>
              <a:rPr lang="sv-SE" dirty="0"/>
              <a:t>Klicka och Skriv in namn och titel</a:t>
            </a:r>
          </a:p>
        </p:txBody>
      </p:sp>
      <p:sp>
        <p:nvSpPr>
          <p:cNvPr id="4" name="Platshållare för bildnummer 3"/>
          <p:cNvSpPr>
            <a:spLocks noGrp="1"/>
          </p:cNvSpPr>
          <p:nvPr>
            <p:ph type="sldNum" sz="quarter" idx="16"/>
          </p:nvPr>
        </p:nvSpPr>
        <p:spPr/>
        <p:txBody>
          <a:bodyPr/>
          <a:lstStyle/>
          <a:p>
            <a:pPr>
              <a:defRPr/>
            </a:pPr>
            <a:fld id="{9426A61E-93B8-384D-8975-0A89DB09A550}" type="slidenum">
              <a:rPr lang="sv-SE" smtClean="0"/>
              <a:pPr>
                <a:defRPr/>
              </a:pPr>
              <a:t>‹#›</a:t>
            </a:fld>
            <a:endParaRPr lang="sv-SE"/>
          </a:p>
        </p:txBody>
      </p:sp>
      <p:sp>
        <p:nvSpPr>
          <p:cNvPr id="6" name="Platshållare för sidfot 5"/>
          <p:cNvSpPr>
            <a:spLocks noGrp="1"/>
          </p:cNvSpPr>
          <p:nvPr>
            <p:ph type="ftr" sz="quarter" idx="17"/>
          </p:nvPr>
        </p:nvSpPr>
        <p:spPr/>
        <p:txBody>
          <a:bodyPr/>
          <a:lstStyle/>
          <a:p>
            <a:pPr algn="r" eaLnBrk="0" hangingPunct="0"/>
            <a:r>
              <a:rPr lang="en-GB"/>
              <a:t>ORGANISATIONSNAMN (ÄNDRA SIDHUVUD VIA FLIKEN INFOGA-SIDHUVUD/SIDFOT)</a:t>
            </a:r>
          </a:p>
        </p:txBody>
      </p:sp>
      <p:sp>
        <p:nvSpPr>
          <p:cNvPr id="3" name="Date Placeholder 2"/>
          <p:cNvSpPr>
            <a:spLocks noGrp="1"/>
          </p:cNvSpPr>
          <p:nvPr>
            <p:ph type="dt" sz="half" idx="18"/>
          </p:nvPr>
        </p:nvSpPr>
        <p:spPr/>
        <p:txBody>
          <a:bodyPr/>
          <a:lstStyle/>
          <a:p>
            <a:fld id="{D349C5BA-0FA7-4E0F-A7E2-04EDB0521F8A}" type="datetimeFigureOut">
              <a:rPr lang="sv-SE" smtClean="0"/>
              <a:t>2026-05-19</a:t>
            </a:fld>
            <a:endParaRPr lang="sv-SE"/>
          </a:p>
        </p:txBody>
      </p:sp>
    </p:spTree>
    <p:extLst>
      <p:ext uri="{BB962C8B-B14F-4D97-AF65-F5344CB8AC3E}">
        <p14:creationId xmlns:p14="http://schemas.microsoft.com/office/powerpoint/2010/main" val="806607433"/>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6" name="Rubrik 5"/>
          <p:cNvSpPr>
            <a:spLocks noGrp="1"/>
          </p:cNvSpPr>
          <p:nvPr>
            <p:ph type="title"/>
          </p:nvPr>
        </p:nvSpPr>
        <p:spPr/>
        <p:txBody>
          <a:bodyPr/>
          <a:lstStyle/>
          <a:p>
            <a:r>
              <a:rPr lang="sv-SE"/>
              <a:t>Klicka här för att ändra format</a:t>
            </a:r>
            <a:endParaRPr lang="sv-SE" dirty="0"/>
          </a:p>
        </p:txBody>
      </p:sp>
      <p:sp>
        <p:nvSpPr>
          <p:cNvPr id="7" name="Platshållare för innehåll 2"/>
          <p:cNvSpPr>
            <a:spLocks noGrp="1"/>
          </p:cNvSpPr>
          <p:nvPr>
            <p:ph sz="quarter" idx="12" hasCustomPrompt="1"/>
          </p:nvPr>
        </p:nvSpPr>
        <p:spPr>
          <a:xfrm>
            <a:off x="912002" y="2350801"/>
            <a:ext cx="9984316" cy="3816351"/>
          </a:xfrm>
        </p:spPr>
        <p:txBody>
          <a:bodyPr/>
          <a:lstStyle>
            <a:lvl1pPr marL="215995" indent="-215995">
              <a:defRPr/>
            </a:lvl1pPr>
            <a:lvl2pPr marL="431989" indent="-215995">
              <a:defRPr/>
            </a:lvl2pPr>
            <a:lvl3pPr marL="647984" indent="-215995">
              <a:defRPr/>
            </a:lvl3pPr>
            <a:lvl4pPr marL="863978" indent="-215995">
              <a:defRPr/>
            </a:lvl4pPr>
            <a:lvl5pPr marL="1079973" indent="-215995">
              <a:defRPr/>
            </a:lvl5pPr>
          </a:lstStyle>
          <a:p>
            <a:pPr lvl="0"/>
            <a:r>
              <a:rPr lang="sv-SE" dirty="0"/>
              <a:t>Skriv in din text eller klicka på ikonerna nedan för att infoga objekt</a:t>
            </a:r>
          </a:p>
          <a:p>
            <a:pPr lvl="1"/>
            <a:r>
              <a:rPr lang="sv-SE" dirty="0"/>
              <a:t>Nivå två</a:t>
            </a:r>
          </a:p>
          <a:p>
            <a:pPr lvl="2"/>
            <a:r>
              <a:rPr lang="sv-SE" dirty="0"/>
              <a:t>Nivå tre</a:t>
            </a:r>
          </a:p>
          <a:p>
            <a:pPr lvl="3"/>
            <a:r>
              <a:rPr lang="sv-SE" dirty="0"/>
              <a:t>Nivå fyra</a:t>
            </a:r>
          </a:p>
          <a:p>
            <a:pPr lvl="4"/>
            <a:r>
              <a:rPr lang="sv-SE" dirty="0"/>
              <a:t>Nivå fem</a:t>
            </a:r>
          </a:p>
        </p:txBody>
      </p:sp>
      <p:sp>
        <p:nvSpPr>
          <p:cNvPr id="3" name="Platshållare för bildnummer 2"/>
          <p:cNvSpPr>
            <a:spLocks noGrp="1"/>
          </p:cNvSpPr>
          <p:nvPr>
            <p:ph type="sldNum" sz="quarter" idx="10"/>
          </p:nvPr>
        </p:nvSpPr>
        <p:spPr/>
        <p:txBody>
          <a:bodyPr/>
          <a:lstStyle/>
          <a:p>
            <a:pPr>
              <a:defRPr/>
            </a:pPr>
            <a:fld id="{9426A61E-93B8-384D-8975-0A89DB09A550}" type="slidenum">
              <a:rPr lang="sv-SE" smtClean="0"/>
              <a:pPr>
                <a:defRPr/>
              </a:pPr>
              <a:t>‹#›</a:t>
            </a:fld>
            <a:endParaRPr lang="sv-SE"/>
          </a:p>
        </p:txBody>
      </p:sp>
      <p:sp>
        <p:nvSpPr>
          <p:cNvPr id="4" name="Platshållare för sidfot 3"/>
          <p:cNvSpPr>
            <a:spLocks noGrp="1"/>
          </p:cNvSpPr>
          <p:nvPr>
            <p:ph type="ftr" sz="quarter" idx="11"/>
          </p:nvPr>
        </p:nvSpPr>
        <p:spPr/>
        <p:txBody>
          <a:bodyPr/>
          <a:lstStyle>
            <a:lvl1pPr algn="r">
              <a:defRPr/>
            </a:lvl1pPr>
          </a:lstStyle>
          <a:p>
            <a:pPr eaLnBrk="0" hangingPunct="0"/>
            <a:r>
              <a:rPr lang="en-GB"/>
              <a:t>ORGANISATIONSNAMN (ÄNDRA SIDHUVUD VIA FLIKEN INFOGA-SIDHUVUD/SIDFOT)</a:t>
            </a:r>
          </a:p>
        </p:txBody>
      </p:sp>
      <p:sp>
        <p:nvSpPr>
          <p:cNvPr id="2" name="Date Placeholder 1"/>
          <p:cNvSpPr>
            <a:spLocks noGrp="1"/>
          </p:cNvSpPr>
          <p:nvPr>
            <p:ph type="dt" sz="half" idx="13"/>
          </p:nvPr>
        </p:nvSpPr>
        <p:spPr/>
        <p:txBody>
          <a:bodyPr/>
          <a:lstStyle/>
          <a:p>
            <a:fld id="{D349C5BA-0FA7-4E0F-A7E2-04EDB0521F8A}" type="datetimeFigureOut">
              <a:rPr lang="sv-SE" smtClean="0"/>
              <a:t>2026-05-19</a:t>
            </a:fld>
            <a:endParaRPr lang="sv-SE"/>
          </a:p>
        </p:txBody>
      </p:sp>
    </p:spTree>
    <p:extLst>
      <p:ext uri="{BB962C8B-B14F-4D97-AF65-F5344CB8AC3E}">
        <p14:creationId xmlns:p14="http://schemas.microsoft.com/office/powerpoint/2010/main" val="2095665052"/>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showMasterSp="0" preserve="1" userDrawn="1">
  <p:cSld name="Rubrik och innehåll utan logotyp">
    <p:spTree>
      <p:nvGrpSpPr>
        <p:cNvPr id="1" name=""/>
        <p:cNvGrpSpPr/>
        <p:nvPr/>
      </p:nvGrpSpPr>
      <p:grpSpPr>
        <a:xfrm>
          <a:off x="0" y="0"/>
          <a:ext cx="0" cy="0"/>
          <a:chOff x="0" y="0"/>
          <a:chExt cx="0" cy="0"/>
        </a:xfrm>
      </p:grpSpPr>
      <p:sp>
        <p:nvSpPr>
          <p:cNvPr id="6" name="Rubrik 5"/>
          <p:cNvSpPr>
            <a:spLocks noGrp="1"/>
          </p:cNvSpPr>
          <p:nvPr>
            <p:ph type="title"/>
          </p:nvPr>
        </p:nvSpPr>
        <p:spPr/>
        <p:txBody>
          <a:bodyPr/>
          <a:lstStyle/>
          <a:p>
            <a:r>
              <a:rPr lang="sv-SE"/>
              <a:t>Klicka här för att ändra format</a:t>
            </a:r>
            <a:endParaRPr lang="sv-SE" dirty="0"/>
          </a:p>
        </p:txBody>
      </p:sp>
      <p:sp>
        <p:nvSpPr>
          <p:cNvPr id="7" name="Platshållare för innehåll 2"/>
          <p:cNvSpPr>
            <a:spLocks noGrp="1"/>
          </p:cNvSpPr>
          <p:nvPr>
            <p:ph sz="quarter" idx="12" hasCustomPrompt="1"/>
          </p:nvPr>
        </p:nvSpPr>
        <p:spPr>
          <a:xfrm>
            <a:off x="912002" y="2350801"/>
            <a:ext cx="9984316" cy="3816351"/>
          </a:xfrm>
        </p:spPr>
        <p:txBody>
          <a:bodyPr/>
          <a:lstStyle>
            <a:lvl1pPr marL="215995" indent="-215995">
              <a:defRPr/>
            </a:lvl1pPr>
            <a:lvl2pPr marL="431989" indent="-215995">
              <a:defRPr/>
            </a:lvl2pPr>
            <a:lvl3pPr marL="647984" indent="-215995">
              <a:defRPr/>
            </a:lvl3pPr>
            <a:lvl4pPr marL="863978" indent="-215995">
              <a:defRPr/>
            </a:lvl4pPr>
            <a:lvl5pPr marL="1079973" indent="-215995">
              <a:defRPr/>
            </a:lvl5pPr>
          </a:lstStyle>
          <a:p>
            <a:pPr lvl="0"/>
            <a:r>
              <a:rPr lang="sv-SE" dirty="0"/>
              <a:t>Skriv in din text eller klicka på ikonerna nedan för att infoga objekt</a:t>
            </a:r>
          </a:p>
          <a:p>
            <a:pPr lvl="1"/>
            <a:r>
              <a:rPr lang="sv-SE" dirty="0"/>
              <a:t>Nivå två</a:t>
            </a:r>
          </a:p>
          <a:p>
            <a:pPr lvl="2"/>
            <a:r>
              <a:rPr lang="sv-SE" dirty="0"/>
              <a:t>Nivå tre</a:t>
            </a:r>
          </a:p>
          <a:p>
            <a:pPr lvl="3"/>
            <a:r>
              <a:rPr lang="sv-SE" dirty="0"/>
              <a:t>Nivå fyra</a:t>
            </a:r>
          </a:p>
          <a:p>
            <a:pPr lvl="4"/>
            <a:r>
              <a:rPr lang="sv-SE" dirty="0"/>
              <a:t>Nivå fem</a:t>
            </a:r>
          </a:p>
        </p:txBody>
      </p:sp>
      <p:sp>
        <p:nvSpPr>
          <p:cNvPr id="3" name="Platshållare för bildnummer 2"/>
          <p:cNvSpPr>
            <a:spLocks noGrp="1"/>
          </p:cNvSpPr>
          <p:nvPr>
            <p:ph type="sldNum" sz="quarter" idx="10"/>
          </p:nvPr>
        </p:nvSpPr>
        <p:spPr/>
        <p:txBody>
          <a:bodyPr/>
          <a:lstStyle/>
          <a:p>
            <a:pPr>
              <a:defRPr/>
            </a:pPr>
            <a:fld id="{9426A61E-93B8-384D-8975-0A89DB09A550}" type="slidenum">
              <a:rPr lang="sv-SE" smtClean="0"/>
              <a:pPr>
                <a:defRPr/>
              </a:pPr>
              <a:t>‹#›</a:t>
            </a:fld>
            <a:endParaRPr lang="sv-SE"/>
          </a:p>
        </p:txBody>
      </p:sp>
      <p:sp>
        <p:nvSpPr>
          <p:cNvPr id="4" name="Platshållare för sidfot 3"/>
          <p:cNvSpPr>
            <a:spLocks noGrp="1"/>
          </p:cNvSpPr>
          <p:nvPr>
            <p:ph type="ftr" sz="quarter" idx="11"/>
          </p:nvPr>
        </p:nvSpPr>
        <p:spPr/>
        <p:txBody>
          <a:bodyPr/>
          <a:lstStyle>
            <a:lvl1pPr algn="r">
              <a:defRPr/>
            </a:lvl1pPr>
          </a:lstStyle>
          <a:p>
            <a:pPr eaLnBrk="0" hangingPunct="0"/>
            <a:r>
              <a:rPr lang="en-GB"/>
              <a:t>ORGANISATIONSNAMN (ÄNDRA SIDHUVUD VIA FLIKEN INFOGA-SIDHUVUD/SIDFOT)</a:t>
            </a:r>
          </a:p>
        </p:txBody>
      </p:sp>
      <p:sp>
        <p:nvSpPr>
          <p:cNvPr id="2" name="Date Placeholder 1"/>
          <p:cNvSpPr>
            <a:spLocks noGrp="1"/>
          </p:cNvSpPr>
          <p:nvPr>
            <p:ph type="dt" sz="half" idx="13"/>
          </p:nvPr>
        </p:nvSpPr>
        <p:spPr/>
        <p:txBody>
          <a:bodyPr/>
          <a:lstStyle/>
          <a:p>
            <a:fld id="{D349C5BA-0FA7-4E0F-A7E2-04EDB0521F8A}" type="datetimeFigureOut">
              <a:rPr lang="sv-SE" smtClean="0"/>
              <a:t>2026-05-19</a:t>
            </a:fld>
            <a:endParaRPr lang="sv-SE"/>
          </a:p>
        </p:txBody>
      </p:sp>
    </p:spTree>
    <p:extLst>
      <p:ext uri="{BB962C8B-B14F-4D97-AF65-F5344CB8AC3E}">
        <p14:creationId xmlns:p14="http://schemas.microsoft.com/office/powerpoint/2010/main" val="293538627"/>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Rubrik och numrerad lista">
    <p:spTree>
      <p:nvGrpSpPr>
        <p:cNvPr id="1" name=""/>
        <p:cNvGrpSpPr/>
        <p:nvPr/>
      </p:nvGrpSpPr>
      <p:grpSpPr>
        <a:xfrm>
          <a:off x="0" y="0"/>
          <a:ext cx="0" cy="0"/>
          <a:chOff x="0" y="0"/>
          <a:chExt cx="0" cy="0"/>
        </a:xfrm>
      </p:grpSpPr>
      <p:sp>
        <p:nvSpPr>
          <p:cNvPr id="6" name="Rubrik 5"/>
          <p:cNvSpPr>
            <a:spLocks noGrp="1"/>
          </p:cNvSpPr>
          <p:nvPr>
            <p:ph type="title"/>
          </p:nvPr>
        </p:nvSpPr>
        <p:spPr/>
        <p:txBody>
          <a:bodyPr/>
          <a:lstStyle/>
          <a:p>
            <a:r>
              <a:rPr lang="sv-SE"/>
              <a:t>Klicka här för att ändra format</a:t>
            </a:r>
            <a:endParaRPr lang="sv-SE" dirty="0"/>
          </a:p>
        </p:txBody>
      </p:sp>
      <p:sp>
        <p:nvSpPr>
          <p:cNvPr id="5" name="Platshållare för innehåll 2"/>
          <p:cNvSpPr>
            <a:spLocks noGrp="1"/>
          </p:cNvSpPr>
          <p:nvPr>
            <p:ph idx="1" hasCustomPrompt="1"/>
          </p:nvPr>
        </p:nvSpPr>
        <p:spPr>
          <a:xfrm>
            <a:off x="912000" y="2350800"/>
            <a:ext cx="9984000" cy="3816000"/>
          </a:xfrm>
          <a:prstGeom prst="rect">
            <a:avLst/>
          </a:prstGeom>
        </p:spPr>
        <p:txBody>
          <a:bodyPr vert="horz" lIns="0" tIns="0" rIns="0" bIns="0" rtlCol="0">
            <a:normAutofit/>
          </a:bodyPr>
          <a:lstStyle>
            <a:lvl1pPr marL="360354" indent="-360354">
              <a:buFont typeface="+mj-lt"/>
              <a:buAutoNum type="arabicPeriod"/>
              <a:defRPr lang="sv-SE" dirty="0" smtClean="0"/>
            </a:lvl1pPr>
            <a:lvl2pPr marL="647984" indent="-287993">
              <a:buFont typeface="+mj-lt"/>
              <a:buAutoNum type="alphaLcPeriod"/>
              <a:defRPr baseline="0"/>
            </a:lvl2pPr>
            <a:lvl3pPr marL="935977" indent="-287993">
              <a:buFont typeface="+mj-lt"/>
              <a:buAutoNum type="romanLcPeriod"/>
              <a:defRPr/>
            </a:lvl3pPr>
            <a:lvl4pPr marL="1223969" indent="-287993">
              <a:buSzPct val="90000"/>
              <a:buFont typeface="Helvetica" panose="020B0604020202020204" pitchFamily="34" charset="0"/>
              <a:buChar char="»"/>
              <a:defRPr/>
            </a:lvl4pPr>
            <a:lvl5pPr marL="1566861" indent="-342891">
              <a:buSzPct val="80000"/>
              <a:buFont typeface="+mj-lt"/>
              <a:buAutoNum type="arabicPeriod"/>
              <a:defRPr/>
            </a:lvl5pPr>
          </a:lstStyle>
          <a:p>
            <a:pPr lvl="0"/>
            <a:r>
              <a:rPr lang="sv-SE" dirty="0"/>
              <a:t>Skriv in din text eller klicka på ikonerna nedan för att infoga objekt</a:t>
            </a:r>
          </a:p>
          <a:p>
            <a:pPr lvl="1"/>
            <a:r>
              <a:rPr lang="sv-SE" dirty="0"/>
              <a:t>Nivå 2</a:t>
            </a:r>
          </a:p>
          <a:p>
            <a:pPr lvl="2"/>
            <a:r>
              <a:rPr lang="sv-SE" dirty="0"/>
              <a:t>Nivå 3</a:t>
            </a:r>
          </a:p>
          <a:p>
            <a:pPr lvl="3"/>
            <a:r>
              <a:rPr lang="sv-SE" dirty="0"/>
              <a:t>Nivå 4</a:t>
            </a:r>
          </a:p>
          <a:p>
            <a:pPr lvl="4"/>
            <a:r>
              <a:rPr lang="sv-SE" dirty="0"/>
              <a:t>Nivå 5</a:t>
            </a:r>
          </a:p>
        </p:txBody>
      </p:sp>
      <p:sp>
        <p:nvSpPr>
          <p:cNvPr id="3" name="Platshållare för bildnummer 2"/>
          <p:cNvSpPr>
            <a:spLocks noGrp="1"/>
          </p:cNvSpPr>
          <p:nvPr>
            <p:ph type="sldNum" sz="quarter" idx="10"/>
          </p:nvPr>
        </p:nvSpPr>
        <p:spPr/>
        <p:txBody>
          <a:bodyPr/>
          <a:lstStyle/>
          <a:p>
            <a:pPr>
              <a:defRPr/>
            </a:pPr>
            <a:fld id="{9426A61E-93B8-384D-8975-0A89DB09A550}" type="slidenum">
              <a:rPr lang="sv-SE" smtClean="0"/>
              <a:pPr>
                <a:defRPr/>
              </a:pPr>
              <a:t>‹#›</a:t>
            </a:fld>
            <a:endParaRPr lang="sv-SE"/>
          </a:p>
        </p:txBody>
      </p:sp>
      <p:sp>
        <p:nvSpPr>
          <p:cNvPr id="4" name="Platshållare för sidfot 3"/>
          <p:cNvSpPr>
            <a:spLocks noGrp="1"/>
          </p:cNvSpPr>
          <p:nvPr>
            <p:ph type="ftr" sz="quarter" idx="11"/>
          </p:nvPr>
        </p:nvSpPr>
        <p:spPr/>
        <p:txBody>
          <a:bodyPr/>
          <a:lstStyle>
            <a:lvl1pPr algn="r">
              <a:defRPr/>
            </a:lvl1pPr>
          </a:lstStyle>
          <a:p>
            <a:pPr eaLnBrk="0" hangingPunct="0"/>
            <a:r>
              <a:rPr lang="en-GB"/>
              <a:t>ORGANISATIONSNAMN (ÄNDRA SIDHUVUD VIA FLIKEN INFOGA-SIDHUVUD/SIDFOT)</a:t>
            </a:r>
          </a:p>
        </p:txBody>
      </p:sp>
      <p:sp>
        <p:nvSpPr>
          <p:cNvPr id="2" name="Date Placeholder 1"/>
          <p:cNvSpPr>
            <a:spLocks noGrp="1"/>
          </p:cNvSpPr>
          <p:nvPr>
            <p:ph type="dt" sz="half" idx="12"/>
          </p:nvPr>
        </p:nvSpPr>
        <p:spPr/>
        <p:txBody>
          <a:bodyPr/>
          <a:lstStyle/>
          <a:p>
            <a:fld id="{D349C5BA-0FA7-4E0F-A7E2-04EDB0521F8A}" type="datetimeFigureOut">
              <a:rPr lang="sv-SE" smtClean="0"/>
              <a:t>2026-05-19</a:t>
            </a:fld>
            <a:endParaRPr lang="sv-SE"/>
          </a:p>
        </p:txBody>
      </p:sp>
    </p:spTree>
    <p:extLst>
      <p:ext uri="{BB962C8B-B14F-4D97-AF65-F5344CB8AC3E}">
        <p14:creationId xmlns:p14="http://schemas.microsoft.com/office/powerpoint/2010/main" val="3922154278"/>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Rubrik och två innehållsdelar">
    <p:spTree>
      <p:nvGrpSpPr>
        <p:cNvPr id="1" name=""/>
        <p:cNvGrpSpPr/>
        <p:nvPr/>
      </p:nvGrpSpPr>
      <p:grpSpPr>
        <a:xfrm>
          <a:off x="0" y="0"/>
          <a:ext cx="0" cy="0"/>
          <a:chOff x="0" y="0"/>
          <a:chExt cx="0" cy="0"/>
        </a:xfrm>
      </p:grpSpPr>
      <p:sp>
        <p:nvSpPr>
          <p:cNvPr id="6" name="Rubrik 5"/>
          <p:cNvSpPr>
            <a:spLocks noGrp="1"/>
          </p:cNvSpPr>
          <p:nvPr>
            <p:ph type="title"/>
          </p:nvPr>
        </p:nvSpPr>
        <p:spPr/>
        <p:txBody>
          <a:bodyPr/>
          <a:lstStyle/>
          <a:p>
            <a:r>
              <a:rPr lang="sv-SE"/>
              <a:t>Klicka här för att ändra format</a:t>
            </a:r>
            <a:endParaRPr lang="sv-SE" dirty="0"/>
          </a:p>
        </p:txBody>
      </p:sp>
      <p:sp>
        <p:nvSpPr>
          <p:cNvPr id="7" name="Platshållare för innehåll 2"/>
          <p:cNvSpPr>
            <a:spLocks noGrp="1"/>
          </p:cNvSpPr>
          <p:nvPr>
            <p:ph sz="quarter" idx="12" hasCustomPrompt="1"/>
          </p:nvPr>
        </p:nvSpPr>
        <p:spPr>
          <a:xfrm>
            <a:off x="912000" y="2350800"/>
            <a:ext cx="5088000" cy="3888000"/>
          </a:xfrm>
        </p:spPr>
        <p:txBody>
          <a:bodyPr/>
          <a:lstStyle>
            <a:lvl1pPr marL="215995" indent="-215995">
              <a:defRPr/>
            </a:lvl1pPr>
            <a:lvl2pPr marL="431989" indent="-215995">
              <a:defRPr/>
            </a:lvl2pPr>
            <a:lvl3pPr marL="647984" indent="-215995">
              <a:defRPr/>
            </a:lvl3pPr>
            <a:lvl4pPr marL="863978" indent="-215995">
              <a:defRPr/>
            </a:lvl4pPr>
            <a:lvl5pPr marL="1079973" indent="-215995">
              <a:defRPr/>
            </a:lvl5pPr>
          </a:lstStyle>
          <a:p>
            <a:pPr lvl="0"/>
            <a:r>
              <a:rPr lang="sv-SE" dirty="0"/>
              <a:t>Skriv in din text eller klicka på ikonerna nedan för att infoga objekt</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innehåll 3"/>
          <p:cNvSpPr>
            <a:spLocks noGrp="1"/>
          </p:cNvSpPr>
          <p:nvPr>
            <p:ph sz="quarter" idx="13" hasCustomPrompt="1"/>
          </p:nvPr>
        </p:nvSpPr>
        <p:spPr>
          <a:xfrm>
            <a:off x="6384597" y="2350800"/>
            <a:ext cx="5088000" cy="3888000"/>
          </a:xfrm>
        </p:spPr>
        <p:txBody>
          <a:bodyPr/>
          <a:lstStyle>
            <a:lvl1pPr marL="215995" indent="-215995">
              <a:defRPr/>
            </a:lvl1pPr>
            <a:lvl2pPr marL="431989" indent="-215995">
              <a:defRPr/>
            </a:lvl2pPr>
            <a:lvl3pPr marL="647984" indent="-215995">
              <a:defRPr/>
            </a:lvl3pPr>
            <a:lvl4pPr marL="863978" indent="-215995">
              <a:defRPr/>
            </a:lvl4pPr>
            <a:lvl5pPr marL="1079973" indent="-215995">
              <a:defRPr/>
            </a:lvl5pPr>
          </a:lstStyle>
          <a:p>
            <a:pPr lvl="0"/>
            <a:r>
              <a:rPr lang="sv-SE" dirty="0"/>
              <a:t>Skriv in din text eller klicka på ikonerna nedan för att infoga objekt</a:t>
            </a:r>
          </a:p>
          <a:p>
            <a:pPr lvl="1"/>
            <a:r>
              <a:rPr lang="sv-SE" dirty="0"/>
              <a:t>Nivå två</a:t>
            </a:r>
          </a:p>
          <a:p>
            <a:pPr lvl="2"/>
            <a:r>
              <a:rPr lang="sv-SE" dirty="0"/>
              <a:t>Nivå tre</a:t>
            </a:r>
          </a:p>
          <a:p>
            <a:pPr lvl="3"/>
            <a:r>
              <a:rPr lang="sv-SE" dirty="0"/>
              <a:t>Nivå fyra</a:t>
            </a:r>
          </a:p>
          <a:p>
            <a:pPr lvl="4"/>
            <a:r>
              <a:rPr lang="sv-SE" dirty="0"/>
              <a:t>Nivå fem</a:t>
            </a:r>
          </a:p>
        </p:txBody>
      </p:sp>
      <p:sp>
        <p:nvSpPr>
          <p:cNvPr id="3" name="Platshållare för bildnummer 2"/>
          <p:cNvSpPr>
            <a:spLocks noGrp="1"/>
          </p:cNvSpPr>
          <p:nvPr>
            <p:ph type="sldNum" sz="quarter" idx="10"/>
          </p:nvPr>
        </p:nvSpPr>
        <p:spPr/>
        <p:txBody>
          <a:bodyPr/>
          <a:lstStyle/>
          <a:p>
            <a:pPr>
              <a:defRPr/>
            </a:pPr>
            <a:fld id="{9426A61E-93B8-384D-8975-0A89DB09A550}" type="slidenum">
              <a:rPr lang="sv-SE" smtClean="0"/>
              <a:pPr>
                <a:defRPr/>
              </a:pPr>
              <a:t>‹#›</a:t>
            </a:fld>
            <a:endParaRPr lang="sv-SE"/>
          </a:p>
        </p:txBody>
      </p:sp>
      <p:sp>
        <p:nvSpPr>
          <p:cNvPr id="4" name="Platshållare för sidfot 3"/>
          <p:cNvSpPr>
            <a:spLocks noGrp="1"/>
          </p:cNvSpPr>
          <p:nvPr>
            <p:ph type="ftr" sz="quarter" idx="11"/>
          </p:nvPr>
        </p:nvSpPr>
        <p:spPr/>
        <p:txBody>
          <a:bodyPr/>
          <a:lstStyle>
            <a:lvl1pPr algn="r">
              <a:defRPr/>
            </a:lvl1pPr>
          </a:lstStyle>
          <a:p>
            <a:pPr eaLnBrk="0" hangingPunct="0"/>
            <a:r>
              <a:rPr lang="en-GB"/>
              <a:t>ORGANISATIONSNAMN (ÄNDRA SIDHUVUD VIA FLIKEN INFOGA-SIDHUVUD/SIDFOT)</a:t>
            </a:r>
          </a:p>
        </p:txBody>
      </p:sp>
      <p:sp>
        <p:nvSpPr>
          <p:cNvPr id="2" name="Date Placeholder 1"/>
          <p:cNvSpPr>
            <a:spLocks noGrp="1"/>
          </p:cNvSpPr>
          <p:nvPr>
            <p:ph type="dt" sz="half" idx="14"/>
          </p:nvPr>
        </p:nvSpPr>
        <p:spPr/>
        <p:txBody>
          <a:bodyPr/>
          <a:lstStyle/>
          <a:p>
            <a:fld id="{D349C5BA-0FA7-4E0F-A7E2-04EDB0521F8A}" type="datetimeFigureOut">
              <a:rPr lang="sv-SE" smtClean="0"/>
              <a:t>2026-05-19</a:t>
            </a:fld>
            <a:endParaRPr lang="sv-SE"/>
          </a:p>
        </p:txBody>
      </p:sp>
    </p:spTree>
    <p:extLst>
      <p:ext uri="{BB962C8B-B14F-4D97-AF65-F5344CB8AC3E}">
        <p14:creationId xmlns:p14="http://schemas.microsoft.com/office/powerpoint/2010/main" val="1997572709"/>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Text och bild (alt 1)">
    <p:spTree>
      <p:nvGrpSpPr>
        <p:cNvPr id="1" name=""/>
        <p:cNvGrpSpPr/>
        <p:nvPr/>
      </p:nvGrpSpPr>
      <p:grpSpPr>
        <a:xfrm>
          <a:off x="0" y="0"/>
          <a:ext cx="0" cy="0"/>
          <a:chOff x="0" y="0"/>
          <a:chExt cx="0" cy="0"/>
        </a:xfrm>
      </p:grpSpPr>
      <p:sp>
        <p:nvSpPr>
          <p:cNvPr id="2" name="Rubrik 1"/>
          <p:cNvSpPr>
            <a:spLocks noGrp="1"/>
          </p:cNvSpPr>
          <p:nvPr>
            <p:ph type="title"/>
          </p:nvPr>
        </p:nvSpPr>
        <p:spPr>
          <a:xfrm>
            <a:off x="912000" y="1411201"/>
            <a:ext cx="6912000" cy="792163"/>
          </a:xfrm>
        </p:spPr>
        <p:txBody>
          <a:bodyPr/>
          <a:lstStyle/>
          <a:p>
            <a:r>
              <a:rPr lang="sv-SE"/>
              <a:t>Klicka här för att ändra format</a:t>
            </a:r>
            <a:endParaRPr lang="sv-SE" dirty="0"/>
          </a:p>
        </p:txBody>
      </p:sp>
      <p:sp>
        <p:nvSpPr>
          <p:cNvPr id="7" name="Platshållare för innehåll 2"/>
          <p:cNvSpPr>
            <a:spLocks noGrp="1"/>
          </p:cNvSpPr>
          <p:nvPr>
            <p:ph sz="quarter" idx="12" hasCustomPrompt="1"/>
          </p:nvPr>
        </p:nvSpPr>
        <p:spPr>
          <a:xfrm>
            <a:off x="912000" y="2350800"/>
            <a:ext cx="6912000" cy="3888000"/>
          </a:xfrm>
        </p:spPr>
        <p:txBody>
          <a:bodyPr/>
          <a:lstStyle>
            <a:lvl1pPr marL="215995" indent="-215995">
              <a:defRPr/>
            </a:lvl1pPr>
            <a:lvl2pPr marL="431989" indent="-215995">
              <a:defRPr/>
            </a:lvl2pPr>
            <a:lvl3pPr marL="647984" indent="-215995">
              <a:defRPr/>
            </a:lvl3pPr>
            <a:lvl4pPr marL="863978" indent="-215995">
              <a:defRPr/>
            </a:lvl4pPr>
            <a:lvl5pPr marL="1079973" indent="-215995">
              <a:defRPr/>
            </a:lvl5pPr>
          </a:lstStyle>
          <a:p>
            <a:pPr lvl="0"/>
            <a:r>
              <a:rPr lang="sv-SE" dirty="0"/>
              <a:t>Skriv in din text</a:t>
            </a:r>
          </a:p>
          <a:p>
            <a:pPr lvl="1"/>
            <a:r>
              <a:rPr lang="sv-SE" dirty="0"/>
              <a:t>Nivå två</a:t>
            </a:r>
          </a:p>
          <a:p>
            <a:pPr lvl="2"/>
            <a:r>
              <a:rPr lang="sv-SE" dirty="0"/>
              <a:t>Nivå tre</a:t>
            </a:r>
          </a:p>
          <a:p>
            <a:pPr lvl="3"/>
            <a:r>
              <a:rPr lang="sv-SE" dirty="0"/>
              <a:t>Nivå fyra</a:t>
            </a:r>
          </a:p>
          <a:p>
            <a:pPr lvl="4"/>
            <a:r>
              <a:rPr lang="sv-SE" dirty="0"/>
              <a:t>Nivå fem</a:t>
            </a:r>
          </a:p>
        </p:txBody>
      </p:sp>
      <p:sp>
        <p:nvSpPr>
          <p:cNvPr id="15" name="Platshållare för bild 7"/>
          <p:cNvSpPr>
            <a:spLocks noGrp="1"/>
          </p:cNvSpPr>
          <p:nvPr>
            <p:ph type="pic" sz="quarter" idx="17" hasCustomPrompt="1"/>
          </p:nvPr>
        </p:nvSpPr>
        <p:spPr>
          <a:xfrm>
            <a:off x="8202561" y="-5736"/>
            <a:ext cx="3989441" cy="6863736"/>
          </a:xfrm>
          <a:prstGeom prst="rect">
            <a:avLst/>
          </a:prstGeom>
        </p:spPr>
        <p:txBody>
          <a:bodyPr vert="horz" lIns="0" tIns="0" rIns="0" bIns="0" rtlCol="0" anchor="ctr">
            <a:normAutofit/>
          </a:bodyPr>
          <a:lstStyle>
            <a:lvl1pPr marL="0" marR="0" indent="0" algn="ctr" defTabSz="457189" rtl="0" eaLnBrk="0" fontAlgn="base" latinLnBrk="0" hangingPunct="0">
              <a:lnSpc>
                <a:spcPct val="110000"/>
              </a:lnSpc>
              <a:spcBef>
                <a:spcPts val="800"/>
              </a:spcBef>
              <a:spcAft>
                <a:spcPct val="0"/>
              </a:spcAft>
              <a:buClrTx/>
              <a:buSzTx/>
              <a:buFont typeface="Arial" charset="0"/>
              <a:buNone/>
              <a:tabLst/>
              <a:defRPr lang="sv-SE" sz="1600" noProof="0"/>
            </a:lvl1pPr>
          </a:lstStyle>
          <a:p>
            <a:pPr marL="0" marR="0" lvl="0" indent="0" algn="ctr" defTabSz="457189" rtl="0" eaLnBrk="0" fontAlgn="base" latinLnBrk="0" hangingPunct="0">
              <a:lnSpc>
                <a:spcPct val="110000"/>
              </a:lnSpc>
              <a:spcBef>
                <a:spcPts val="800"/>
              </a:spcBef>
              <a:spcAft>
                <a:spcPct val="0"/>
              </a:spcAft>
              <a:buClrTx/>
              <a:buSzTx/>
              <a:buFont typeface="Arial" charset="0"/>
              <a:buNone/>
              <a:tabLst/>
              <a:defRPr/>
            </a:pPr>
            <a:r>
              <a:rPr lang="sv-SE" noProof="0"/>
              <a:t>Klicka på ikonen</a:t>
            </a:r>
            <a:br>
              <a:rPr lang="sv-SE" noProof="0"/>
            </a:br>
            <a:br>
              <a:rPr lang="sv-SE" noProof="0"/>
            </a:br>
            <a:r>
              <a:rPr lang="sv-SE" noProof="0"/>
              <a:t>för att lägga till en bild</a:t>
            </a:r>
          </a:p>
        </p:txBody>
      </p:sp>
      <p:sp>
        <p:nvSpPr>
          <p:cNvPr id="5" name="Platshållare för sidfot 4"/>
          <p:cNvSpPr>
            <a:spLocks noGrp="1"/>
          </p:cNvSpPr>
          <p:nvPr>
            <p:ph type="ftr" sz="quarter" idx="19"/>
          </p:nvPr>
        </p:nvSpPr>
        <p:spPr>
          <a:xfrm>
            <a:off x="8496000" y="222935"/>
            <a:ext cx="3360000" cy="460800"/>
          </a:xfrm>
        </p:spPr>
        <p:txBody>
          <a:bodyPr vert="horz" lIns="0" tIns="0" rIns="0" bIns="0" rtlCol="0" anchor="t" anchorCtr="0">
            <a:noAutofit/>
          </a:bodyPr>
          <a:lstStyle>
            <a:lvl1pPr algn="r">
              <a:lnSpc>
                <a:spcPct val="100000"/>
              </a:lnSpc>
              <a:defRPr lang="sv-SE" sz="1100" smtClean="0">
                <a:solidFill>
                  <a:schemeClr val="bg1"/>
                </a:solidFill>
                <a:effectLst>
                  <a:outerShdw blurRad="50800" dist="25400" dir="5400000" algn="t" rotWithShape="0">
                    <a:prstClr val="black">
                      <a:alpha val="40000"/>
                    </a:prstClr>
                  </a:outerShdw>
                </a:effectLst>
              </a:defRPr>
            </a:lvl1pPr>
          </a:lstStyle>
          <a:p>
            <a:r>
              <a:rPr lang="en-GB"/>
              <a:t>ORGANISATIONSNAMN (ÄNDRA SIDHUVUD VIA FLIKEN INFOGA-SIDHUVUD/SIDFOT)</a:t>
            </a:r>
          </a:p>
        </p:txBody>
      </p:sp>
      <p:sp>
        <p:nvSpPr>
          <p:cNvPr id="9" name="Platshållare för bildnummer 3"/>
          <p:cNvSpPr>
            <a:spLocks noGrp="1"/>
          </p:cNvSpPr>
          <p:nvPr>
            <p:ph type="sldNum" sz="quarter" idx="25"/>
          </p:nvPr>
        </p:nvSpPr>
        <p:spPr>
          <a:xfrm>
            <a:off x="10703667" y="6407151"/>
            <a:ext cx="768931" cy="241300"/>
          </a:xfrm>
        </p:spPr>
        <p:txBody>
          <a:bodyPr vert="horz" lIns="0" tIns="0" rIns="0" bIns="0" rtlCol="0" anchor="t" anchorCtr="0">
            <a:noAutofit/>
          </a:bodyPr>
          <a:lstStyle>
            <a:lvl1pPr>
              <a:defRPr lang="sv-SE" b="1" i="0" cap="all" baseline="0" smtClean="0">
                <a:solidFill>
                  <a:schemeClr val="bg1"/>
                </a:solidFill>
                <a:effectLst>
                  <a:outerShdw blurRad="50800" dist="25400" dir="5400000" algn="t" rotWithShape="0">
                    <a:prstClr val="black">
                      <a:alpha val="40000"/>
                    </a:prstClr>
                  </a:outerShdw>
                </a:effectLst>
                <a:latin typeface="Arial Narrow"/>
                <a:ea typeface="ＭＳ Ｐゴシック" pitchFamily="-65" charset="-128"/>
              </a:defRPr>
            </a:lvl1pPr>
          </a:lstStyle>
          <a:p>
            <a:fld id="{9426A61E-93B8-384D-8975-0A89DB09A550}" type="slidenum">
              <a:rPr lang="en-SE" smtClean="0"/>
              <a:pPr/>
              <a:t>‹#›</a:t>
            </a:fld>
            <a:endParaRPr lang="en-SE"/>
          </a:p>
        </p:txBody>
      </p:sp>
      <p:sp>
        <p:nvSpPr>
          <p:cNvPr id="3" name="Date Placeholder 2"/>
          <p:cNvSpPr>
            <a:spLocks noGrp="1"/>
          </p:cNvSpPr>
          <p:nvPr>
            <p:ph type="dt" sz="half" idx="26"/>
          </p:nvPr>
        </p:nvSpPr>
        <p:spPr/>
        <p:txBody>
          <a:bodyPr/>
          <a:lstStyle/>
          <a:p>
            <a:fld id="{D349C5BA-0FA7-4E0F-A7E2-04EDB0521F8A}" type="datetimeFigureOut">
              <a:rPr lang="sv-SE" smtClean="0"/>
              <a:t>2026-05-19</a:t>
            </a:fld>
            <a:endParaRPr lang="sv-SE"/>
          </a:p>
        </p:txBody>
      </p:sp>
    </p:spTree>
    <p:extLst>
      <p:ext uri="{BB962C8B-B14F-4D97-AF65-F5344CB8AC3E}">
        <p14:creationId xmlns:p14="http://schemas.microsoft.com/office/powerpoint/2010/main" val="1430316138"/>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Text och bild (alt 2)">
    <p:spTree>
      <p:nvGrpSpPr>
        <p:cNvPr id="1" name=""/>
        <p:cNvGrpSpPr/>
        <p:nvPr/>
      </p:nvGrpSpPr>
      <p:grpSpPr>
        <a:xfrm>
          <a:off x="0" y="0"/>
          <a:ext cx="0" cy="0"/>
          <a:chOff x="0" y="0"/>
          <a:chExt cx="0" cy="0"/>
        </a:xfrm>
      </p:grpSpPr>
      <p:sp>
        <p:nvSpPr>
          <p:cNvPr id="3" name="Rubrik 2"/>
          <p:cNvSpPr>
            <a:spLocks noGrp="1"/>
          </p:cNvSpPr>
          <p:nvPr>
            <p:ph type="title"/>
          </p:nvPr>
        </p:nvSpPr>
        <p:spPr>
          <a:xfrm>
            <a:off x="912000" y="1411201"/>
            <a:ext cx="4896000" cy="792163"/>
          </a:xfrm>
        </p:spPr>
        <p:txBody>
          <a:bodyPr/>
          <a:lstStyle/>
          <a:p>
            <a:r>
              <a:rPr lang="sv-SE"/>
              <a:t>Klicka här för att ändra format</a:t>
            </a:r>
            <a:endParaRPr lang="sv-SE" dirty="0"/>
          </a:p>
        </p:txBody>
      </p:sp>
      <p:sp>
        <p:nvSpPr>
          <p:cNvPr id="7" name="Platshållare för innehåll 2"/>
          <p:cNvSpPr>
            <a:spLocks noGrp="1"/>
          </p:cNvSpPr>
          <p:nvPr>
            <p:ph sz="quarter" idx="12" hasCustomPrompt="1"/>
          </p:nvPr>
        </p:nvSpPr>
        <p:spPr>
          <a:xfrm>
            <a:off x="912000" y="2350800"/>
            <a:ext cx="4896000" cy="3888000"/>
          </a:xfrm>
        </p:spPr>
        <p:txBody>
          <a:bodyPr/>
          <a:lstStyle>
            <a:lvl1pPr marL="215995" indent="-215995">
              <a:defRPr/>
            </a:lvl1pPr>
            <a:lvl2pPr marL="431989" indent="-215995">
              <a:defRPr/>
            </a:lvl2pPr>
            <a:lvl3pPr marL="647984" indent="-215995">
              <a:defRPr/>
            </a:lvl3pPr>
            <a:lvl4pPr marL="863978" indent="-215995">
              <a:defRPr/>
            </a:lvl4pPr>
            <a:lvl5pPr marL="1079973" indent="-215995">
              <a:defRPr/>
            </a:lvl5pPr>
          </a:lstStyle>
          <a:p>
            <a:pPr lvl="0"/>
            <a:r>
              <a:rPr lang="sv-SE" dirty="0"/>
              <a:t>Skriv in din text</a:t>
            </a:r>
          </a:p>
          <a:p>
            <a:pPr lvl="1"/>
            <a:r>
              <a:rPr lang="sv-SE" dirty="0"/>
              <a:t>Nivå två</a:t>
            </a:r>
          </a:p>
          <a:p>
            <a:pPr lvl="2"/>
            <a:r>
              <a:rPr lang="sv-SE" dirty="0"/>
              <a:t>Nivå tre</a:t>
            </a:r>
          </a:p>
          <a:p>
            <a:pPr lvl="3"/>
            <a:r>
              <a:rPr lang="sv-SE" dirty="0"/>
              <a:t>Nivå fyra</a:t>
            </a:r>
          </a:p>
          <a:p>
            <a:pPr lvl="4"/>
            <a:r>
              <a:rPr lang="sv-SE" dirty="0"/>
              <a:t>Nivå fem</a:t>
            </a:r>
          </a:p>
        </p:txBody>
      </p:sp>
      <p:sp>
        <p:nvSpPr>
          <p:cNvPr id="15" name="Platshållare för bild 7"/>
          <p:cNvSpPr>
            <a:spLocks noGrp="1"/>
          </p:cNvSpPr>
          <p:nvPr>
            <p:ph type="pic" sz="quarter" idx="17" hasCustomPrompt="1"/>
          </p:nvPr>
        </p:nvSpPr>
        <p:spPr>
          <a:xfrm>
            <a:off x="6096001" y="-5736"/>
            <a:ext cx="6096001" cy="6863736"/>
          </a:xfrm>
          <a:prstGeom prst="rect">
            <a:avLst/>
          </a:prstGeom>
        </p:spPr>
        <p:txBody>
          <a:bodyPr vert="horz" lIns="0" tIns="0" rIns="0" bIns="0" rtlCol="0" anchor="ctr">
            <a:normAutofit/>
          </a:bodyPr>
          <a:lstStyle>
            <a:lvl1pPr marL="179996" indent="-179996" algn="ctr">
              <a:buNone/>
              <a:defRPr lang="sv-SE" sz="1600" noProof="0" dirty="0" smtClean="0"/>
            </a:lvl1pPr>
          </a:lstStyle>
          <a:p>
            <a:pPr marL="0" marR="0" lvl="0" indent="0" algn="ctr" latinLnBrk="0">
              <a:buClrTx/>
              <a:buSzTx/>
              <a:tabLst/>
            </a:pPr>
            <a:r>
              <a:rPr lang="sv-SE" noProof="0"/>
              <a:t>Klicka på ikonen</a:t>
            </a:r>
            <a:br>
              <a:rPr lang="sv-SE" noProof="0"/>
            </a:br>
            <a:br>
              <a:rPr lang="sv-SE" noProof="0"/>
            </a:br>
            <a:r>
              <a:rPr lang="sv-SE" noProof="0"/>
              <a:t>för att lägga till en bild</a:t>
            </a:r>
          </a:p>
        </p:txBody>
      </p:sp>
      <p:sp>
        <p:nvSpPr>
          <p:cNvPr id="2" name="Platshållare för sidfot 1"/>
          <p:cNvSpPr>
            <a:spLocks noGrp="1"/>
          </p:cNvSpPr>
          <p:nvPr>
            <p:ph type="ftr" sz="quarter" idx="19"/>
          </p:nvPr>
        </p:nvSpPr>
        <p:spPr>
          <a:xfrm>
            <a:off x="8496000" y="222935"/>
            <a:ext cx="3360000" cy="460800"/>
          </a:xfrm>
        </p:spPr>
        <p:txBody>
          <a:bodyPr vert="horz" lIns="0" tIns="0" rIns="0" bIns="0" rtlCol="0" anchor="t" anchorCtr="0">
            <a:noAutofit/>
          </a:bodyPr>
          <a:lstStyle>
            <a:lvl1pPr algn="r">
              <a:defRPr lang="sv-SE" smtClean="0">
                <a:solidFill>
                  <a:schemeClr val="bg1"/>
                </a:solidFill>
                <a:effectLst>
                  <a:outerShdw blurRad="50800" dist="25400" dir="5400000" algn="t" rotWithShape="0">
                    <a:prstClr val="black">
                      <a:alpha val="40000"/>
                    </a:prstClr>
                  </a:outerShdw>
                </a:effectLst>
              </a:defRPr>
            </a:lvl1pPr>
          </a:lstStyle>
          <a:p>
            <a:r>
              <a:rPr lang="en-GB"/>
              <a:t>ORGANISATIONSNAMN (ÄNDRA SIDHUVUD VIA FLIKEN INFOGA-SIDHUVUD/SIDFOT)</a:t>
            </a:r>
          </a:p>
        </p:txBody>
      </p:sp>
      <p:sp>
        <p:nvSpPr>
          <p:cNvPr id="9" name="Platshållare för bildnummer 3"/>
          <p:cNvSpPr>
            <a:spLocks noGrp="1"/>
          </p:cNvSpPr>
          <p:nvPr>
            <p:ph type="sldNum" sz="quarter" idx="25"/>
          </p:nvPr>
        </p:nvSpPr>
        <p:spPr>
          <a:xfrm>
            <a:off x="10703667" y="6407151"/>
            <a:ext cx="768931" cy="241300"/>
          </a:xfrm>
        </p:spPr>
        <p:txBody>
          <a:bodyPr vert="horz" lIns="0" tIns="0" rIns="0" bIns="0" rtlCol="0" anchor="t" anchorCtr="0">
            <a:noAutofit/>
          </a:bodyPr>
          <a:lstStyle>
            <a:lvl1pPr>
              <a:defRPr lang="sv-SE" b="1" i="0" cap="all" baseline="0" smtClean="0">
                <a:solidFill>
                  <a:schemeClr val="bg1"/>
                </a:solidFill>
                <a:effectLst>
                  <a:outerShdw blurRad="50800" dist="25400" dir="5400000" algn="t" rotWithShape="0">
                    <a:prstClr val="black">
                      <a:alpha val="40000"/>
                    </a:prstClr>
                  </a:outerShdw>
                </a:effectLst>
                <a:latin typeface="Arial Narrow"/>
                <a:ea typeface="ＭＳ Ｐゴシック" pitchFamily="-65" charset="-128"/>
              </a:defRPr>
            </a:lvl1pPr>
          </a:lstStyle>
          <a:p>
            <a:fld id="{9426A61E-93B8-384D-8975-0A89DB09A550}" type="slidenum">
              <a:rPr lang="en-SE" smtClean="0"/>
              <a:pPr/>
              <a:t>‹#›</a:t>
            </a:fld>
            <a:endParaRPr lang="en-SE"/>
          </a:p>
        </p:txBody>
      </p:sp>
      <p:sp>
        <p:nvSpPr>
          <p:cNvPr id="4" name="Date Placeholder 3"/>
          <p:cNvSpPr>
            <a:spLocks noGrp="1"/>
          </p:cNvSpPr>
          <p:nvPr>
            <p:ph type="dt" sz="half" idx="26"/>
          </p:nvPr>
        </p:nvSpPr>
        <p:spPr/>
        <p:txBody>
          <a:bodyPr/>
          <a:lstStyle/>
          <a:p>
            <a:fld id="{D349C5BA-0FA7-4E0F-A7E2-04EDB0521F8A}" type="datetimeFigureOut">
              <a:rPr lang="sv-SE" smtClean="0"/>
              <a:t>2026-05-19</a:t>
            </a:fld>
            <a:endParaRPr lang="sv-SE"/>
          </a:p>
        </p:txBody>
      </p:sp>
    </p:spTree>
    <p:extLst>
      <p:ext uri="{BB962C8B-B14F-4D97-AF65-F5344CB8AC3E}">
        <p14:creationId xmlns:p14="http://schemas.microsoft.com/office/powerpoint/2010/main" val="2278097096"/>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Text och två bilder">
    <p:spTree>
      <p:nvGrpSpPr>
        <p:cNvPr id="1" name=""/>
        <p:cNvGrpSpPr/>
        <p:nvPr/>
      </p:nvGrpSpPr>
      <p:grpSpPr>
        <a:xfrm>
          <a:off x="0" y="0"/>
          <a:ext cx="0" cy="0"/>
          <a:chOff x="0" y="0"/>
          <a:chExt cx="0" cy="0"/>
        </a:xfrm>
      </p:grpSpPr>
      <p:sp>
        <p:nvSpPr>
          <p:cNvPr id="5" name="Rubrik 4"/>
          <p:cNvSpPr>
            <a:spLocks noGrp="1"/>
          </p:cNvSpPr>
          <p:nvPr>
            <p:ph type="title"/>
          </p:nvPr>
        </p:nvSpPr>
        <p:spPr>
          <a:xfrm>
            <a:off x="912000" y="1411201"/>
            <a:ext cx="6816000" cy="792163"/>
          </a:xfrm>
        </p:spPr>
        <p:txBody>
          <a:bodyPr/>
          <a:lstStyle/>
          <a:p>
            <a:r>
              <a:rPr lang="sv-SE"/>
              <a:t>Klicka här för att ändra format</a:t>
            </a:r>
            <a:endParaRPr lang="sv-SE" dirty="0"/>
          </a:p>
        </p:txBody>
      </p:sp>
      <p:sp>
        <p:nvSpPr>
          <p:cNvPr id="8" name="Platshållare för innehåll 2"/>
          <p:cNvSpPr>
            <a:spLocks noGrp="1"/>
          </p:cNvSpPr>
          <p:nvPr>
            <p:ph sz="quarter" idx="12" hasCustomPrompt="1"/>
          </p:nvPr>
        </p:nvSpPr>
        <p:spPr>
          <a:xfrm>
            <a:off x="912000" y="2350800"/>
            <a:ext cx="6816000" cy="3888000"/>
          </a:xfrm>
        </p:spPr>
        <p:txBody>
          <a:bodyPr/>
          <a:lstStyle>
            <a:lvl1pPr marL="215995" indent="-215995">
              <a:defRPr/>
            </a:lvl1pPr>
            <a:lvl2pPr marL="431989" indent="-215995">
              <a:defRPr/>
            </a:lvl2pPr>
            <a:lvl3pPr marL="647984" indent="-215995">
              <a:defRPr/>
            </a:lvl3pPr>
            <a:lvl4pPr marL="863978" indent="-215995">
              <a:defRPr/>
            </a:lvl4pPr>
            <a:lvl5pPr marL="1079973" indent="-215995">
              <a:defRPr/>
            </a:lvl5pPr>
          </a:lstStyle>
          <a:p>
            <a:pPr lvl="0"/>
            <a:r>
              <a:rPr lang="sv-SE" dirty="0"/>
              <a:t>Skriv in din text</a:t>
            </a:r>
          </a:p>
          <a:p>
            <a:pPr lvl="1"/>
            <a:r>
              <a:rPr lang="sv-SE" dirty="0"/>
              <a:t>Nivå två</a:t>
            </a:r>
          </a:p>
          <a:p>
            <a:pPr lvl="2"/>
            <a:r>
              <a:rPr lang="sv-SE" dirty="0"/>
              <a:t>Nivå tre</a:t>
            </a:r>
          </a:p>
          <a:p>
            <a:pPr lvl="3"/>
            <a:r>
              <a:rPr lang="sv-SE" dirty="0"/>
              <a:t>Nivå fyra</a:t>
            </a:r>
          </a:p>
          <a:p>
            <a:pPr lvl="4"/>
            <a:r>
              <a:rPr lang="sv-SE" dirty="0"/>
              <a:t>Nivå fem</a:t>
            </a:r>
          </a:p>
        </p:txBody>
      </p:sp>
      <p:sp>
        <p:nvSpPr>
          <p:cNvPr id="14" name="Platshållare för bild 7"/>
          <p:cNvSpPr>
            <a:spLocks noGrp="1"/>
          </p:cNvSpPr>
          <p:nvPr>
            <p:ph type="pic" sz="quarter" idx="17" hasCustomPrompt="1"/>
          </p:nvPr>
        </p:nvSpPr>
        <p:spPr>
          <a:xfrm>
            <a:off x="8199782" y="-5735"/>
            <a:ext cx="3989441" cy="3396636"/>
          </a:xfrm>
          <a:prstGeom prst="rect">
            <a:avLst/>
          </a:prstGeom>
        </p:spPr>
        <p:txBody>
          <a:bodyPr vert="horz" lIns="0" tIns="0" rIns="0" bIns="0" rtlCol="0" anchor="ctr">
            <a:normAutofit/>
          </a:bodyPr>
          <a:lstStyle>
            <a:lvl1pPr marL="0" marR="0" indent="0" algn="ctr" defTabSz="457189" rtl="0" eaLnBrk="0" fontAlgn="base" latinLnBrk="0" hangingPunct="0">
              <a:lnSpc>
                <a:spcPct val="110000"/>
              </a:lnSpc>
              <a:spcBef>
                <a:spcPts val="800"/>
              </a:spcBef>
              <a:spcAft>
                <a:spcPct val="0"/>
              </a:spcAft>
              <a:buClrTx/>
              <a:buSzTx/>
              <a:buFont typeface="Arial" charset="0"/>
              <a:buNone/>
              <a:tabLst/>
              <a:defRPr lang="sv-SE" sz="1600" noProof="0"/>
            </a:lvl1pPr>
          </a:lstStyle>
          <a:p>
            <a:pPr marL="0" marR="0" lvl="0" indent="0" algn="ctr" defTabSz="457189" rtl="0" eaLnBrk="0" fontAlgn="base" latinLnBrk="0" hangingPunct="0">
              <a:lnSpc>
                <a:spcPct val="110000"/>
              </a:lnSpc>
              <a:spcBef>
                <a:spcPts val="800"/>
              </a:spcBef>
              <a:spcAft>
                <a:spcPct val="0"/>
              </a:spcAft>
              <a:buClrTx/>
              <a:buSzTx/>
              <a:buFont typeface="Arial" charset="0"/>
              <a:buNone/>
              <a:tabLst/>
              <a:defRPr/>
            </a:pPr>
            <a:r>
              <a:rPr lang="sv-SE" noProof="0"/>
              <a:t>Klicka på ikonen</a:t>
            </a:r>
            <a:br>
              <a:rPr lang="sv-SE" noProof="0"/>
            </a:br>
            <a:br>
              <a:rPr lang="sv-SE" noProof="0"/>
            </a:br>
            <a:r>
              <a:rPr lang="sv-SE" noProof="0"/>
              <a:t>för att lägga till en bild</a:t>
            </a:r>
          </a:p>
        </p:txBody>
      </p:sp>
      <p:sp>
        <p:nvSpPr>
          <p:cNvPr id="10" name="Platshållare för bild 7"/>
          <p:cNvSpPr>
            <a:spLocks noGrp="1"/>
          </p:cNvSpPr>
          <p:nvPr>
            <p:ph type="pic" sz="quarter" idx="20" hasCustomPrompt="1"/>
          </p:nvPr>
        </p:nvSpPr>
        <p:spPr>
          <a:xfrm>
            <a:off x="8199782" y="3477885"/>
            <a:ext cx="3989441" cy="3396636"/>
          </a:xfrm>
          <a:prstGeom prst="rect">
            <a:avLst/>
          </a:prstGeom>
        </p:spPr>
        <p:txBody>
          <a:bodyPr vert="horz" lIns="0" tIns="0" rIns="0" bIns="0" rtlCol="0" anchor="ctr">
            <a:normAutofit/>
          </a:bodyPr>
          <a:lstStyle>
            <a:lvl1pPr marL="0" marR="0" indent="0" algn="ctr" defTabSz="457189" rtl="0" eaLnBrk="0" fontAlgn="base" latinLnBrk="0" hangingPunct="0">
              <a:lnSpc>
                <a:spcPct val="110000"/>
              </a:lnSpc>
              <a:spcBef>
                <a:spcPts val="800"/>
              </a:spcBef>
              <a:spcAft>
                <a:spcPct val="0"/>
              </a:spcAft>
              <a:buClrTx/>
              <a:buSzTx/>
              <a:buFont typeface="Arial" charset="0"/>
              <a:buNone/>
              <a:tabLst/>
              <a:defRPr lang="sv-SE" sz="1600" noProof="0"/>
            </a:lvl1pPr>
          </a:lstStyle>
          <a:p>
            <a:pPr marL="0" marR="0" lvl="0" indent="0" algn="ctr" defTabSz="457189" rtl="0" eaLnBrk="0" fontAlgn="base" latinLnBrk="0" hangingPunct="0">
              <a:lnSpc>
                <a:spcPct val="110000"/>
              </a:lnSpc>
              <a:spcBef>
                <a:spcPts val="800"/>
              </a:spcBef>
              <a:spcAft>
                <a:spcPct val="0"/>
              </a:spcAft>
              <a:buClrTx/>
              <a:buSzTx/>
              <a:buFont typeface="Arial" charset="0"/>
              <a:buNone/>
              <a:tabLst/>
              <a:defRPr/>
            </a:pPr>
            <a:r>
              <a:rPr lang="sv-SE" noProof="0"/>
              <a:t>Klicka på ikonen</a:t>
            </a:r>
            <a:br>
              <a:rPr lang="sv-SE" noProof="0"/>
            </a:br>
            <a:br>
              <a:rPr lang="sv-SE" noProof="0"/>
            </a:br>
            <a:r>
              <a:rPr lang="sv-SE" noProof="0"/>
              <a:t>för att lägga till en bild</a:t>
            </a:r>
          </a:p>
        </p:txBody>
      </p:sp>
      <p:sp>
        <p:nvSpPr>
          <p:cNvPr id="2" name="Platshållare för sidfot 1"/>
          <p:cNvSpPr>
            <a:spLocks noGrp="1"/>
          </p:cNvSpPr>
          <p:nvPr>
            <p:ph type="ftr" sz="quarter" idx="21"/>
          </p:nvPr>
        </p:nvSpPr>
        <p:spPr>
          <a:xfrm>
            <a:off x="8496000" y="222935"/>
            <a:ext cx="3360000" cy="460800"/>
          </a:xfrm>
        </p:spPr>
        <p:txBody>
          <a:bodyPr vert="horz" lIns="0" tIns="0" rIns="0" bIns="0" rtlCol="0" anchor="t" anchorCtr="0">
            <a:noAutofit/>
          </a:bodyPr>
          <a:lstStyle>
            <a:lvl1pPr algn="r">
              <a:defRPr lang="sv-SE" smtClean="0">
                <a:solidFill>
                  <a:schemeClr val="bg1"/>
                </a:solidFill>
                <a:effectLst>
                  <a:outerShdw blurRad="50800" dist="25400" dir="5400000" algn="t" rotWithShape="0">
                    <a:prstClr val="black">
                      <a:alpha val="40000"/>
                    </a:prstClr>
                  </a:outerShdw>
                </a:effectLst>
              </a:defRPr>
            </a:lvl1pPr>
          </a:lstStyle>
          <a:p>
            <a:r>
              <a:rPr lang="en-GB"/>
              <a:t>ORGANISATIONSNAMN (ÄNDRA SIDHUVUD VIA FLIKEN INFOGA-SIDHUVUD/SIDFOT)</a:t>
            </a:r>
          </a:p>
        </p:txBody>
      </p:sp>
      <p:sp>
        <p:nvSpPr>
          <p:cNvPr id="12" name="Platshållare för bildnummer 3"/>
          <p:cNvSpPr>
            <a:spLocks noGrp="1"/>
          </p:cNvSpPr>
          <p:nvPr>
            <p:ph type="sldNum" sz="quarter" idx="25"/>
          </p:nvPr>
        </p:nvSpPr>
        <p:spPr>
          <a:xfrm>
            <a:off x="10703667" y="6407151"/>
            <a:ext cx="768931" cy="241300"/>
          </a:xfrm>
        </p:spPr>
        <p:txBody>
          <a:bodyPr vert="horz" lIns="0" tIns="0" rIns="0" bIns="0" rtlCol="0" anchor="t" anchorCtr="0">
            <a:noAutofit/>
          </a:bodyPr>
          <a:lstStyle>
            <a:lvl1pPr>
              <a:defRPr lang="sv-SE" b="1" i="0" cap="all" baseline="0" smtClean="0">
                <a:solidFill>
                  <a:schemeClr val="bg1"/>
                </a:solidFill>
                <a:effectLst>
                  <a:outerShdw blurRad="50800" dist="25400" dir="5400000" algn="t" rotWithShape="0">
                    <a:prstClr val="black">
                      <a:alpha val="40000"/>
                    </a:prstClr>
                  </a:outerShdw>
                </a:effectLst>
                <a:latin typeface="Arial Narrow"/>
                <a:ea typeface="ＭＳ Ｐゴシック" pitchFamily="-65" charset="-128"/>
              </a:defRPr>
            </a:lvl1pPr>
          </a:lstStyle>
          <a:p>
            <a:fld id="{9426A61E-93B8-384D-8975-0A89DB09A550}" type="slidenum">
              <a:rPr lang="en-SE" smtClean="0"/>
              <a:pPr/>
              <a:t>‹#›</a:t>
            </a:fld>
            <a:endParaRPr lang="en-SE"/>
          </a:p>
        </p:txBody>
      </p:sp>
      <p:sp>
        <p:nvSpPr>
          <p:cNvPr id="3" name="Date Placeholder 2"/>
          <p:cNvSpPr>
            <a:spLocks noGrp="1"/>
          </p:cNvSpPr>
          <p:nvPr>
            <p:ph type="dt" sz="half" idx="26"/>
          </p:nvPr>
        </p:nvSpPr>
        <p:spPr/>
        <p:txBody>
          <a:bodyPr/>
          <a:lstStyle/>
          <a:p>
            <a:fld id="{D349C5BA-0FA7-4E0F-A7E2-04EDB0521F8A}" type="datetimeFigureOut">
              <a:rPr lang="sv-SE" smtClean="0"/>
              <a:t>2026-05-19</a:t>
            </a:fld>
            <a:endParaRPr lang="sv-SE"/>
          </a:p>
        </p:txBody>
      </p:sp>
    </p:spTree>
    <p:extLst>
      <p:ext uri="{BB962C8B-B14F-4D97-AF65-F5344CB8AC3E}">
        <p14:creationId xmlns:p14="http://schemas.microsoft.com/office/powerpoint/2010/main" val="3805025250"/>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Text och tre bilder">
    <p:spTree>
      <p:nvGrpSpPr>
        <p:cNvPr id="1" name=""/>
        <p:cNvGrpSpPr/>
        <p:nvPr/>
      </p:nvGrpSpPr>
      <p:grpSpPr>
        <a:xfrm>
          <a:off x="0" y="0"/>
          <a:ext cx="0" cy="0"/>
          <a:chOff x="0" y="0"/>
          <a:chExt cx="0" cy="0"/>
        </a:xfrm>
      </p:grpSpPr>
      <p:sp>
        <p:nvSpPr>
          <p:cNvPr id="3" name="Rubrik 2"/>
          <p:cNvSpPr>
            <a:spLocks noGrp="1"/>
          </p:cNvSpPr>
          <p:nvPr>
            <p:ph type="title"/>
          </p:nvPr>
        </p:nvSpPr>
        <p:spPr>
          <a:xfrm>
            <a:off x="912000" y="1411201"/>
            <a:ext cx="6816000" cy="792163"/>
          </a:xfrm>
        </p:spPr>
        <p:txBody>
          <a:bodyPr/>
          <a:lstStyle/>
          <a:p>
            <a:r>
              <a:rPr lang="sv-SE"/>
              <a:t>Klicka här för att ändra format</a:t>
            </a:r>
            <a:endParaRPr lang="sv-SE" dirty="0"/>
          </a:p>
        </p:txBody>
      </p:sp>
      <p:sp>
        <p:nvSpPr>
          <p:cNvPr id="9" name="Platshållare för innehåll 2"/>
          <p:cNvSpPr>
            <a:spLocks noGrp="1"/>
          </p:cNvSpPr>
          <p:nvPr>
            <p:ph sz="quarter" idx="12" hasCustomPrompt="1"/>
          </p:nvPr>
        </p:nvSpPr>
        <p:spPr>
          <a:xfrm>
            <a:off x="912000" y="2350800"/>
            <a:ext cx="6816000" cy="3888000"/>
          </a:xfrm>
        </p:spPr>
        <p:txBody>
          <a:bodyPr/>
          <a:lstStyle>
            <a:lvl1pPr marL="215995" indent="-215995">
              <a:defRPr/>
            </a:lvl1pPr>
            <a:lvl2pPr marL="431989" indent="-215995">
              <a:defRPr/>
            </a:lvl2pPr>
            <a:lvl3pPr marL="647984" indent="-215995">
              <a:defRPr/>
            </a:lvl3pPr>
            <a:lvl4pPr marL="863978" indent="-215995">
              <a:defRPr/>
            </a:lvl4pPr>
            <a:lvl5pPr marL="1079973" indent="-215995">
              <a:defRPr/>
            </a:lvl5pPr>
          </a:lstStyle>
          <a:p>
            <a:pPr lvl="0"/>
            <a:r>
              <a:rPr lang="sv-SE" dirty="0"/>
              <a:t>Skriv in din text</a:t>
            </a:r>
          </a:p>
          <a:p>
            <a:pPr lvl="1"/>
            <a:r>
              <a:rPr lang="sv-SE" dirty="0"/>
              <a:t>Nivå två</a:t>
            </a:r>
          </a:p>
          <a:p>
            <a:pPr lvl="2"/>
            <a:r>
              <a:rPr lang="sv-SE" dirty="0"/>
              <a:t>Nivå tre</a:t>
            </a:r>
          </a:p>
          <a:p>
            <a:pPr lvl="3"/>
            <a:r>
              <a:rPr lang="sv-SE" dirty="0"/>
              <a:t>Nivå fyra</a:t>
            </a:r>
          </a:p>
          <a:p>
            <a:pPr lvl="4"/>
            <a:r>
              <a:rPr lang="sv-SE" dirty="0"/>
              <a:t>Nivå fem</a:t>
            </a:r>
          </a:p>
        </p:txBody>
      </p:sp>
      <p:sp>
        <p:nvSpPr>
          <p:cNvPr id="8" name="Platshållare för bild 7"/>
          <p:cNvSpPr>
            <a:spLocks noGrp="1"/>
          </p:cNvSpPr>
          <p:nvPr>
            <p:ph type="pic" sz="quarter" idx="17" hasCustomPrompt="1"/>
          </p:nvPr>
        </p:nvSpPr>
        <p:spPr>
          <a:xfrm>
            <a:off x="8202561" y="0"/>
            <a:ext cx="3989441" cy="2237175"/>
          </a:xfrm>
          <a:prstGeom prst="rect">
            <a:avLst/>
          </a:prstGeom>
        </p:spPr>
        <p:txBody>
          <a:bodyPr vert="horz" lIns="0" tIns="0" rIns="0" bIns="0" rtlCol="0" anchor="ctr">
            <a:normAutofit/>
          </a:bodyPr>
          <a:lstStyle>
            <a:lvl1pPr marL="179996" indent="-179996" algn="ctr">
              <a:buNone/>
              <a:defRPr lang="sv-SE" sz="1600" noProof="0" dirty="0" smtClean="0"/>
            </a:lvl1pPr>
          </a:lstStyle>
          <a:p>
            <a:pPr marL="0" marR="0" lvl="0" indent="0" algn="ctr" latinLnBrk="0">
              <a:buClrTx/>
              <a:buSzTx/>
              <a:tabLst/>
            </a:pPr>
            <a:r>
              <a:rPr lang="sv-SE" noProof="0"/>
              <a:t>Klicka på ikonen</a:t>
            </a:r>
            <a:br>
              <a:rPr lang="sv-SE" noProof="0"/>
            </a:br>
            <a:br>
              <a:rPr lang="sv-SE" noProof="0"/>
            </a:br>
            <a:r>
              <a:rPr lang="sv-SE" noProof="0"/>
              <a:t>för att lägga till en bild</a:t>
            </a:r>
          </a:p>
        </p:txBody>
      </p:sp>
      <p:sp>
        <p:nvSpPr>
          <p:cNvPr id="6" name="Platshållare för bild 7"/>
          <p:cNvSpPr>
            <a:spLocks noGrp="1"/>
          </p:cNvSpPr>
          <p:nvPr>
            <p:ph type="pic" sz="quarter" idx="21" hasCustomPrompt="1"/>
          </p:nvPr>
        </p:nvSpPr>
        <p:spPr>
          <a:xfrm>
            <a:off x="8202561" y="4620826"/>
            <a:ext cx="3989441" cy="2237175"/>
          </a:xfrm>
          <a:prstGeom prst="rect">
            <a:avLst/>
          </a:prstGeom>
        </p:spPr>
        <p:txBody>
          <a:bodyPr vert="horz" lIns="0" tIns="0" rIns="0" bIns="0" rtlCol="0" anchor="ctr">
            <a:normAutofit/>
          </a:bodyPr>
          <a:lstStyle>
            <a:lvl1pPr marL="179996" indent="-179996" algn="ctr">
              <a:buNone/>
              <a:defRPr lang="sv-SE" sz="1600" noProof="0"/>
            </a:lvl1pPr>
          </a:lstStyle>
          <a:p>
            <a:pPr marL="0" marR="0" lvl="0" indent="0" algn="ctr" latinLnBrk="0">
              <a:buClrTx/>
              <a:buSzTx/>
              <a:tabLst/>
            </a:pPr>
            <a:r>
              <a:rPr lang="sv-SE" noProof="0"/>
              <a:t>Klicka på ikonen</a:t>
            </a:r>
            <a:br>
              <a:rPr lang="sv-SE" noProof="0"/>
            </a:br>
            <a:br>
              <a:rPr lang="sv-SE" noProof="0"/>
            </a:br>
            <a:r>
              <a:rPr lang="sv-SE" noProof="0"/>
              <a:t>för att lägga till en bild</a:t>
            </a:r>
          </a:p>
        </p:txBody>
      </p:sp>
      <p:sp>
        <p:nvSpPr>
          <p:cNvPr id="7" name="Platshållare för bild 7"/>
          <p:cNvSpPr>
            <a:spLocks noGrp="1"/>
          </p:cNvSpPr>
          <p:nvPr>
            <p:ph type="pic" sz="quarter" idx="22" hasCustomPrompt="1"/>
          </p:nvPr>
        </p:nvSpPr>
        <p:spPr>
          <a:xfrm>
            <a:off x="8202561" y="2310414"/>
            <a:ext cx="3989441" cy="2237175"/>
          </a:xfrm>
          <a:prstGeom prst="rect">
            <a:avLst/>
          </a:prstGeom>
        </p:spPr>
        <p:txBody>
          <a:bodyPr vert="horz" lIns="0" tIns="0" rIns="0" bIns="0" rtlCol="0" anchor="ctr">
            <a:normAutofit/>
          </a:bodyPr>
          <a:lstStyle>
            <a:lvl1pPr marL="179996" indent="-179996" algn="ctr">
              <a:buNone/>
              <a:defRPr lang="sv-SE" sz="1600" noProof="0"/>
            </a:lvl1pPr>
          </a:lstStyle>
          <a:p>
            <a:pPr marL="0" marR="0" lvl="0" indent="0" algn="ctr" latinLnBrk="0">
              <a:buClrTx/>
              <a:buSzTx/>
              <a:tabLst/>
            </a:pPr>
            <a:r>
              <a:rPr lang="sv-SE" noProof="0"/>
              <a:t>Klicka på ikonen</a:t>
            </a:r>
            <a:br>
              <a:rPr lang="sv-SE" noProof="0"/>
            </a:br>
            <a:br>
              <a:rPr lang="sv-SE" noProof="0"/>
            </a:br>
            <a:r>
              <a:rPr lang="sv-SE" noProof="0"/>
              <a:t>för att lägga till en bild</a:t>
            </a:r>
          </a:p>
        </p:txBody>
      </p:sp>
      <p:sp>
        <p:nvSpPr>
          <p:cNvPr id="2" name="Platshållare för sidfot 1"/>
          <p:cNvSpPr>
            <a:spLocks noGrp="1"/>
          </p:cNvSpPr>
          <p:nvPr>
            <p:ph type="ftr" sz="quarter" idx="23"/>
          </p:nvPr>
        </p:nvSpPr>
        <p:spPr>
          <a:xfrm>
            <a:off x="8496000" y="222935"/>
            <a:ext cx="3360000" cy="460800"/>
          </a:xfrm>
        </p:spPr>
        <p:txBody>
          <a:bodyPr vert="horz" lIns="0" tIns="0" rIns="0" bIns="0" rtlCol="0" anchor="t" anchorCtr="0">
            <a:noAutofit/>
          </a:bodyPr>
          <a:lstStyle>
            <a:lvl1pPr algn="r">
              <a:defRPr lang="sv-SE" smtClean="0">
                <a:solidFill>
                  <a:schemeClr val="bg1"/>
                </a:solidFill>
                <a:effectLst>
                  <a:outerShdw blurRad="50800" dist="25400" dir="5400000" algn="t" rotWithShape="0">
                    <a:prstClr val="black">
                      <a:alpha val="40000"/>
                    </a:prstClr>
                  </a:outerShdw>
                </a:effectLst>
              </a:defRPr>
            </a:lvl1pPr>
          </a:lstStyle>
          <a:p>
            <a:r>
              <a:rPr lang="en-GB"/>
              <a:t>ORGANISATIONSNAMN (ÄNDRA SIDHUVUD VIA FLIKEN INFOGA-SIDHUVUD/SIDFOT)</a:t>
            </a:r>
          </a:p>
        </p:txBody>
      </p:sp>
      <p:sp>
        <p:nvSpPr>
          <p:cNvPr id="10" name="Platshållare för bildnummer 3"/>
          <p:cNvSpPr>
            <a:spLocks noGrp="1"/>
          </p:cNvSpPr>
          <p:nvPr>
            <p:ph type="sldNum" sz="quarter" idx="25"/>
          </p:nvPr>
        </p:nvSpPr>
        <p:spPr>
          <a:xfrm>
            <a:off x="10703667" y="6407151"/>
            <a:ext cx="768931" cy="241300"/>
          </a:xfrm>
        </p:spPr>
        <p:txBody>
          <a:bodyPr vert="horz" lIns="0" tIns="0" rIns="0" bIns="0" rtlCol="0" anchor="t" anchorCtr="0">
            <a:noAutofit/>
          </a:bodyPr>
          <a:lstStyle>
            <a:lvl1pPr>
              <a:defRPr lang="sv-SE" b="1" i="0" cap="all" baseline="0" smtClean="0">
                <a:solidFill>
                  <a:schemeClr val="bg1"/>
                </a:solidFill>
                <a:effectLst>
                  <a:outerShdw blurRad="50800" dist="25400" dir="5400000" algn="t" rotWithShape="0">
                    <a:prstClr val="black">
                      <a:alpha val="40000"/>
                    </a:prstClr>
                  </a:outerShdw>
                </a:effectLst>
                <a:latin typeface="Arial Narrow"/>
                <a:ea typeface="ＭＳ Ｐゴシック" pitchFamily="-65" charset="-128"/>
              </a:defRPr>
            </a:lvl1pPr>
          </a:lstStyle>
          <a:p>
            <a:fld id="{9426A61E-93B8-384D-8975-0A89DB09A550}" type="slidenum">
              <a:rPr lang="en-SE" smtClean="0"/>
              <a:pPr/>
              <a:t>‹#›</a:t>
            </a:fld>
            <a:endParaRPr lang="en-SE"/>
          </a:p>
        </p:txBody>
      </p:sp>
      <p:sp>
        <p:nvSpPr>
          <p:cNvPr id="4" name="Date Placeholder 3"/>
          <p:cNvSpPr>
            <a:spLocks noGrp="1"/>
          </p:cNvSpPr>
          <p:nvPr>
            <p:ph type="dt" sz="half" idx="26"/>
          </p:nvPr>
        </p:nvSpPr>
        <p:spPr/>
        <p:txBody>
          <a:bodyPr/>
          <a:lstStyle/>
          <a:p>
            <a:fld id="{D349C5BA-0FA7-4E0F-A7E2-04EDB0521F8A}" type="datetimeFigureOut">
              <a:rPr lang="sv-SE" smtClean="0"/>
              <a:t>2026-05-19</a:t>
            </a:fld>
            <a:endParaRPr lang="sv-SE"/>
          </a:p>
        </p:txBody>
      </p:sp>
    </p:spTree>
    <p:extLst>
      <p:ext uri="{BB962C8B-B14F-4D97-AF65-F5344CB8AC3E}">
        <p14:creationId xmlns:p14="http://schemas.microsoft.com/office/powerpoint/2010/main" val="3777247090"/>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showMasterSp="0" preserve="1" userDrawn="1">
  <p:cSld name="Stor bild">
    <p:spTree>
      <p:nvGrpSpPr>
        <p:cNvPr id="1" name=""/>
        <p:cNvGrpSpPr/>
        <p:nvPr/>
      </p:nvGrpSpPr>
      <p:grpSpPr>
        <a:xfrm>
          <a:off x="0" y="0"/>
          <a:ext cx="0" cy="0"/>
          <a:chOff x="0" y="0"/>
          <a:chExt cx="0" cy="0"/>
        </a:xfrm>
      </p:grpSpPr>
      <p:sp>
        <p:nvSpPr>
          <p:cNvPr id="11" name="Platshållare för bild 10"/>
          <p:cNvSpPr>
            <a:spLocks noGrp="1"/>
          </p:cNvSpPr>
          <p:nvPr>
            <p:ph type="pic" sz="quarter" idx="13" hasCustomPrompt="1"/>
          </p:nvPr>
        </p:nvSpPr>
        <p:spPr>
          <a:xfrm>
            <a:off x="1" y="-27384"/>
            <a:ext cx="12192000" cy="6885384"/>
          </a:xfrm>
          <a:prstGeom prst="rect">
            <a:avLst/>
          </a:prstGeom>
        </p:spPr>
        <p:txBody>
          <a:bodyPr anchor="ctr">
            <a:normAutofit/>
          </a:bodyPr>
          <a:lstStyle>
            <a:lvl1pPr marL="0" marR="0" indent="0" algn="ctr" defTabSz="457189" rtl="0" eaLnBrk="0" fontAlgn="base" latinLnBrk="0" hangingPunct="0">
              <a:lnSpc>
                <a:spcPct val="110000"/>
              </a:lnSpc>
              <a:spcBef>
                <a:spcPts val="800"/>
              </a:spcBef>
              <a:spcAft>
                <a:spcPct val="0"/>
              </a:spcAft>
              <a:buClrTx/>
              <a:buSzTx/>
              <a:buFont typeface="Arial" charset="0"/>
              <a:buNone/>
              <a:tabLst/>
              <a:defRPr sz="1600"/>
            </a:lvl1pPr>
          </a:lstStyle>
          <a:p>
            <a:pPr marL="0" marR="0" lvl="0" indent="0" algn="ctr" defTabSz="457189" rtl="0" eaLnBrk="0" fontAlgn="base" latinLnBrk="0" hangingPunct="0">
              <a:lnSpc>
                <a:spcPct val="110000"/>
              </a:lnSpc>
              <a:spcBef>
                <a:spcPts val="800"/>
              </a:spcBef>
              <a:spcAft>
                <a:spcPct val="0"/>
              </a:spcAft>
              <a:buClrTx/>
              <a:buSzTx/>
              <a:buFont typeface="Arial" charset="0"/>
              <a:buNone/>
              <a:tabLst/>
              <a:defRPr/>
            </a:pPr>
            <a:r>
              <a:rPr lang="sv-SE" noProof="0"/>
              <a:t>Klicka på ikonen</a:t>
            </a:r>
            <a:br>
              <a:rPr lang="sv-SE" noProof="0"/>
            </a:br>
            <a:br>
              <a:rPr lang="sv-SE" noProof="0"/>
            </a:br>
            <a:r>
              <a:rPr lang="sv-SE" noProof="0"/>
              <a:t>för att lägga till en bild</a:t>
            </a:r>
          </a:p>
        </p:txBody>
      </p:sp>
      <p:sp>
        <p:nvSpPr>
          <p:cNvPr id="9" name="Platshållare för bild 7"/>
          <p:cNvSpPr>
            <a:spLocks noGrp="1"/>
          </p:cNvSpPr>
          <p:nvPr>
            <p:ph type="pic" sz="quarter" idx="17" hasCustomPrompt="1"/>
          </p:nvPr>
        </p:nvSpPr>
        <p:spPr>
          <a:xfrm>
            <a:off x="901546" y="-4069"/>
            <a:ext cx="1268145" cy="968424"/>
          </a:xfrm>
          <a:prstGeom prst="rect">
            <a:avLst/>
          </a:prstGeom>
          <a:blipFill rotWithShape="1">
            <a:blip r:embed="rId2"/>
            <a:stretch>
              <a:fillRect/>
            </a:stretch>
          </a:blipFill>
        </p:spPr>
        <p:txBody>
          <a:bodyPr>
            <a:normAutofit/>
          </a:bodyPr>
          <a:lstStyle>
            <a:lvl1pPr marL="0" indent="0">
              <a:buNone/>
              <a:defRPr/>
            </a:lvl1pPr>
          </a:lstStyle>
          <a:p>
            <a:pPr lvl="0"/>
            <a:r>
              <a:rPr lang="sv-SE" noProof="0"/>
              <a:t> </a:t>
            </a:r>
          </a:p>
        </p:txBody>
      </p:sp>
      <p:sp>
        <p:nvSpPr>
          <p:cNvPr id="2" name="Platshållare för sidfot 1"/>
          <p:cNvSpPr>
            <a:spLocks noGrp="1"/>
          </p:cNvSpPr>
          <p:nvPr>
            <p:ph type="ftr" sz="quarter" idx="18"/>
          </p:nvPr>
        </p:nvSpPr>
        <p:spPr>
          <a:xfrm>
            <a:off x="8496000" y="222935"/>
            <a:ext cx="3360000" cy="460800"/>
          </a:xfrm>
        </p:spPr>
        <p:txBody>
          <a:bodyPr vert="horz" lIns="0" tIns="0" rIns="0" bIns="0" rtlCol="0" anchor="t" anchorCtr="0">
            <a:noAutofit/>
          </a:bodyPr>
          <a:lstStyle>
            <a:lvl1pPr algn="r">
              <a:defRPr lang="sv-SE" smtClean="0">
                <a:solidFill>
                  <a:schemeClr val="bg1"/>
                </a:solidFill>
                <a:effectLst>
                  <a:outerShdw blurRad="50800" dist="25400" dir="5400000" algn="t" rotWithShape="0">
                    <a:prstClr val="black">
                      <a:alpha val="40000"/>
                    </a:prstClr>
                  </a:outerShdw>
                </a:effectLst>
              </a:defRPr>
            </a:lvl1pPr>
          </a:lstStyle>
          <a:p>
            <a:r>
              <a:rPr lang="en-GB"/>
              <a:t>ORGANISATIONSNAMN (ÄNDRA SIDHUVUD VIA FLIKEN INFOGA-SIDHUVUD/SIDFOT)</a:t>
            </a:r>
          </a:p>
        </p:txBody>
      </p:sp>
      <p:sp>
        <p:nvSpPr>
          <p:cNvPr id="7" name="Platshållare för bildnummer 3"/>
          <p:cNvSpPr>
            <a:spLocks noGrp="1"/>
          </p:cNvSpPr>
          <p:nvPr>
            <p:ph type="sldNum" sz="quarter" idx="25"/>
          </p:nvPr>
        </p:nvSpPr>
        <p:spPr>
          <a:xfrm>
            <a:off x="10703667" y="6407151"/>
            <a:ext cx="768931" cy="241300"/>
          </a:xfrm>
        </p:spPr>
        <p:txBody>
          <a:bodyPr vert="horz" lIns="0" tIns="0" rIns="0" bIns="0" rtlCol="0" anchor="t" anchorCtr="0">
            <a:noAutofit/>
          </a:bodyPr>
          <a:lstStyle>
            <a:lvl1pPr>
              <a:defRPr lang="sv-SE" b="1" i="0" cap="all" baseline="0" smtClean="0">
                <a:solidFill>
                  <a:schemeClr val="bg1"/>
                </a:solidFill>
                <a:effectLst>
                  <a:outerShdw blurRad="50800" dist="25400" dir="5400000" algn="t" rotWithShape="0">
                    <a:prstClr val="black">
                      <a:alpha val="40000"/>
                    </a:prstClr>
                  </a:outerShdw>
                </a:effectLst>
                <a:latin typeface="Arial Narrow"/>
                <a:ea typeface="ＭＳ Ｐゴシック" pitchFamily="-65" charset="-128"/>
              </a:defRPr>
            </a:lvl1pPr>
          </a:lstStyle>
          <a:p>
            <a:fld id="{9426A61E-93B8-384D-8975-0A89DB09A550}" type="slidenum">
              <a:rPr lang="en-SE" smtClean="0"/>
              <a:pPr/>
              <a:t>‹#›</a:t>
            </a:fld>
            <a:endParaRPr lang="en-SE"/>
          </a:p>
        </p:txBody>
      </p:sp>
      <p:sp>
        <p:nvSpPr>
          <p:cNvPr id="3" name="Date Placeholder 2"/>
          <p:cNvSpPr>
            <a:spLocks noGrp="1"/>
          </p:cNvSpPr>
          <p:nvPr>
            <p:ph type="dt" sz="half" idx="26"/>
          </p:nvPr>
        </p:nvSpPr>
        <p:spPr/>
        <p:txBody>
          <a:bodyPr/>
          <a:lstStyle/>
          <a:p>
            <a:fld id="{D349C5BA-0FA7-4E0F-A7E2-04EDB0521F8A}" type="datetimeFigureOut">
              <a:rPr lang="sv-SE" smtClean="0"/>
              <a:t>2026-05-19</a:t>
            </a:fld>
            <a:endParaRPr lang="sv-SE"/>
          </a:p>
        </p:txBody>
      </p:sp>
    </p:spTree>
    <p:extLst>
      <p:ext uri="{BB962C8B-B14F-4D97-AF65-F5344CB8AC3E}">
        <p14:creationId xmlns:p14="http://schemas.microsoft.com/office/powerpoint/2010/main" val="1369651227"/>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theme" Target="../theme/theme2.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3.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18" Type="http://schemas.openxmlformats.org/officeDocument/2006/relationships/slideLayout" Target="../slideLayouts/slideLayout62.xml"/><Relationship Id="rId3" Type="http://schemas.openxmlformats.org/officeDocument/2006/relationships/slideLayout" Target="../slideLayouts/slideLayout47.xml"/><Relationship Id="rId21" Type="http://schemas.openxmlformats.org/officeDocument/2006/relationships/slideLayout" Target="../slideLayouts/slideLayout65.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slideLayout" Target="../slideLayouts/slideLayout61.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20" Type="http://schemas.openxmlformats.org/officeDocument/2006/relationships/slideLayout" Target="../slideLayouts/slideLayout64.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24" Type="http://schemas.openxmlformats.org/officeDocument/2006/relationships/theme" Target="../theme/theme4.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23" Type="http://schemas.openxmlformats.org/officeDocument/2006/relationships/slideLayout" Target="../slideLayouts/slideLayout67.xml"/><Relationship Id="rId10" Type="http://schemas.openxmlformats.org/officeDocument/2006/relationships/slideLayout" Target="../slideLayouts/slideLayout54.xml"/><Relationship Id="rId19" Type="http://schemas.openxmlformats.org/officeDocument/2006/relationships/slideLayout" Target="../slideLayouts/slideLayout63.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 Id="rId22" Type="http://schemas.openxmlformats.org/officeDocument/2006/relationships/slideLayout" Target="../slideLayouts/slideLayout66.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18" Type="http://schemas.openxmlformats.org/officeDocument/2006/relationships/slideLayout" Target="../slideLayouts/slideLayout85.xml"/><Relationship Id="rId3" Type="http://schemas.openxmlformats.org/officeDocument/2006/relationships/slideLayout" Target="../slideLayouts/slideLayout70.xml"/><Relationship Id="rId21" Type="http://schemas.openxmlformats.org/officeDocument/2006/relationships/slideLayout" Target="../slideLayouts/slideLayout88.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17" Type="http://schemas.openxmlformats.org/officeDocument/2006/relationships/slideLayout" Target="../slideLayouts/slideLayout84.xml"/><Relationship Id="rId2" Type="http://schemas.openxmlformats.org/officeDocument/2006/relationships/slideLayout" Target="../slideLayouts/slideLayout69.xml"/><Relationship Id="rId16" Type="http://schemas.openxmlformats.org/officeDocument/2006/relationships/slideLayout" Target="../slideLayouts/slideLayout83.xml"/><Relationship Id="rId20" Type="http://schemas.openxmlformats.org/officeDocument/2006/relationships/slideLayout" Target="../slideLayouts/slideLayout87.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slideLayout" Target="../slideLayouts/slideLayout82.xml"/><Relationship Id="rId23" Type="http://schemas.openxmlformats.org/officeDocument/2006/relationships/theme" Target="../theme/theme5.xml"/><Relationship Id="rId10" Type="http://schemas.openxmlformats.org/officeDocument/2006/relationships/slideLayout" Target="../slideLayouts/slideLayout77.xml"/><Relationship Id="rId19" Type="http://schemas.openxmlformats.org/officeDocument/2006/relationships/slideLayout" Target="../slideLayouts/slideLayout86.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slideLayout" Target="../slideLayouts/slideLayout81.xml"/><Relationship Id="rId22" Type="http://schemas.openxmlformats.org/officeDocument/2006/relationships/slideLayout" Target="../slideLayouts/slideLayout8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97.xml"/><Relationship Id="rId13" Type="http://schemas.openxmlformats.org/officeDocument/2006/relationships/slideLayout" Target="../slideLayouts/slideLayout102.xml"/><Relationship Id="rId18" Type="http://schemas.openxmlformats.org/officeDocument/2006/relationships/slideLayout" Target="../slideLayouts/slideLayout107.xml"/><Relationship Id="rId3" Type="http://schemas.openxmlformats.org/officeDocument/2006/relationships/slideLayout" Target="../slideLayouts/slideLayout92.xml"/><Relationship Id="rId21" Type="http://schemas.openxmlformats.org/officeDocument/2006/relationships/theme" Target="../theme/theme6.xml"/><Relationship Id="rId7" Type="http://schemas.openxmlformats.org/officeDocument/2006/relationships/slideLayout" Target="../slideLayouts/slideLayout96.xml"/><Relationship Id="rId12" Type="http://schemas.openxmlformats.org/officeDocument/2006/relationships/slideLayout" Target="../slideLayouts/slideLayout101.xml"/><Relationship Id="rId17" Type="http://schemas.openxmlformats.org/officeDocument/2006/relationships/slideLayout" Target="../slideLayouts/slideLayout106.xml"/><Relationship Id="rId2" Type="http://schemas.openxmlformats.org/officeDocument/2006/relationships/slideLayout" Target="../slideLayouts/slideLayout91.xml"/><Relationship Id="rId16" Type="http://schemas.openxmlformats.org/officeDocument/2006/relationships/slideLayout" Target="../slideLayouts/slideLayout105.xml"/><Relationship Id="rId20" Type="http://schemas.openxmlformats.org/officeDocument/2006/relationships/slideLayout" Target="../slideLayouts/slideLayout109.xml"/><Relationship Id="rId1" Type="http://schemas.openxmlformats.org/officeDocument/2006/relationships/slideLayout" Target="../slideLayouts/slideLayout90.xml"/><Relationship Id="rId6" Type="http://schemas.openxmlformats.org/officeDocument/2006/relationships/slideLayout" Target="../slideLayouts/slideLayout95.xml"/><Relationship Id="rId11" Type="http://schemas.openxmlformats.org/officeDocument/2006/relationships/slideLayout" Target="../slideLayouts/slideLayout100.xml"/><Relationship Id="rId5" Type="http://schemas.openxmlformats.org/officeDocument/2006/relationships/slideLayout" Target="../slideLayouts/slideLayout94.xml"/><Relationship Id="rId15" Type="http://schemas.openxmlformats.org/officeDocument/2006/relationships/slideLayout" Target="../slideLayouts/slideLayout104.xml"/><Relationship Id="rId10" Type="http://schemas.openxmlformats.org/officeDocument/2006/relationships/slideLayout" Target="../slideLayouts/slideLayout99.xml"/><Relationship Id="rId19" Type="http://schemas.openxmlformats.org/officeDocument/2006/relationships/slideLayout" Target="../slideLayouts/slideLayout108.xml"/><Relationship Id="rId4" Type="http://schemas.openxmlformats.org/officeDocument/2006/relationships/slideLayout" Target="../slideLayouts/slideLayout93.xml"/><Relationship Id="rId9" Type="http://schemas.openxmlformats.org/officeDocument/2006/relationships/slideLayout" Target="../slideLayouts/slideLayout98.xml"/><Relationship Id="rId14" Type="http://schemas.openxmlformats.org/officeDocument/2006/relationships/slideLayout" Target="../slideLayouts/slideLayout103.xml"/><Relationship Id="rId22" Type="http://schemas.openxmlformats.org/officeDocument/2006/relationships/image" Target="../media/image7.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5FDC7A7-558A-2F5C-36CB-7E36A1276A7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sv-SE"/>
          </a:p>
        </p:txBody>
      </p:sp>
      <p:sp>
        <p:nvSpPr>
          <p:cNvPr id="3" name="Text Placeholder 2">
            <a:extLst>
              <a:ext uri="{FF2B5EF4-FFF2-40B4-BE49-F238E27FC236}">
                <a16:creationId xmlns:a16="http://schemas.microsoft.com/office/drawing/2014/main" id="{9D30944E-17B0-2795-38BA-67745435E6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sv-SE"/>
          </a:p>
        </p:txBody>
      </p:sp>
      <p:sp>
        <p:nvSpPr>
          <p:cNvPr id="4" name="Date Placeholder 3">
            <a:extLst>
              <a:ext uri="{FF2B5EF4-FFF2-40B4-BE49-F238E27FC236}">
                <a16:creationId xmlns:a16="http://schemas.microsoft.com/office/drawing/2014/main" id="{30256511-5A89-3367-F88B-254CD3DC4E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F4B85C1-319B-D545-84DE-20E442B8A13F}" type="datetimeFigureOut">
              <a:rPr lang="sv-SE" smtClean="0"/>
              <a:t>2026-05-19</a:t>
            </a:fld>
            <a:endParaRPr lang="sv-SE"/>
          </a:p>
        </p:txBody>
      </p:sp>
      <p:sp>
        <p:nvSpPr>
          <p:cNvPr id="5" name="Footer Placeholder 4">
            <a:extLst>
              <a:ext uri="{FF2B5EF4-FFF2-40B4-BE49-F238E27FC236}">
                <a16:creationId xmlns:a16="http://schemas.microsoft.com/office/drawing/2014/main" id="{293B7BA7-974B-0898-6497-B35A59EB5F0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sv-SE"/>
          </a:p>
        </p:txBody>
      </p:sp>
      <p:sp>
        <p:nvSpPr>
          <p:cNvPr id="6" name="Slide Number Placeholder 5">
            <a:extLst>
              <a:ext uri="{FF2B5EF4-FFF2-40B4-BE49-F238E27FC236}">
                <a16:creationId xmlns:a16="http://schemas.microsoft.com/office/drawing/2014/main" id="{2403F808-537D-6F06-B32B-6DB86869D55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C38DE7C-7FF6-9E44-8B67-5FB1531858FB}" type="slidenum">
              <a:rPr lang="sv-SE" smtClean="0"/>
              <a:t>‹#›</a:t>
            </a:fld>
            <a:endParaRPr lang="sv-SE"/>
          </a:p>
        </p:txBody>
      </p:sp>
    </p:spTree>
    <p:extLst>
      <p:ext uri="{BB962C8B-B14F-4D97-AF65-F5344CB8AC3E}">
        <p14:creationId xmlns:p14="http://schemas.microsoft.com/office/powerpoint/2010/main" val="9060772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F419173-A613-DB49-A35E-3FB45E6390B0}"/>
              </a:ext>
            </a:extLst>
          </p:cNvPr>
          <p:cNvSpPr/>
          <p:nvPr/>
        </p:nvSpPr>
        <p:spPr>
          <a:xfrm>
            <a:off x="0" y="6501340"/>
            <a:ext cx="12192000" cy="384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2400"/>
          </a:p>
        </p:txBody>
      </p:sp>
      <p:sp>
        <p:nvSpPr>
          <p:cNvPr id="8" name="Platshållare för sidfot 5">
            <a:extLst>
              <a:ext uri="{FF2B5EF4-FFF2-40B4-BE49-F238E27FC236}">
                <a16:creationId xmlns:a16="http://schemas.microsoft.com/office/drawing/2014/main" id="{06B9C0E8-DCB4-2C4D-B49C-1989548CC6F9}"/>
              </a:ext>
            </a:extLst>
          </p:cNvPr>
          <p:cNvSpPr txBox="1">
            <a:spLocks/>
          </p:cNvSpPr>
          <p:nvPr/>
        </p:nvSpPr>
        <p:spPr>
          <a:xfrm>
            <a:off x="897039" y="6607009"/>
            <a:ext cx="2414653" cy="232696"/>
          </a:xfrm>
          <a:prstGeom prst="rect">
            <a:avLst/>
          </a:prstGeom>
        </p:spPr>
        <p:txBody>
          <a:bodyPr lIns="0" tIns="0" rIns="0" bIns="0" anchor="t" anchorCtr="0">
            <a:noAutofit/>
          </a:bodyPr>
          <a:lstStyle>
            <a:defPPr>
              <a:defRPr lang="sv-SE"/>
            </a:defPPr>
            <a:lvl1pPr algn="l" defTabSz="457200" rtl="0" fontAlgn="base">
              <a:lnSpc>
                <a:spcPct val="100000"/>
              </a:lnSpc>
              <a:spcBef>
                <a:spcPct val="0"/>
              </a:spcBef>
              <a:spcAft>
                <a:spcPct val="0"/>
              </a:spcAft>
              <a:defRPr lang="sv-SE" sz="900" b="0" i="0" kern="1200" cap="none" baseline="0">
                <a:solidFill>
                  <a:schemeClr val="bg1">
                    <a:lumMod val="75000"/>
                  </a:schemeClr>
                </a:solidFill>
                <a:latin typeface="Arial" panose="020B0604020202020204" pitchFamily="34" charset="0"/>
                <a:ea typeface="ＭＳ Ｐゴシック" pitchFamily="-65" charset="-128"/>
                <a:cs typeface="Arial" panose="020B0604020202020204" pitchFamily="34"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eaLnBrk="0" hangingPunct="0">
              <a:spcBef>
                <a:spcPts val="0"/>
              </a:spcBef>
              <a:buFont typeface="Arial" charset="0"/>
              <a:buNone/>
            </a:pPr>
            <a:r>
              <a:rPr lang="sv-SE" sz="933" b="1" spc="67" baseline="0">
                <a:solidFill>
                  <a:schemeClr val="bg1">
                    <a:lumMod val="75000"/>
                  </a:schemeClr>
                </a:solidFill>
              </a:rPr>
              <a:t>GÖTEBORGS UNIVERSITET</a:t>
            </a:r>
          </a:p>
        </p:txBody>
      </p:sp>
      <p:sp>
        <p:nvSpPr>
          <p:cNvPr id="1027" name="Platshållare för rubrik 1"/>
          <p:cNvSpPr>
            <a:spLocks noGrp="1"/>
          </p:cNvSpPr>
          <p:nvPr>
            <p:ph type="title"/>
          </p:nvPr>
        </p:nvSpPr>
        <p:spPr bwMode="auto">
          <a:xfrm>
            <a:off x="912000" y="672002"/>
            <a:ext cx="10441800" cy="759209"/>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endParaRPr lang="sv-SE" noProof="0"/>
          </a:p>
        </p:txBody>
      </p:sp>
      <p:sp>
        <p:nvSpPr>
          <p:cNvPr id="4" name="Platshållare för text 3"/>
          <p:cNvSpPr>
            <a:spLocks noGrp="1"/>
          </p:cNvSpPr>
          <p:nvPr>
            <p:ph type="body" idx="1"/>
          </p:nvPr>
        </p:nvSpPr>
        <p:spPr>
          <a:xfrm>
            <a:off x="912000" y="1920001"/>
            <a:ext cx="9216448" cy="3923419"/>
          </a:xfrm>
          <a:prstGeom prst="rect">
            <a:avLst/>
          </a:prstGeom>
        </p:spPr>
        <p:txBody>
          <a:bodyPr vert="horz" lIns="0" tIns="0" rIns="0" bIns="0" rtlCol="0">
            <a:normAutofit/>
          </a:bodyPr>
          <a:lstStyle/>
          <a:p>
            <a:pPr marL="287986" lvl="0" indent="-287986"/>
            <a:r>
              <a:rPr lang="sv-SE"/>
              <a:t>Klicka här för att ändra format på bakgrundstexten</a:t>
            </a:r>
          </a:p>
          <a:p>
            <a:pPr marL="575972" lvl="1" indent="-287986">
              <a:buFont typeface="Arial" panose="020B0604020202020204" pitchFamily="34" charset="0"/>
            </a:pPr>
            <a:r>
              <a:rPr lang="sv-SE"/>
              <a:t>Nivå två</a:t>
            </a:r>
          </a:p>
          <a:p>
            <a:pPr marL="863957" lvl="2" indent="-287986"/>
            <a:r>
              <a:rPr lang="sv-SE"/>
              <a:t>Nivå tre</a:t>
            </a:r>
          </a:p>
          <a:p>
            <a:pPr marL="1151942" lvl="3" indent="-287986"/>
            <a:r>
              <a:rPr lang="sv-SE"/>
              <a:t>Nivå fyra</a:t>
            </a:r>
          </a:p>
          <a:p>
            <a:pPr marL="1439928" lvl="4" indent="-287986"/>
            <a:r>
              <a:rPr lang="sv-SE"/>
              <a:t>Nivå fem</a:t>
            </a:r>
          </a:p>
        </p:txBody>
      </p:sp>
      <p:sp>
        <p:nvSpPr>
          <p:cNvPr id="11" name="Date Placeholder 1">
            <a:extLst>
              <a:ext uri="{FF2B5EF4-FFF2-40B4-BE49-F238E27FC236}">
                <a16:creationId xmlns:a16="http://schemas.microsoft.com/office/drawing/2014/main" id="{359489DE-820D-EA4B-B29F-5CF912AF8DB0}"/>
              </a:ext>
            </a:extLst>
          </p:cNvPr>
          <p:cNvSpPr>
            <a:spLocks noGrp="1"/>
          </p:cNvSpPr>
          <p:nvPr>
            <p:ph type="dt" sz="half" idx="2"/>
          </p:nvPr>
        </p:nvSpPr>
        <p:spPr>
          <a:xfrm>
            <a:off x="9671792" y="6501343"/>
            <a:ext cx="1305600" cy="338364"/>
          </a:xfrm>
          <a:prstGeom prst="rect">
            <a:avLst/>
          </a:prstGeom>
        </p:spPr>
        <p:txBody>
          <a:bodyPr vert="horz" lIns="91440" tIns="45720" rIns="91440" bIns="45720" rtlCol="0" anchor="ctr"/>
          <a:lstStyle>
            <a:lvl1pPr algn="l">
              <a:defRPr sz="933">
                <a:solidFill>
                  <a:schemeClr val="bg1">
                    <a:lumMod val="75000"/>
                  </a:schemeClr>
                </a:solidFill>
              </a:defRPr>
            </a:lvl1pPr>
          </a:lstStyle>
          <a:p>
            <a:fld id="{1FEEB1DE-F818-474A-8EC8-5D42B51242F6}" type="datetime1">
              <a:rPr lang="sv-SE" smtClean="0"/>
              <a:t>2026-05-19</a:t>
            </a:fld>
            <a:endParaRPr lang="sv-SE"/>
          </a:p>
        </p:txBody>
      </p:sp>
      <p:sp>
        <p:nvSpPr>
          <p:cNvPr id="12" name="Platshållare för bildnummer 2">
            <a:extLst>
              <a:ext uri="{FF2B5EF4-FFF2-40B4-BE49-F238E27FC236}">
                <a16:creationId xmlns:a16="http://schemas.microsoft.com/office/drawing/2014/main" id="{CD35B63B-12FC-0941-9D3A-E226320AA666}"/>
              </a:ext>
            </a:extLst>
          </p:cNvPr>
          <p:cNvSpPr>
            <a:spLocks noGrp="1"/>
          </p:cNvSpPr>
          <p:nvPr>
            <p:ph type="sldNum" sz="quarter" idx="4"/>
          </p:nvPr>
        </p:nvSpPr>
        <p:spPr>
          <a:xfrm>
            <a:off x="11046320" y="6501343"/>
            <a:ext cx="288032" cy="321141"/>
          </a:xfrm>
          <a:prstGeom prst="rect">
            <a:avLst/>
          </a:prstGeom>
        </p:spPr>
        <p:txBody>
          <a:bodyPr vert="horz" lIns="0" tIns="0" rIns="0" bIns="0" rtlCol="0" anchor="ctr"/>
          <a:lstStyle>
            <a:lvl1pPr algn="r">
              <a:defRPr sz="933">
                <a:solidFill>
                  <a:schemeClr val="bg1">
                    <a:lumMod val="75000"/>
                  </a:schemeClr>
                </a:solidFill>
              </a:defRPr>
            </a:lvl1pPr>
          </a:lstStyle>
          <a:p>
            <a:pPr>
              <a:defRPr/>
            </a:pPr>
            <a:fld id="{9426A61E-93B8-384D-8975-0A89DB09A550}" type="slidenum">
              <a:rPr lang="sv-SE" smtClean="0"/>
              <a:pPr>
                <a:defRPr/>
              </a:pPr>
              <a:t>‹#›</a:t>
            </a:fld>
            <a:endParaRPr lang="sv-SE"/>
          </a:p>
        </p:txBody>
      </p:sp>
      <p:sp>
        <p:nvSpPr>
          <p:cNvPr id="13" name="Platshållare för sidfot 5">
            <a:extLst>
              <a:ext uri="{FF2B5EF4-FFF2-40B4-BE49-F238E27FC236}">
                <a16:creationId xmlns:a16="http://schemas.microsoft.com/office/drawing/2014/main" id="{350875ED-3D80-FD49-8869-973B8BA18B2F}"/>
              </a:ext>
            </a:extLst>
          </p:cNvPr>
          <p:cNvSpPr>
            <a:spLocks noGrp="1"/>
          </p:cNvSpPr>
          <p:nvPr>
            <p:ph type="ftr" sz="quarter" idx="3"/>
          </p:nvPr>
        </p:nvSpPr>
        <p:spPr>
          <a:xfrm>
            <a:off x="2927649" y="6609241"/>
            <a:ext cx="5088379" cy="143696"/>
          </a:xfrm>
          <a:prstGeom prst="rect">
            <a:avLst/>
          </a:prstGeom>
        </p:spPr>
        <p:txBody>
          <a:bodyPr lIns="0" tIns="0" rIns="0" bIns="0" anchor="t" anchorCtr="0">
            <a:noAutofit/>
          </a:bodyPr>
          <a:lstStyle>
            <a:lvl1pPr algn="l">
              <a:lnSpc>
                <a:spcPct val="100000"/>
              </a:lnSpc>
              <a:defRPr lang="sv-SE" sz="933" b="1" i="0" cap="none" spc="67" baseline="0">
                <a:solidFill>
                  <a:schemeClr val="bg1">
                    <a:lumMod val="75000"/>
                  </a:schemeClr>
                </a:solidFill>
                <a:latin typeface="Arial" panose="020B0604020202020204" pitchFamily="34" charset="0"/>
                <a:ea typeface="ＭＳ Ｐゴシック" pitchFamily="-65" charset="-128"/>
                <a:cs typeface="Arial" panose="020B0604020202020204" pitchFamily="34" charset="0"/>
              </a:defRPr>
            </a:lvl1pPr>
          </a:lstStyle>
          <a:p>
            <a:pPr eaLnBrk="0" hangingPunct="0"/>
            <a:r>
              <a:rPr lang="en-GB" dirty="0"/>
              <a:t>|      NAMN PÅ VERKSAMHET – ÄNDRAS I SIDFOTSLÄGET</a:t>
            </a:r>
          </a:p>
        </p:txBody>
      </p:sp>
    </p:spTree>
    <p:extLst>
      <p:ext uri="{BB962C8B-B14F-4D97-AF65-F5344CB8AC3E}">
        <p14:creationId xmlns:p14="http://schemas.microsoft.com/office/powerpoint/2010/main" val="53379971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760" r:id="rId22"/>
  </p:sldLayoutIdLst>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hf sldNum="0" hdr="0" ftr="0" dt="0"/>
  <p:txStyles>
    <p:titleStyle>
      <a:lvl1pPr algn="l" defTabSz="609570" rtl="0" eaLnBrk="1" fontAlgn="base" hangingPunct="1">
        <a:lnSpc>
          <a:spcPct val="90000"/>
        </a:lnSpc>
        <a:spcBef>
          <a:spcPct val="0"/>
        </a:spcBef>
        <a:spcAft>
          <a:spcPct val="0"/>
        </a:spcAft>
        <a:defRPr sz="3733" b="1" i="0" kern="1200">
          <a:solidFill>
            <a:schemeClr val="bg1">
              <a:lumMod val="95000"/>
            </a:schemeClr>
          </a:solidFill>
          <a:latin typeface="Arial Narrow"/>
          <a:ea typeface="ＭＳ Ｐゴシック" pitchFamily="-65" charset="-128"/>
          <a:cs typeface="ＭＳ Ｐゴシック" charset="0"/>
        </a:defRPr>
      </a:lvl1pPr>
      <a:lvl2pPr algn="l" defTabSz="609570" rtl="0" eaLnBrk="1" fontAlgn="base" hangingPunct="1">
        <a:lnSpc>
          <a:spcPct val="90000"/>
        </a:lnSpc>
        <a:spcBef>
          <a:spcPct val="0"/>
        </a:spcBef>
        <a:spcAft>
          <a:spcPct val="0"/>
        </a:spcAft>
        <a:defRPr sz="4000" b="1">
          <a:solidFill>
            <a:schemeClr val="tx1"/>
          </a:solidFill>
          <a:latin typeface="Arial" charset="0"/>
          <a:ea typeface="ＭＳ Ｐゴシック" pitchFamily="-65" charset="-128"/>
          <a:cs typeface="ＭＳ Ｐゴシック" charset="0"/>
        </a:defRPr>
      </a:lvl2pPr>
      <a:lvl3pPr algn="l" defTabSz="609570" rtl="0" eaLnBrk="1" fontAlgn="base" hangingPunct="1">
        <a:lnSpc>
          <a:spcPct val="90000"/>
        </a:lnSpc>
        <a:spcBef>
          <a:spcPct val="0"/>
        </a:spcBef>
        <a:spcAft>
          <a:spcPct val="0"/>
        </a:spcAft>
        <a:defRPr sz="4000" b="1">
          <a:solidFill>
            <a:schemeClr val="tx1"/>
          </a:solidFill>
          <a:latin typeface="Arial" charset="0"/>
          <a:ea typeface="ＭＳ Ｐゴシック" pitchFamily="-65" charset="-128"/>
          <a:cs typeface="ＭＳ Ｐゴシック" charset="0"/>
        </a:defRPr>
      </a:lvl3pPr>
      <a:lvl4pPr algn="l" defTabSz="609570" rtl="0" eaLnBrk="1" fontAlgn="base" hangingPunct="1">
        <a:lnSpc>
          <a:spcPct val="90000"/>
        </a:lnSpc>
        <a:spcBef>
          <a:spcPct val="0"/>
        </a:spcBef>
        <a:spcAft>
          <a:spcPct val="0"/>
        </a:spcAft>
        <a:defRPr sz="4000" b="1">
          <a:solidFill>
            <a:schemeClr val="tx1"/>
          </a:solidFill>
          <a:latin typeface="Arial" charset="0"/>
          <a:ea typeface="ＭＳ Ｐゴシック" pitchFamily="-65" charset="-128"/>
          <a:cs typeface="ＭＳ Ｐゴシック" charset="0"/>
        </a:defRPr>
      </a:lvl4pPr>
      <a:lvl5pPr algn="l" defTabSz="609570" rtl="0" eaLnBrk="1" fontAlgn="base" hangingPunct="1">
        <a:lnSpc>
          <a:spcPct val="90000"/>
        </a:lnSpc>
        <a:spcBef>
          <a:spcPct val="0"/>
        </a:spcBef>
        <a:spcAft>
          <a:spcPct val="0"/>
        </a:spcAft>
        <a:defRPr sz="4000" b="1">
          <a:solidFill>
            <a:schemeClr val="tx1"/>
          </a:solidFill>
          <a:latin typeface="Arial" charset="0"/>
          <a:ea typeface="ＭＳ Ｐゴシック" pitchFamily="-65" charset="-128"/>
          <a:cs typeface="ＭＳ Ｐゴシック" charset="0"/>
        </a:defRPr>
      </a:lvl5pPr>
      <a:lvl6pPr marL="609570" algn="l" defTabSz="609570" rtl="0" eaLnBrk="1" fontAlgn="base" hangingPunct="1">
        <a:spcBef>
          <a:spcPct val="0"/>
        </a:spcBef>
        <a:spcAft>
          <a:spcPct val="0"/>
        </a:spcAft>
        <a:defRPr sz="2667">
          <a:solidFill>
            <a:srgbClr val="464646"/>
          </a:solidFill>
          <a:latin typeface="Arial Bold" pitchFamily="-65" charset="0"/>
          <a:ea typeface="ＭＳ Ｐゴシック" pitchFamily="-65" charset="-128"/>
        </a:defRPr>
      </a:lvl6pPr>
      <a:lvl7pPr marL="1219140" algn="l" defTabSz="609570" rtl="0" eaLnBrk="1" fontAlgn="base" hangingPunct="1">
        <a:spcBef>
          <a:spcPct val="0"/>
        </a:spcBef>
        <a:spcAft>
          <a:spcPct val="0"/>
        </a:spcAft>
        <a:defRPr sz="2667">
          <a:solidFill>
            <a:srgbClr val="464646"/>
          </a:solidFill>
          <a:latin typeface="Arial Bold" pitchFamily="-65" charset="0"/>
          <a:ea typeface="ＭＳ Ｐゴシック" pitchFamily="-65" charset="-128"/>
        </a:defRPr>
      </a:lvl7pPr>
      <a:lvl8pPr marL="1828709" algn="l" defTabSz="609570" rtl="0" eaLnBrk="1" fontAlgn="base" hangingPunct="1">
        <a:spcBef>
          <a:spcPct val="0"/>
        </a:spcBef>
        <a:spcAft>
          <a:spcPct val="0"/>
        </a:spcAft>
        <a:defRPr sz="2667">
          <a:solidFill>
            <a:srgbClr val="464646"/>
          </a:solidFill>
          <a:latin typeface="Arial Bold" pitchFamily="-65" charset="0"/>
          <a:ea typeface="ＭＳ Ｐゴシック" pitchFamily="-65" charset="-128"/>
        </a:defRPr>
      </a:lvl8pPr>
      <a:lvl9pPr marL="2438278" algn="l" defTabSz="609570" rtl="0" eaLnBrk="1" fontAlgn="base" hangingPunct="1">
        <a:spcBef>
          <a:spcPct val="0"/>
        </a:spcBef>
        <a:spcAft>
          <a:spcPct val="0"/>
        </a:spcAft>
        <a:defRPr sz="2667">
          <a:solidFill>
            <a:srgbClr val="464646"/>
          </a:solidFill>
          <a:latin typeface="Arial Bold" pitchFamily="-65" charset="0"/>
          <a:ea typeface="ＭＳ Ｐゴシック" pitchFamily="-65" charset="-128"/>
        </a:defRPr>
      </a:lvl9pPr>
    </p:titleStyle>
    <p:bodyStyle>
      <a:lvl1pPr marL="239989" indent="-239989" algn="l" defTabSz="609570" rtl="0" eaLnBrk="1" fontAlgn="base" hangingPunct="1">
        <a:lnSpc>
          <a:spcPct val="110000"/>
        </a:lnSpc>
        <a:spcBef>
          <a:spcPts val="1067"/>
        </a:spcBef>
        <a:spcAft>
          <a:spcPct val="0"/>
        </a:spcAft>
        <a:buFont typeface="Arial" charset="0"/>
        <a:buChar char="•"/>
        <a:defRPr lang="sv-SE" sz="2400" kern="1200" dirty="0" smtClean="0">
          <a:solidFill>
            <a:schemeClr val="bg1">
              <a:lumMod val="95000"/>
            </a:schemeClr>
          </a:solidFill>
          <a:latin typeface="Arial" panose="020B0604020202020204" pitchFamily="34" charset="0"/>
          <a:ea typeface="ＭＳ Ｐゴシック" pitchFamily="-65" charset="-128"/>
          <a:cs typeface="Arial" panose="020B0604020202020204" pitchFamily="34" charset="0"/>
        </a:defRPr>
      </a:lvl1pPr>
      <a:lvl2pPr marL="668966" indent="-380981" algn="l" defTabSz="609570" rtl="0" eaLnBrk="1" fontAlgn="base" hangingPunct="1">
        <a:lnSpc>
          <a:spcPct val="100000"/>
        </a:lnSpc>
        <a:spcBef>
          <a:spcPts val="267"/>
        </a:spcBef>
        <a:spcAft>
          <a:spcPts val="400"/>
        </a:spcAft>
        <a:buFont typeface="Arial" panose="020B0604020202020204" pitchFamily="34" charset="0"/>
        <a:buChar char="–"/>
        <a:defRPr lang="sv-SE" sz="2133" kern="1200" baseline="0" dirty="0" smtClean="0">
          <a:solidFill>
            <a:schemeClr val="bg1">
              <a:lumMod val="95000"/>
            </a:schemeClr>
          </a:solidFill>
          <a:latin typeface="Arial" panose="020B0604020202020204" pitchFamily="34" charset="0"/>
          <a:ea typeface="ＭＳ Ｐゴシック" pitchFamily="-65" charset="-128"/>
          <a:cs typeface="Arial" panose="020B0604020202020204" pitchFamily="34" charset="0"/>
        </a:defRPr>
      </a:lvl2pPr>
      <a:lvl3pPr marL="956952" indent="-380981" algn="l" defTabSz="609570" rtl="0" eaLnBrk="1" fontAlgn="base" hangingPunct="1">
        <a:spcBef>
          <a:spcPts val="0"/>
        </a:spcBef>
        <a:spcAft>
          <a:spcPts val="400"/>
        </a:spcAft>
        <a:buFont typeface="Wingdings" panose="05000000000000000000" pitchFamily="2" charset="2"/>
        <a:buChar char="§"/>
        <a:defRPr lang="sv-SE" sz="2133" kern="1200" dirty="0" smtClean="0">
          <a:solidFill>
            <a:schemeClr val="bg1">
              <a:lumMod val="95000"/>
            </a:schemeClr>
          </a:solidFill>
          <a:latin typeface="Arial" panose="020B0604020202020204" pitchFamily="34" charset="0"/>
          <a:ea typeface="ＭＳ Ｐゴシック" charset="0"/>
          <a:cs typeface="Arial" panose="020B0604020202020204" pitchFamily="34" charset="0"/>
        </a:defRPr>
      </a:lvl3pPr>
      <a:lvl4pPr marL="1244938" indent="-380981" algn="l" defTabSz="609570" rtl="0" eaLnBrk="1" fontAlgn="base" hangingPunct="1">
        <a:spcBef>
          <a:spcPts val="0"/>
        </a:spcBef>
        <a:spcAft>
          <a:spcPts val="400"/>
        </a:spcAft>
        <a:buFont typeface="Arial" panose="020B0604020202020204" pitchFamily="34" charset="0"/>
        <a:buChar char="•"/>
        <a:defRPr lang="sv-SE" sz="2133" kern="1200" baseline="0" dirty="0" smtClean="0">
          <a:solidFill>
            <a:schemeClr val="bg1">
              <a:lumMod val="95000"/>
            </a:schemeClr>
          </a:solidFill>
          <a:latin typeface="Arial" panose="020B0604020202020204" pitchFamily="34" charset="0"/>
          <a:ea typeface="Helvetica" charset="0"/>
          <a:cs typeface="Arial" panose="020B0604020202020204" pitchFamily="34" charset="0"/>
        </a:defRPr>
      </a:lvl4pPr>
      <a:lvl5pPr marL="1532924" indent="-380981" algn="l" defTabSz="609570" rtl="0" eaLnBrk="1" fontAlgn="base" hangingPunct="1">
        <a:spcBef>
          <a:spcPts val="0"/>
        </a:spcBef>
        <a:spcAft>
          <a:spcPct val="0"/>
        </a:spcAft>
        <a:buFont typeface="Arial" panose="020B0604020202020204" pitchFamily="34" charset="0"/>
        <a:buChar char="–"/>
        <a:defRPr lang="sv-SE" sz="2133" kern="1200" dirty="0">
          <a:solidFill>
            <a:schemeClr val="bg1">
              <a:lumMod val="95000"/>
            </a:schemeClr>
          </a:solidFill>
          <a:latin typeface="Arial" panose="020B0604020202020204" pitchFamily="34" charset="0"/>
          <a:ea typeface="Helvetica" charset="0"/>
          <a:cs typeface="Arial" panose="020B0604020202020204" pitchFamily="34" charset="0"/>
        </a:defRPr>
      </a:lvl5pPr>
      <a:lvl6pPr marL="2154659" indent="-287851" algn="l" defTabSz="609570" rtl="0" eaLnBrk="1" latinLnBrk="0" hangingPunct="1">
        <a:spcBef>
          <a:spcPts val="0"/>
        </a:spcBef>
        <a:buFont typeface="Wingdings" panose="05000000000000000000" pitchFamily="2" charset="2"/>
        <a:buChar char="§"/>
        <a:defRPr sz="2267" kern="1200">
          <a:solidFill>
            <a:schemeClr val="tx1"/>
          </a:solidFill>
          <a:latin typeface="+mn-lt"/>
          <a:ea typeface="+mn-ea"/>
          <a:cs typeface="+mn-cs"/>
        </a:defRPr>
      </a:lvl6pPr>
      <a:lvl7pPr marL="3962202" indent="-304784" algn="l" defTabSz="609570" rtl="0" eaLnBrk="1" latinLnBrk="0" hangingPunct="1">
        <a:spcBef>
          <a:spcPct val="20000"/>
        </a:spcBef>
        <a:buFont typeface="Arial"/>
        <a:buChar char="•"/>
        <a:defRPr sz="2667" kern="1200">
          <a:solidFill>
            <a:schemeClr val="tx1"/>
          </a:solidFill>
          <a:latin typeface="+mn-lt"/>
          <a:ea typeface="+mn-ea"/>
          <a:cs typeface="+mn-cs"/>
        </a:defRPr>
      </a:lvl7pPr>
      <a:lvl8pPr marL="4571772" indent="-304784" algn="l" defTabSz="609570" rtl="0" eaLnBrk="1" latinLnBrk="0" hangingPunct="1">
        <a:spcBef>
          <a:spcPct val="20000"/>
        </a:spcBef>
        <a:buFont typeface="Arial"/>
        <a:buChar char="•"/>
        <a:defRPr sz="2667" kern="1200">
          <a:solidFill>
            <a:schemeClr val="tx1"/>
          </a:solidFill>
          <a:latin typeface="+mn-lt"/>
          <a:ea typeface="+mn-ea"/>
          <a:cs typeface="+mn-cs"/>
        </a:defRPr>
      </a:lvl8pPr>
      <a:lvl9pPr marL="5181341" indent="-304784" algn="l" defTabSz="609570"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sv-SE"/>
      </a:defPPr>
      <a:lvl1pPr marL="0" algn="l" defTabSz="609570" rtl="0" eaLnBrk="1" latinLnBrk="0" hangingPunct="1">
        <a:defRPr sz="2400" kern="1200">
          <a:solidFill>
            <a:schemeClr val="tx1"/>
          </a:solidFill>
          <a:latin typeface="+mn-lt"/>
          <a:ea typeface="+mn-ea"/>
          <a:cs typeface="+mn-cs"/>
        </a:defRPr>
      </a:lvl1pPr>
      <a:lvl2pPr marL="609570" algn="l" defTabSz="609570" rtl="0" eaLnBrk="1" latinLnBrk="0" hangingPunct="1">
        <a:defRPr sz="2400" kern="1200">
          <a:solidFill>
            <a:schemeClr val="tx1"/>
          </a:solidFill>
          <a:latin typeface="+mn-lt"/>
          <a:ea typeface="+mn-ea"/>
          <a:cs typeface="+mn-cs"/>
        </a:defRPr>
      </a:lvl2pPr>
      <a:lvl3pPr marL="1219140" algn="l" defTabSz="609570" rtl="0" eaLnBrk="1" latinLnBrk="0" hangingPunct="1">
        <a:defRPr sz="2400" kern="1200">
          <a:solidFill>
            <a:schemeClr val="tx1"/>
          </a:solidFill>
          <a:latin typeface="+mn-lt"/>
          <a:ea typeface="+mn-ea"/>
          <a:cs typeface="+mn-cs"/>
        </a:defRPr>
      </a:lvl3pPr>
      <a:lvl4pPr marL="1828709" algn="l" defTabSz="609570" rtl="0" eaLnBrk="1" latinLnBrk="0" hangingPunct="1">
        <a:defRPr sz="2400" kern="1200">
          <a:solidFill>
            <a:schemeClr val="tx1"/>
          </a:solidFill>
          <a:latin typeface="+mn-lt"/>
          <a:ea typeface="+mn-ea"/>
          <a:cs typeface="+mn-cs"/>
        </a:defRPr>
      </a:lvl4pPr>
      <a:lvl5pPr marL="2438278" algn="l" defTabSz="609570" rtl="0" eaLnBrk="1" latinLnBrk="0" hangingPunct="1">
        <a:defRPr sz="2400" kern="1200">
          <a:solidFill>
            <a:schemeClr val="tx1"/>
          </a:solidFill>
          <a:latin typeface="+mn-lt"/>
          <a:ea typeface="+mn-ea"/>
          <a:cs typeface="+mn-cs"/>
        </a:defRPr>
      </a:lvl5pPr>
      <a:lvl6pPr marL="3047848" algn="l" defTabSz="609570" rtl="0" eaLnBrk="1" latinLnBrk="0" hangingPunct="1">
        <a:defRPr sz="2400" kern="1200">
          <a:solidFill>
            <a:schemeClr val="tx1"/>
          </a:solidFill>
          <a:latin typeface="+mn-lt"/>
          <a:ea typeface="+mn-ea"/>
          <a:cs typeface="+mn-cs"/>
        </a:defRPr>
      </a:lvl6pPr>
      <a:lvl7pPr marL="3657418" algn="l" defTabSz="609570" rtl="0" eaLnBrk="1" latinLnBrk="0" hangingPunct="1">
        <a:defRPr sz="2400" kern="1200">
          <a:solidFill>
            <a:schemeClr val="tx1"/>
          </a:solidFill>
          <a:latin typeface="+mn-lt"/>
          <a:ea typeface="+mn-ea"/>
          <a:cs typeface="+mn-cs"/>
        </a:defRPr>
      </a:lvl7pPr>
      <a:lvl8pPr marL="4266987" algn="l" defTabSz="609570" rtl="0" eaLnBrk="1" latinLnBrk="0" hangingPunct="1">
        <a:defRPr sz="2400" kern="1200">
          <a:solidFill>
            <a:schemeClr val="tx1"/>
          </a:solidFill>
          <a:latin typeface="+mn-lt"/>
          <a:ea typeface="+mn-ea"/>
          <a:cs typeface="+mn-cs"/>
        </a:defRPr>
      </a:lvl8pPr>
      <a:lvl9pPr marL="4876557" algn="l" defTabSz="609570"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4" pos="2880">
          <p15:clr>
            <a:srgbClr val="F26B43"/>
          </p15:clr>
        </p15:guide>
        <p15:guide id="5" orient="horz" pos="2160">
          <p15:clr>
            <a:srgbClr val="F26B43"/>
          </p15:clr>
        </p15:guide>
        <p15:guide id="6" orient="horz" pos="415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A3866C0-D0FF-418D-AE3D-11D3076A21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SE"/>
          </a:p>
        </p:txBody>
      </p:sp>
      <p:sp>
        <p:nvSpPr>
          <p:cNvPr id="3" name="Text Placeholder 2">
            <a:extLst>
              <a:ext uri="{FF2B5EF4-FFF2-40B4-BE49-F238E27FC236}">
                <a16:creationId xmlns:a16="http://schemas.microsoft.com/office/drawing/2014/main" id="{20D50CAE-0501-5F13-98FA-1B94BC19CE64}"/>
              </a:ext>
            </a:extLst>
          </p:cNvPr>
          <p:cNvSpPr>
            <a:spLocks noGrp="1"/>
          </p:cNvSpPr>
          <p:nvPr>
            <p:ph type="body" idx="1"/>
          </p:nvPr>
        </p:nvSpPr>
        <p:spPr>
          <a:xfrm>
            <a:off x="838200" y="1825624"/>
            <a:ext cx="10515600" cy="4351339"/>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4" name="Date Placeholder 3">
            <a:extLst>
              <a:ext uri="{FF2B5EF4-FFF2-40B4-BE49-F238E27FC236}">
                <a16:creationId xmlns:a16="http://schemas.microsoft.com/office/drawing/2014/main" id="{E99C9206-99DA-C36F-2053-B85D18ABF099}"/>
              </a:ext>
            </a:extLst>
          </p:cNvPr>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47BA09EE-B4E8-0A45-AE2C-FF4A71108793}" type="datetimeFigureOut">
              <a:rPr lang="en-SE" smtClean="0"/>
              <a:t>05/19/2026</a:t>
            </a:fld>
            <a:endParaRPr lang="en-SE"/>
          </a:p>
        </p:txBody>
      </p:sp>
      <p:sp>
        <p:nvSpPr>
          <p:cNvPr id="5" name="Footer Placeholder 4">
            <a:extLst>
              <a:ext uri="{FF2B5EF4-FFF2-40B4-BE49-F238E27FC236}">
                <a16:creationId xmlns:a16="http://schemas.microsoft.com/office/drawing/2014/main" id="{D836B116-8C33-CD8E-81D6-90991FC2BF9C}"/>
              </a:ext>
            </a:extLst>
          </p:cNvPr>
          <p:cNvSpPr>
            <a:spLocks noGrp="1"/>
          </p:cNvSpPr>
          <p:nvPr>
            <p:ph type="ftr" sz="quarter" idx="3"/>
          </p:nvPr>
        </p:nvSpPr>
        <p:spPr>
          <a:xfrm>
            <a:off x="4038600" y="6356351"/>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SE"/>
          </a:p>
        </p:txBody>
      </p:sp>
      <p:sp>
        <p:nvSpPr>
          <p:cNvPr id="6" name="Slide Number Placeholder 5">
            <a:extLst>
              <a:ext uri="{FF2B5EF4-FFF2-40B4-BE49-F238E27FC236}">
                <a16:creationId xmlns:a16="http://schemas.microsoft.com/office/drawing/2014/main" id="{063B5304-DD2C-A094-9266-D7B8572E45F7}"/>
              </a:ext>
            </a:extLst>
          </p:cNvPr>
          <p:cNvSpPr>
            <a:spLocks noGrp="1"/>
          </p:cNvSpPr>
          <p:nvPr>
            <p:ph type="sldNum" sz="quarter" idx="4"/>
          </p:nvPr>
        </p:nvSpPr>
        <p:spPr>
          <a:xfrm>
            <a:off x="8610600" y="6356351"/>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80693AD8-DE7E-424D-B5E8-27E70C9A9727}" type="slidenum">
              <a:rPr lang="en-SE" smtClean="0"/>
              <a:t>‹#›</a:t>
            </a:fld>
            <a:endParaRPr lang="en-SE"/>
          </a:p>
        </p:txBody>
      </p:sp>
    </p:spTree>
    <p:extLst>
      <p:ext uri="{BB962C8B-B14F-4D97-AF65-F5344CB8AC3E}">
        <p14:creationId xmlns:p14="http://schemas.microsoft.com/office/powerpoint/2010/main" val="1726207334"/>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SE"/>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F419173-A613-DB49-A35E-3FB45E6390B0}"/>
              </a:ext>
            </a:extLst>
          </p:cNvPr>
          <p:cNvSpPr/>
          <p:nvPr userDrawn="1"/>
        </p:nvSpPr>
        <p:spPr>
          <a:xfrm>
            <a:off x="0" y="6501340"/>
            <a:ext cx="12192000" cy="384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2400"/>
          </a:p>
        </p:txBody>
      </p:sp>
      <p:sp>
        <p:nvSpPr>
          <p:cNvPr id="8" name="Platshållare för sidfot 5">
            <a:extLst>
              <a:ext uri="{FF2B5EF4-FFF2-40B4-BE49-F238E27FC236}">
                <a16:creationId xmlns:a16="http://schemas.microsoft.com/office/drawing/2014/main" id="{06B9C0E8-DCB4-2C4D-B49C-1989548CC6F9}"/>
              </a:ext>
            </a:extLst>
          </p:cNvPr>
          <p:cNvSpPr txBox="1">
            <a:spLocks/>
          </p:cNvSpPr>
          <p:nvPr userDrawn="1"/>
        </p:nvSpPr>
        <p:spPr>
          <a:xfrm>
            <a:off x="897038" y="6607009"/>
            <a:ext cx="2414653" cy="232696"/>
          </a:xfrm>
          <a:prstGeom prst="rect">
            <a:avLst/>
          </a:prstGeom>
        </p:spPr>
        <p:txBody>
          <a:bodyPr lIns="0" tIns="0" rIns="0" bIns="0" anchor="t" anchorCtr="0">
            <a:noAutofit/>
          </a:bodyPr>
          <a:lstStyle>
            <a:defPPr>
              <a:defRPr lang="sv-SE"/>
            </a:defPPr>
            <a:lvl1pPr algn="l" defTabSz="457200" rtl="0" fontAlgn="base">
              <a:lnSpc>
                <a:spcPct val="100000"/>
              </a:lnSpc>
              <a:spcBef>
                <a:spcPct val="0"/>
              </a:spcBef>
              <a:spcAft>
                <a:spcPct val="0"/>
              </a:spcAft>
              <a:defRPr lang="sv-SE" sz="900" b="0" i="0" kern="1200" cap="none" baseline="0">
                <a:solidFill>
                  <a:schemeClr val="bg1">
                    <a:lumMod val="75000"/>
                  </a:schemeClr>
                </a:solidFill>
                <a:latin typeface="Arial" panose="020B0604020202020204" pitchFamily="34" charset="0"/>
                <a:ea typeface="ＭＳ Ｐゴシック" pitchFamily="-65" charset="-128"/>
                <a:cs typeface="Arial" panose="020B0604020202020204" pitchFamily="34"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eaLnBrk="0" hangingPunct="0">
              <a:spcBef>
                <a:spcPts val="0"/>
              </a:spcBef>
              <a:buFont typeface="Arial" charset="0"/>
              <a:buNone/>
            </a:pPr>
            <a:r>
              <a:rPr lang="sv-SE" sz="933" b="1" spc="67" baseline="0">
                <a:solidFill>
                  <a:schemeClr val="bg1">
                    <a:lumMod val="75000"/>
                  </a:schemeClr>
                </a:solidFill>
              </a:rPr>
              <a:t>UNIVERSITY OF GOTHENBURG</a:t>
            </a:r>
          </a:p>
        </p:txBody>
      </p:sp>
      <p:sp>
        <p:nvSpPr>
          <p:cNvPr id="1027" name="Platshållare för rubrik 1"/>
          <p:cNvSpPr>
            <a:spLocks noGrp="1"/>
          </p:cNvSpPr>
          <p:nvPr>
            <p:ph type="title"/>
          </p:nvPr>
        </p:nvSpPr>
        <p:spPr bwMode="auto">
          <a:xfrm>
            <a:off x="912000" y="672001"/>
            <a:ext cx="10441800" cy="759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bodyPr>
          <a:lstStyle/>
          <a:p>
            <a:pPr lvl="0"/>
            <a:r>
              <a:rPr lang="en-GB" noProof="0"/>
              <a:t>Click to add title</a:t>
            </a:r>
            <a:endParaRPr lang="sv-SE" noProof="0"/>
          </a:p>
        </p:txBody>
      </p:sp>
      <p:sp>
        <p:nvSpPr>
          <p:cNvPr id="4" name="Platshållare för text 3"/>
          <p:cNvSpPr>
            <a:spLocks noGrp="1"/>
          </p:cNvSpPr>
          <p:nvPr>
            <p:ph type="body" idx="1"/>
          </p:nvPr>
        </p:nvSpPr>
        <p:spPr>
          <a:xfrm>
            <a:off x="912000" y="1920000"/>
            <a:ext cx="9216448" cy="3923419"/>
          </a:xfrm>
          <a:prstGeom prst="rect">
            <a:avLst/>
          </a:prstGeom>
        </p:spPr>
        <p:txBody>
          <a:bodyPr vert="horz" lIns="0" tIns="0" rIns="0" bIns="0" rtlCol="0">
            <a:normAutofit/>
          </a:bodyPr>
          <a:lstStyle/>
          <a:p>
            <a:pPr marL="287993" lvl="0" indent="-287993"/>
            <a:r>
              <a:rPr lang="en-US" noProof="0"/>
              <a:t>Type your text or click on the icons below to insert object</a:t>
            </a:r>
          </a:p>
          <a:p>
            <a:pPr marL="575986" lvl="1" indent="-287993"/>
            <a:r>
              <a:rPr lang="en-US" noProof="0"/>
              <a:t>Second level</a:t>
            </a:r>
          </a:p>
          <a:p>
            <a:pPr marL="863978" lvl="2" indent="-287993"/>
            <a:r>
              <a:rPr lang="en-US" noProof="0"/>
              <a:t>Third level</a:t>
            </a:r>
          </a:p>
          <a:p>
            <a:pPr marL="1151971" lvl="3" indent="-287993"/>
            <a:r>
              <a:rPr lang="en-US" noProof="0"/>
              <a:t>Fourth level</a:t>
            </a:r>
          </a:p>
          <a:p>
            <a:pPr marL="1439964" lvl="4" indent="-287993"/>
            <a:r>
              <a:rPr lang="en-US" noProof="0"/>
              <a:t>Fifth level</a:t>
            </a:r>
          </a:p>
        </p:txBody>
      </p:sp>
      <p:sp>
        <p:nvSpPr>
          <p:cNvPr id="11" name="Date Placeholder 1">
            <a:extLst>
              <a:ext uri="{FF2B5EF4-FFF2-40B4-BE49-F238E27FC236}">
                <a16:creationId xmlns:a16="http://schemas.microsoft.com/office/drawing/2014/main" id="{359489DE-820D-EA4B-B29F-5CF912AF8DB0}"/>
              </a:ext>
            </a:extLst>
          </p:cNvPr>
          <p:cNvSpPr>
            <a:spLocks noGrp="1"/>
          </p:cNvSpPr>
          <p:nvPr>
            <p:ph type="dt" sz="half" idx="2"/>
          </p:nvPr>
        </p:nvSpPr>
        <p:spPr>
          <a:xfrm>
            <a:off x="9671792" y="6501342"/>
            <a:ext cx="1305600" cy="338364"/>
          </a:xfrm>
          <a:prstGeom prst="rect">
            <a:avLst/>
          </a:prstGeom>
        </p:spPr>
        <p:txBody>
          <a:bodyPr vert="horz" lIns="91440" tIns="45720" rIns="91440" bIns="45720" rtlCol="0" anchor="ctr"/>
          <a:lstStyle>
            <a:lvl1pPr algn="l">
              <a:defRPr sz="933">
                <a:solidFill>
                  <a:schemeClr val="bg1">
                    <a:lumMod val="75000"/>
                  </a:schemeClr>
                </a:solidFill>
              </a:defRPr>
            </a:lvl1pPr>
          </a:lstStyle>
          <a:p>
            <a:fld id="{B51044B8-23DA-6946-8D9E-2E15B85429F0}" type="datetime1">
              <a:rPr lang="sv-SE" smtClean="0"/>
              <a:t>2026-05-19</a:t>
            </a:fld>
            <a:endParaRPr lang="sv-SE"/>
          </a:p>
        </p:txBody>
      </p:sp>
      <p:sp>
        <p:nvSpPr>
          <p:cNvPr id="12" name="Platshållare för bildnummer 2">
            <a:extLst>
              <a:ext uri="{FF2B5EF4-FFF2-40B4-BE49-F238E27FC236}">
                <a16:creationId xmlns:a16="http://schemas.microsoft.com/office/drawing/2014/main" id="{CD35B63B-12FC-0941-9D3A-E226320AA666}"/>
              </a:ext>
            </a:extLst>
          </p:cNvPr>
          <p:cNvSpPr>
            <a:spLocks noGrp="1"/>
          </p:cNvSpPr>
          <p:nvPr>
            <p:ph type="sldNum" sz="quarter" idx="4"/>
          </p:nvPr>
        </p:nvSpPr>
        <p:spPr>
          <a:xfrm>
            <a:off x="11046320" y="6501342"/>
            <a:ext cx="288032" cy="321141"/>
          </a:xfrm>
          <a:prstGeom prst="rect">
            <a:avLst/>
          </a:prstGeom>
        </p:spPr>
        <p:txBody>
          <a:bodyPr vert="horz" lIns="0" tIns="0" rIns="0" bIns="0" rtlCol="0" anchor="ctr"/>
          <a:lstStyle>
            <a:lvl1pPr algn="r">
              <a:defRPr sz="933">
                <a:solidFill>
                  <a:schemeClr val="bg1">
                    <a:lumMod val="75000"/>
                  </a:schemeClr>
                </a:solidFill>
              </a:defRPr>
            </a:lvl1pPr>
          </a:lstStyle>
          <a:p>
            <a:pPr>
              <a:defRPr/>
            </a:pPr>
            <a:fld id="{9426A61E-93B8-384D-8975-0A89DB09A550}" type="slidenum">
              <a:rPr lang="sv-SE" smtClean="0"/>
              <a:pPr>
                <a:defRPr/>
              </a:pPr>
              <a:t>‹#›</a:t>
            </a:fld>
            <a:endParaRPr lang="sv-SE"/>
          </a:p>
        </p:txBody>
      </p:sp>
      <p:sp>
        <p:nvSpPr>
          <p:cNvPr id="10" name="Platshållare för sidfot 5">
            <a:extLst>
              <a:ext uri="{FF2B5EF4-FFF2-40B4-BE49-F238E27FC236}">
                <a16:creationId xmlns:a16="http://schemas.microsoft.com/office/drawing/2014/main" id="{B5F637CF-7FE0-2440-B6C6-8B84B87E4584}"/>
              </a:ext>
            </a:extLst>
          </p:cNvPr>
          <p:cNvSpPr>
            <a:spLocks noGrp="1"/>
          </p:cNvSpPr>
          <p:nvPr>
            <p:ph type="ftr" sz="quarter" idx="3"/>
          </p:nvPr>
        </p:nvSpPr>
        <p:spPr>
          <a:xfrm>
            <a:off x="3163200" y="6607008"/>
            <a:ext cx="5088379" cy="143696"/>
          </a:xfrm>
          <a:prstGeom prst="rect">
            <a:avLst/>
          </a:prstGeom>
        </p:spPr>
        <p:txBody>
          <a:bodyPr lIns="0" tIns="0" rIns="0" bIns="0" anchor="t" anchorCtr="0">
            <a:noAutofit/>
          </a:bodyPr>
          <a:lstStyle>
            <a:lvl1pPr algn="l">
              <a:lnSpc>
                <a:spcPct val="100000"/>
              </a:lnSpc>
              <a:defRPr lang="sv-SE" sz="933" b="1" i="0" cap="none" spc="67" baseline="0">
                <a:solidFill>
                  <a:schemeClr val="bg1">
                    <a:lumMod val="75000"/>
                  </a:schemeClr>
                </a:solidFill>
                <a:latin typeface="Arial" panose="020B0604020202020204" pitchFamily="34" charset="0"/>
                <a:ea typeface="ＭＳ Ｐゴシック" pitchFamily="-65" charset="-128"/>
                <a:cs typeface="Arial" panose="020B0604020202020204" pitchFamily="34" charset="0"/>
              </a:defRPr>
            </a:lvl1pPr>
          </a:lstStyle>
          <a:p>
            <a:pPr eaLnBrk="0" hangingPunct="0"/>
            <a:r>
              <a:rPr lang="en"/>
              <a:t>|      ORGANISATION NAME – CHANGE HEADER/FOOTER </a:t>
            </a:r>
          </a:p>
        </p:txBody>
      </p:sp>
    </p:spTree>
    <p:extLst>
      <p:ext uri="{BB962C8B-B14F-4D97-AF65-F5344CB8AC3E}">
        <p14:creationId xmlns:p14="http://schemas.microsoft.com/office/powerpoint/2010/main" val="4226652666"/>
      </p:ext>
    </p:extLst>
  </p:cSld>
  <p:clrMap bg1="lt1" tx1="dk1" bg2="lt2" tx2="dk2" accent1="accent1" accent2="accent2" accent3="accent3" accent4="accent4" accent5="accent5" accent6="accent6" hlink="hlink" folHlink="folHlink"/>
  <p:sldLayoutIdLst>
    <p:sldLayoutId id="2147483695" r:id="rId1"/>
    <p:sldLayoutId id="2147483696" r:id="rId2"/>
    <p:sldLayoutId id="2147483697" r:id="rId3"/>
    <p:sldLayoutId id="2147483698" r:id="rId4"/>
    <p:sldLayoutId id="2147483699" r:id="rId5"/>
    <p:sldLayoutId id="2147483700"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 id="2147483711" r:id="rId17"/>
    <p:sldLayoutId id="2147483712" r:id="rId18"/>
    <p:sldLayoutId id="2147483713" r:id="rId19"/>
    <p:sldLayoutId id="2147483714" r:id="rId20"/>
    <p:sldLayoutId id="2147483716" r:id="rId21"/>
    <p:sldLayoutId id="2147483717" r:id="rId22"/>
    <p:sldLayoutId id="2147483761" r:id="rId23"/>
  </p:sldLayoutIdLst>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hf sldNum="0" hdr="0" ftr="0" dt="0"/>
  <p:txStyles>
    <p:titleStyle>
      <a:lvl1pPr algn="l" defTabSz="609585" rtl="0" eaLnBrk="1" fontAlgn="base" hangingPunct="1">
        <a:lnSpc>
          <a:spcPct val="90000"/>
        </a:lnSpc>
        <a:spcBef>
          <a:spcPct val="0"/>
        </a:spcBef>
        <a:spcAft>
          <a:spcPct val="0"/>
        </a:spcAft>
        <a:defRPr sz="3733" b="1" i="0" kern="1200">
          <a:solidFill>
            <a:schemeClr val="bg1">
              <a:lumMod val="95000"/>
            </a:schemeClr>
          </a:solidFill>
          <a:latin typeface="Arial Narrow"/>
          <a:ea typeface="ＭＳ Ｐゴシック" pitchFamily="-65" charset="-128"/>
          <a:cs typeface="ＭＳ Ｐゴシック" charset="0"/>
        </a:defRPr>
      </a:lvl1pPr>
      <a:lvl2pPr algn="l" defTabSz="609585" rtl="0" eaLnBrk="1" fontAlgn="base" hangingPunct="1">
        <a:lnSpc>
          <a:spcPct val="90000"/>
        </a:lnSpc>
        <a:spcBef>
          <a:spcPct val="0"/>
        </a:spcBef>
        <a:spcAft>
          <a:spcPct val="0"/>
        </a:spcAft>
        <a:defRPr sz="4000" b="1">
          <a:solidFill>
            <a:schemeClr val="tx1"/>
          </a:solidFill>
          <a:latin typeface="Arial" charset="0"/>
          <a:ea typeface="ＭＳ Ｐゴシック" pitchFamily="-65" charset="-128"/>
          <a:cs typeface="ＭＳ Ｐゴシック" charset="0"/>
        </a:defRPr>
      </a:lvl2pPr>
      <a:lvl3pPr algn="l" defTabSz="609585" rtl="0" eaLnBrk="1" fontAlgn="base" hangingPunct="1">
        <a:lnSpc>
          <a:spcPct val="90000"/>
        </a:lnSpc>
        <a:spcBef>
          <a:spcPct val="0"/>
        </a:spcBef>
        <a:spcAft>
          <a:spcPct val="0"/>
        </a:spcAft>
        <a:defRPr sz="4000" b="1">
          <a:solidFill>
            <a:schemeClr val="tx1"/>
          </a:solidFill>
          <a:latin typeface="Arial" charset="0"/>
          <a:ea typeface="ＭＳ Ｐゴシック" pitchFamily="-65" charset="-128"/>
          <a:cs typeface="ＭＳ Ｐゴシック" charset="0"/>
        </a:defRPr>
      </a:lvl3pPr>
      <a:lvl4pPr algn="l" defTabSz="609585" rtl="0" eaLnBrk="1" fontAlgn="base" hangingPunct="1">
        <a:lnSpc>
          <a:spcPct val="90000"/>
        </a:lnSpc>
        <a:spcBef>
          <a:spcPct val="0"/>
        </a:spcBef>
        <a:spcAft>
          <a:spcPct val="0"/>
        </a:spcAft>
        <a:defRPr sz="4000" b="1">
          <a:solidFill>
            <a:schemeClr val="tx1"/>
          </a:solidFill>
          <a:latin typeface="Arial" charset="0"/>
          <a:ea typeface="ＭＳ Ｐゴシック" pitchFamily="-65" charset="-128"/>
          <a:cs typeface="ＭＳ Ｐゴシック" charset="0"/>
        </a:defRPr>
      </a:lvl4pPr>
      <a:lvl5pPr algn="l" defTabSz="609585" rtl="0" eaLnBrk="1" fontAlgn="base" hangingPunct="1">
        <a:lnSpc>
          <a:spcPct val="90000"/>
        </a:lnSpc>
        <a:spcBef>
          <a:spcPct val="0"/>
        </a:spcBef>
        <a:spcAft>
          <a:spcPct val="0"/>
        </a:spcAft>
        <a:defRPr sz="4000" b="1">
          <a:solidFill>
            <a:schemeClr val="tx1"/>
          </a:solidFill>
          <a:latin typeface="Arial" charset="0"/>
          <a:ea typeface="ＭＳ Ｐゴシック" pitchFamily="-65" charset="-128"/>
          <a:cs typeface="ＭＳ Ｐゴシック" charset="0"/>
        </a:defRPr>
      </a:lvl5pPr>
      <a:lvl6pPr marL="609585" algn="l" defTabSz="609585" rtl="0" eaLnBrk="1" fontAlgn="base" hangingPunct="1">
        <a:spcBef>
          <a:spcPct val="0"/>
        </a:spcBef>
        <a:spcAft>
          <a:spcPct val="0"/>
        </a:spcAft>
        <a:defRPr sz="2667">
          <a:solidFill>
            <a:srgbClr val="464646"/>
          </a:solidFill>
          <a:latin typeface="Arial Bold" pitchFamily="-65" charset="0"/>
          <a:ea typeface="ＭＳ Ｐゴシック" pitchFamily="-65" charset="-128"/>
        </a:defRPr>
      </a:lvl6pPr>
      <a:lvl7pPr marL="1219170" algn="l" defTabSz="609585" rtl="0" eaLnBrk="1" fontAlgn="base" hangingPunct="1">
        <a:spcBef>
          <a:spcPct val="0"/>
        </a:spcBef>
        <a:spcAft>
          <a:spcPct val="0"/>
        </a:spcAft>
        <a:defRPr sz="2667">
          <a:solidFill>
            <a:srgbClr val="464646"/>
          </a:solidFill>
          <a:latin typeface="Arial Bold" pitchFamily="-65" charset="0"/>
          <a:ea typeface="ＭＳ Ｐゴシック" pitchFamily="-65" charset="-128"/>
        </a:defRPr>
      </a:lvl7pPr>
      <a:lvl8pPr marL="1828754" algn="l" defTabSz="609585" rtl="0" eaLnBrk="1" fontAlgn="base" hangingPunct="1">
        <a:spcBef>
          <a:spcPct val="0"/>
        </a:spcBef>
        <a:spcAft>
          <a:spcPct val="0"/>
        </a:spcAft>
        <a:defRPr sz="2667">
          <a:solidFill>
            <a:srgbClr val="464646"/>
          </a:solidFill>
          <a:latin typeface="Arial Bold" pitchFamily="-65" charset="0"/>
          <a:ea typeface="ＭＳ Ｐゴシック" pitchFamily="-65" charset="-128"/>
        </a:defRPr>
      </a:lvl8pPr>
      <a:lvl9pPr marL="2438339" algn="l" defTabSz="609585" rtl="0" eaLnBrk="1" fontAlgn="base" hangingPunct="1">
        <a:spcBef>
          <a:spcPct val="0"/>
        </a:spcBef>
        <a:spcAft>
          <a:spcPct val="0"/>
        </a:spcAft>
        <a:defRPr sz="2667">
          <a:solidFill>
            <a:srgbClr val="464646"/>
          </a:solidFill>
          <a:latin typeface="Arial Bold" pitchFamily="-65" charset="0"/>
          <a:ea typeface="ＭＳ Ｐゴシック" pitchFamily="-65" charset="-128"/>
        </a:defRPr>
      </a:lvl9pPr>
    </p:titleStyle>
    <p:bodyStyle>
      <a:lvl1pPr marL="239994" indent="-239994" algn="l" defTabSz="609585" rtl="0" eaLnBrk="1" fontAlgn="base" hangingPunct="1">
        <a:lnSpc>
          <a:spcPct val="110000"/>
        </a:lnSpc>
        <a:spcBef>
          <a:spcPts val="1067"/>
        </a:spcBef>
        <a:spcAft>
          <a:spcPct val="0"/>
        </a:spcAft>
        <a:buFont typeface="Arial" charset="0"/>
        <a:buChar char="•"/>
        <a:defRPr lang="sv-SE" sz="2400" kern="1200" dirty="0" smtClean="0">
          <a:solidFill>
            <a:schemeClr val="bg1">
              <a:lumMod val="95000"/>
            </a:schemeClr>
          </a:solidFill>
          <a:latin typeface="Arial" panose="020B0604020202020204" pitchFamily="34" charset="0"/>
          <a:ea typeface="ＭＳ Ｐゴシック" pitchFamily="-65" charset="-128"/>
          <a:cs typeface="Arial" panose="020B0604020202020204" pitchFamily="34" charset="0"/>
        </a:defRPr>
      </a:lvl1pPr>
      <a:lvl2pPr marL="668983" indent="-380990" algn="l" defTabSz="609585" rtl="0" eaLnBrk="1" fontAlgn="base" hangingPunct="1">
        <a:lnSpc>
          <a:spcPct val="100000"/>
        </a:lnSpc>
        <a:spcBef>
          <a:spcPts val="267"/>
        </a:spcBef>
        <a:spcAft>
          <a:spcPts val="400"/>
        </a:spcAft>
        <a:buFont typeface="Arial" panose="020B0604020202020204" pitchFamily="34" charset="0"/>
        <a:buChar char="–"/>
        <a:defRPr lang="sv-SE" sz="2133" kern="1200" baseline="0" dirty="0" smtClean="0">
          <a:solidFill>
            <a:schemeClr val="bg1">
              <a:lumMod val="95000"/>
            </a:schemeClr>
          </a:solidFill>
          <a:latin typeface="Arial" panose="020B0604020202020204" pitchFamily="34" charset="0"/>
          <a:ea typeface="ＭＳ Ｐゴシック" pitchFamily="-65" charset="-128"/>
          <a:cs typeface="Arial" panose="020B0604020202020204" pitchFamily="34" charset="0"/>
        </a:defRPr>
      </a:lvl2pPr>
      <a:lvl3pPr marL="956976" indent="-380990" algn="l" defTabSz="609585" rtl="0" eaLnBrk="1" fontAlgn="base" hangingPunct="1">
        <a:spcBef>
          <a:spcPts val="0"/>
        </a:spcBef>
        <a:spcAft>
          <a:spcPts val="400"/>
        </a:spcAft>
        <a:buFont typeface="Wingdings" panose="05000000000000000000" pitchFamily="2" charset="2"/>
        <a:buChar char="§"/>
        <a:defRPr lang="sv-SE" sz="2133" kern="1200" dirty="0" smtClean="0">
          <a:solidFill>
            <a:schemeClr val="bg1">
              <a:lumMod val="95000"/>
            </a:schemeClr>
          </a:solidFill>
          <a:latin typeface="Arial" panose="020B0604020202020204" pitchFamily="34" charset="0"/>
          <a:ea typeface="ＭＳ Ｐゴシック" charset="0"/>
          <a:cs typeface="Arial" panose="020B0604020202020204" pitchFamily="34" charset="0"/>
        </a:defRPr>
      </a:lvl3pPr>
      <a:lvl4pPr marL="1244969" indent="-380990" algn="l" defTabSz="609585" rtl="0" eaLnBrk="1" fontAlgn="base" hangingPunct="1">
        <a:spcBef>
          <a:spcPts val="0"/>
        </a:spcBef>
        <a:spcAft>
          <a:spcPts val="400"/>
        </a:spcAft>
        <a:buFont typeface="Arial" panose="020B0604020202020204" pitchFamily="34" charset="0"/>
        <a:buChar char="•"/>
        <a:defRPr lang="sv-SE" sz="2133" kern="1200" baseline="0" dirty="0" smtClean="0">
          <a:solidFill>
            <a:schemeClr val="bg1">
              <a:lumMod val="95000"/>
            </a:schemeClr>
          </a:solidFill>
          <a:latin typeface="Arial" panose="020B0604020202020204" pitchFamily="34" charset="0"/>
          <a:ea typeface="Helvetica" charset="0"/>
          <a:cs typeface="Arial" panose="020B0604020202020204" pitchFamily="34" charset="0"/>
        </a:defRPr>
      </a:lvl4pPr>
      <a:lvl5pPr marL="1532962" indent="-380990" algn="l" defTabSz="609585" rtl="0" eaLnBrk="1" fontAlgn="base" hangingPunct="1">
        <a:spcBef>
          <a:spcPts val="0"/>
        </a:spcBef>
        <a:spcAft>
          <a:spcPct val="0"/>
        </a:spcAft>
        <a:buFont typeface="Arial" panose="020B0604020202020204" pitchFamily="34" charset="0"/>
        <a:buChar char="–"/>
        <a:defRPr lang="sv-SE" sz="2133" kern="1200" dirty="0">
          <a:solidFill>
            <a:schemeClr val="bg1">
              <a:lumMod val="95000"/>
            </a:schemeClr>
          </a:solidFill>
          <a:latin typeface="Arial" panose="020B0604020202020204" pitchFamily="34" charset="0"/>
          <a:ea typeface="Helvetica" charset="0"/>
          <a:cs typeface="Arial" panose="020B0604020202020204" pitchFamily="34" charset="0"/>
        </a:defRPr>
      </a:lvl5pPr>
      <a:lvl6pPr marL="2154713" indent="-287859" algn="l" defTabSz="609585" rtl="0" eaLnBrk="1" latinLnBrk="0" hangingPunct="1">
        <a:spcBef>
          <a:spcPts val="0"/>
        </a:spcBef>
        <a:buFont typeface="Wingdings" panose="05000000000000000000" pitchFamily="2" charset="2"/>
        <a:buChar char="§"/>
        <a:defRPr sz="22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sv-SE"/>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4" pos="2880">
          <p15:clr>
            <a:srgbClr val="F26B43"/>
          </p15:clr>
        </p15:guide>
        <p15:guide id="5" orient="horz" pos="2160">
          <p15:clr>
            <a:srgbClr val="F26B43"/>
          </p15:clr>
        </p15:guide>
        <p15:guide id="6" orient="horz" pos="4156">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8F419173-A613-DB49-A35E-3FB45E6390B0}"/>
              </a:ext>
            </a:extLst>
          </p:cNvPr>
          <p:cNvSpPr/>
          <p:nvPr/>
        </p:nvSpPr>
        <p:spPr>
          <a:xfrm>
            <a:off x="0" y="6501340"/>
            <a:ext cx="12192000" cy="384000"/>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2400"/>
          </a:p>
        </p:txBody>
      </p:sp>
      <p:sp>
        <p:nvSpPr>
          <p:cNvPr id="8" name="Platshållare för sidfot 5">
            <a:extLst>
              <a:ext uri="{FF2B5EF4-FFF2-40B4-BE49-F238E27FC236}">
                <a16:creationId xmlns:a16="http://schemas.microsoft.com/office/drawing/2014/main" id="{06B9C0E8-DCB4-2C4D-B49C-1989548CC6F9}"/>
              </a:ext>
            </a:extLst>
          </p:cNvPr>
          <p:cNvSpPr txBox="1">
            <a:spLocks/>
          </p:cNvSpPr>
          <p:nvPr/>
        </p:nvSpPr>
        <p:spPr>
          <a:xfrm>
            <a:off x="897038" y="6607009"/>
            <a:ext cx="2414653" cy="232696"/>
          </a:xfrm>
          <a:prstGeom prst="rect">
            <a:avLst/>
          </a:prstGeom>
        </p:spPr>
        <p:txBody>
          <a:bodyPr lIns="0" tIns="0" rIns="0" bIns="0" anchor="t" anchorCtr="0">
            <a:noAutofit/>
          </a:bodyPr>
          <a:lstStyle>
            <a:defPPr>
              <a:defRPr lang="sv-SE"/>
            </a:defPPr>
            <a:lvl1pPr algn="l" defTabSz="457200" rtl="0" fontAlgn="base">
              <a:lnSpc>
                <a:spcPct val="100000"/>
              </a:lnSpc>
              <a:spcBef>
                <a:spcPct val="0"/>
              </a:spcBef>
              <a:spcAft>
                <a:spcPct val="0"/>
              </a:spcAft>
              <a:defRPr lang="sv-SE" sz="900" b="0" i="0" kern="1200" cap="none" baseline="0">
                <a:solidFill>
                  <a:schemeClr val="bg1">
                    <a:lumMod val="75000"/>
                  </a:schemeClr>
                </a:solidFill>
                <a:latin typeface="Arial" panose="020B0604020202020204" pitchFamily="34" charset="0"/>
                <a:ea typeface="ＭＳ Ｐゴシック" pitchFamily="-65" charset="-128"/>
                <a:cs typeface="Arial" panose="020B0604020202020204" pitchFamily="34"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eaLnBrk="0" hangingPunct="0">
              <a:spcBef>
                <a:spcPts val="0"/>
              </a:spcBef>
              <a:buFont typeface="Arial" charset="0"/>
              <a:buNone/>
            </a:pPr>
            <a:r>
              <a:rPr lang="sv-SE" sz="933" b="1" spc="67" baseline="0">
                <a:solidFill>
                  <a:schemeClr val="bg1">
                    <a:lumMod val="75000"/>
                  </a:schemeClr>
                </a:solidFill>
              </a:rPr>
              <a:t>GÖTEBORGS UNIVERSITET</a:t>
            </a:r>
          </a:p>
        </p:txBody>
      </p:sp>
      <p:sp>
        <p:nvSpPr>
          <p:cNvPr id="1027" name="Platshållare för rubrik 1"/>
          <p:cNvSpPr>
            <a:spLocks noGrp="1"/>
          </p:cNvSpPr>
          <p:nvPr>
            <p:ph type="title"/>
          </p:nvPr>
        </p:nvSpPr>
        <p:spPr bwMode="auto">
          <a:xfrm>
            <a:off x="912000" y="672001"/>
            <a:ext cx="10441800" cy="759209"/>
          </a:xfrm>
          <a:prstGeom prst="rect">
            <a:avLst/>
          </a:prstGeom>
          <a:noFill/>
          <a:ln>
            <a:noFill/>
          </a:ln>
          <a:extLst>
            <a:ext uri="{FAA26D3D-D897-4be2-8F04-BA451C77F1D7}">
              <ma14:placeholderFlag xmlns="" xmlns:ma14="http://schemas.microsoft.com/office/mac/drawingml/2011/main" xmlns:p15="http://schemas.microsoft.com/office/powerpoint/2012/main" xmlns:mc="http://schemas.openxmlformats.org/markup-compatibility/2006" xmlns:p14="http://schemas.microsoft.com/office/powerpoint/2010/main" xmlns:a14="http://schemas.microsoft.com/office/drawing/2010/main" xmlns:a16="http://schemas.microsoft.com/office/drawing/2014/main" val="1"/>
            </a:ext>
            <a:ext uri="{909E8E84-426E-40dd-AFC4-6F175D3DCCD1}">
              <a14:hiddenFill xmlns="" xmlns:a14="http://schemas.microsoft.com/office/drawing/2010/main" xmlns:p15="http://schemas.microsoft.com/office/powerpoint/2012/main" xmlns:mc="http://schemas.openxmlformats.org/markup-compatibility/2006" xmlns:p14="http://schemas.microsoft.com/office/powerpoint/2010/main" xmlns:ma14="http://schemas.microsoft.com/office/mac/drawingml/2011/main" xmlns:a16="http://schemas.microsoft.com/office/drawing/2014/main">
                <a:solidFill>
                  <a:srgbClr val="FFFFFF"/>
                </a:solidFill>
              </a14:hiddenFill>
            </a:ext>
            <a:ext uri="{91240B29-F687-4f45-9708-019B960494DF}">
              <a14:hiddenLine xmlns="" xmlns:a14="http://schemas.microsoft.com/office/drawing/2010/main" xmlns:p15="http://schemas.microsoft.com/office/powerpoint/2012/main" xmlns:mc="http://schemas.openxmlformats.org/markup-compatibility/2006" xmlns:p14="http://schemas.microsoft.com/office/powerpoint/2010/main" xmlns:ma14="http://schemas.microsoft.com/office/mac/drawingml/2011/main" xmlns:a16="http://schemas.microsoft.com/office/drawing/2014/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endParaRPr lang="sv-SE" noProof="0"/>
          </a:p>
        </p:txBody>
      </p:sp>
      <p:sp>
        <p:nvSpPr>
          <p:cNvPr id="4" name="Platshållare för text 3"/>
          <p:cNvSpPr>
            <a:spLocks noGrp="1"/>
          </p:cNvSpPr>
          <p:nvPr>
            <p:ph type="body" idx="1"/>
          </p:nvPr>
        </p:nvSpPr>
        <p:spPr>
          <a:xfrm>
            <a:off x="912000" y="1920000"/>
            <a:ext cx="9216448" cy="3923419"/>
          </a:xfrm>
          <a:prstGeom prst="rect">
            <a:avLst/>
          </a:prstGeom>
        </p:spPr>
        <p:txBody>
          <a:bodyPr vert="horz" lIns="0" tIns="0" rIns="0" bIns="0" rtlCol="0">
            <a:normAutofit/>
          </a:bodyPr>
          <a:lstStyle/>
          <a:p>
            <a:pPr marL="287993" lvl="0" indent="-287993"/>
            <a:r>
              <a:rPr lang="sv-SE"/>
              <a:t>Klicka här för att ändra format på bakgrundstexten</a:t>
            </a:r>
          </a:p>
          <a:p>
            <a:pPr marL="575986" lvl="1" indent="-287993">
              <a:buFont typeface="Arial" panose="020B0604020202020204" pitchFamily="34" charset="0"/>
            </a:pPr>
            <a:r>
              <a:rPr lang="sv-SE"/>
              <a:t>Nivå två</a:t>
            </a:r>
          </a:p>
          <a:p>
            <a:pPr marL="863978" lvl="2" indent="-287993"/>
            <a:r>
              <a:rPr lang="sv-SE"/>
              <a:t>Nivå tre</a:t>
            </a:r>
          </a:p>
          <a:p>
            <a:pPr marL="1151971" lvl="3" indent="-287993"/>
            <a:r>
              <a:rPr lang="sv-SE"/>
              <a:t>Nivå fyra</a:t>
            </a:r>
          </a:p>
          <a:p>
            <a:pPr marL="1439964" lvl="4" indent="-287993"/>
            <a:r>
              <a:rPr lang="sv-SE"/>
              <a:t>Nivå fem</a:t>
            </a:r>
          </a:p>
        </p:txBody>
      </p:sp>
      <p:sp>
        <p:nvSpPr>
          <p:cNvPr id="11" name="Date Placeholder 1">
            <a:extLst>
              <a:ext uri="{FF2B5EF4-FFF2-40B4-BE49-F238E27FC236}">
                <a16:creationId xmlns:a16="http://schemas.microsoft.com/office/drawing/2014/main" id="{359489DE-820D-EA4B-B29F-5CF912AF8DB0}"/>
              </a:ext>
            </a:extLst>
          </p:cNvPr>
          <p:cNvSpPr>
            <a:spLocks noGrp="1"/>
          </p:cNvSpPr>
          <p:nvPr>
            <p:ph type="dt" sz="half" idx="2"/>
          </p:nvPr>
        </p:nvSpPr>
        <p:spPr>
          <a:xfrm>
            <a:off x="9671792" y="6501342"/>
            <a:ext cx="1305600" cy="338364"/>
          </a:xfrm>
          <a:prstGeom prst="rect">
            <a:avLst/>
          </a:prstGeom>
        </p:spPr>
        <p:txBody>
          <a:bodyPr vert="horz" lIns="91440" tIns="45720" rIns="91440" bIns="45720" rtlCol="0" anchor="ctr"/>
          <a:lstStyle>
            <a:lvl1pPr algn="l">
              <a:defRPr sz="933">
                <a:solidFill>
                  <a:schemeClr val="bg1">
                    <a:lumMod val="75000"/>
                  </a:schemeClr>
                </a:solidFill>
              </a:defRPr>
            </a:lvl1pPr>
          </a:lstStyle>
          <a:p>
            <a:fld id="{1FEEB1DE-F818-474A-8EC8-5D42B51242F6}" type="datetime1">
              <a:rPr lang="sv-SE" smtClean="0"/>
              <a:t>2026-05-19</a:t>
            </a:fld>
            <a:endParaRPr lang="sv-SE"/>
          </a:p>
        </p:txBody>
      </p:sp>
      <p:sp>
        <p:nvSpPr>
          <p:cNvPr id="12" name="Platshållare för bildnummer 2">
            <a:extLst>
              <a:ext uri="{FF2B5EF4-FFF2-40B4-BE49-F238E27FC236}">
                <a16:creationId xmlns:a16="http://schemas.microsoft.com/office/drawing/2014/main" id="{CD35B63B-12FC-0941-9D3A-E226320AA666}"/>
              </a:ext>
            </a:extLst>
          </p:cNvPr>
          <p:cNvSpPr>
            <a:spLocks noGrp="1"/>
          </p:cNvSpPr>
          <p:nvPr>
            <p:ph type="sldNum" sz="quarter" idx="4"/>
          </p:nvPr>
        </p:nvSpPr>
        <p:spPr>
          <a:xfrm>
            <a:off x="11046320" y="6501342"/>
            <a:ext cx="288032" cy="321141"/>
          </a:xfrm>
          <a:prstGeom prst="rect">
            <a:avLst/>
          </a:prstGeom>
        </p:spPr>
        <p:txBody>
          <a:bodyPr vert="horz" lIns="0" tIns="0" rIns="0" bIns="0" rtlCol="0" anchor="ctr"/>
          <a:lstStyle>
            <a:lvl1pPr algn="r">
              <a:defRPr sz="933">
                <a:solidFill>
                  <a:schemeClr val="bg1">
                    <a:lumMod val="75000"/>
                  </a:schemeClr>
                </a:solidFill>
              </a:defRPr>
            </a:lvl1pPr>
          </a:lstStyle>
          <a:p>
            <a:pPr>
              <a:defRPr/>
            </a:pPr>
            <a:fld id="{9426A61E-93B8-384D-8975-0A89DB09A550}" type="slidenum">
              <a:rPr lang="sv-SE" smtClean="0"/>
              <a:pPr>
                <a:defRPr/>
              </a:pPr>
              <a:t>‹#›</a:t>
            </a:fld>
            <a:endParaRPr lang="sv-SE"/>
          </a:p>
        </p:txBody>
      </p:sp>
      <p:sp>
        <p:nvSpPr>
          <p:cNvPr id="13" name="Platshållare för sidfot 5">
            <a:extLst>
              <a:ext uri="{FF2B5EF4-FFF2-40B4-BE49-F238E27FC236}">
                <a16:creationId xmlns:a16="http://schemas.microsoft.com/office/drawing/2014/main" id="{350875ED-3D80-FD49-8869-973B8BA18B2F}"/>
              </a:ext>
            </a:extLst>
          </p:cNvPr>
          <p:cNvSpPr>
            <a:spLocks noGrp="1"/>
          </p:cNvSpPr>
          <p:nvPr>
            <p:ph type="ftr" sz="quarter" idx="3"/>
          </p:nvPr>
        </p:nvSpPr>
        <p:spPr>
          <a:xfrm>
            <a:off x="2927648" y="6609241"/>
            <a:ext cx="5088379" cy="143696"/>
          </a:xfrm>
          <a:prstGeom prst="rect">
            <a:avLst/>
          </a:prstGeom>
        </p:spPr>
        <p:txBody>
          <a:bodyPr lIns="0" tIns="0" rIns="0" bIns="0" anchor="t" anchorCtr="0">
            <a:noAutofit/>
          </a:bodyPr>
          <a:lstStyle>
            <a:lvl1pPr algn="l">
              <a:lnSpc>
                <a:spcPct val="100000"/>
              </a:lnSpc>
              <a:defRPr lang="sv-SE" sz="933" b="1" i="0" cap="none" spc="67" baseline="0">
                <a:solidFill>
                  <a:schemeClr val="bg1">
                    <a:lumMod val="75000"/>
                  </a:schemeClr>
                </a:solidFill>
                <a:latin typeface="Arial" panose="020B0604020202020204" pitchFamily="34" charset="0"/>
                <a:ea typeface="ＭＳ Ｐゴシック" pitchFamily="-65" charset="-128"/>
                <a:cs typeface="Arial" panose="020B0604020202020204" pitchFamily="34" charset="0"/>
              </a:defRPr>
            </a:lvl1pPr>
          </a:lstStyle>
          <a:p>
            <a:pPr eaLnBrk="0" hangingPunct="0"/>
            <a:r>
              <a:rPr lang="en-GB"/>
              <a:t>|      NAMN PÅ VERKSAMHET – ÄNDRAS I SIDFOTSLÄGET</a:t>
            </a:r>
          </a:p>
        </p:txBody>
      </p:sp>
    </p:spTree>
    <p:extLst>
      <p:ext uri="{BB962C8B-B14F-4D97-AF65-F5344CB8AC3E}">
        <p14:creationId xmlns:p14="http://schemas.microsoft.com/office/powerpoint/2010/main" val="2267758796"/>
      </p:ext>
    </p:extLst>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 id="2147483735" r:id="rId17"/>
    <p:sldLayoutId id="2147483736" r:id="rId18"/>
    <p:sldLayoutId id="2147483737" r:id="rId19"/>
    <p:sldLayoutId id="2147483738" r:id="rId20"/>
    <p:sldLayoutId id="2147483762" r:id="rId21"/>
    <p:sldLayoutId id="2147483763" r:id="rId22"/>
  </p:sldLayoutIdLst>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hf sldNum="0" hdr="0" ftr="0" dt="0"/>
  <p:txStyles>
    <p:titleStyle>
      <a:lvl1pPr algn="l" defTabSz="609585" rtl="0" eaLnBrk="1" fontAlgn="base" hangingPunct="1">
        <a:lnSpc>
          <a:spcPct val="90000"/>
        </a:lnSpc>
        <a:spcBef>
          <a:spcPct val="0"/>
        </a:spcBef>
        <a:spcAft>
          <a:spcPct val="0"/>
        </a:spcAft>
        <a:defRPr sz="3733" b="1" i="0" kern="1200">
          <a:solidFill>
            <a:schemeClr val="bg1">
              <a:lumMod val="95000"/>
            </a:schemeClr>
          </a:solidFill>
          <a:latin typeface="Arial Narrow"/>
          <a:ea typeface="ＭＳ Ｐゴシック" pitchFamily="-65" charset="-128"/>
          <a:cs typeface="ＭＳ Ｐゴシック" charset="0"/>
        </a:defRPr>
      </a:lvl1pPr>
      <a:lvl2pPr algn="l" defTabSz="609585" rtl="0" eaLnBrk="1" fontAlgn="base" hangingPunct="1">
        <a:lnSpc>
          <a:spcPct val="90000"/>
        </a:lnSpc>
        <a:spcBef>
          <a:spcPct val="0"/>
        </a:spcBef>
        <a:spcAft>
          <a:spcPct val="0"/>
        </a:spcAft>
        <a:defRPr sz="4000" b="1">
          <a:solidFill>
            <a:schemeClr val="tx1"/>
          </a:solidFill>
          <a:latin typeface="Arial" charset="0"/>
          <a:ea typeface="ＭＳ Ｐゴシック" pitchFamily="-65" charset="-128"/>
          <a:cs typeface="ＭＳ Ｐゴシック" charset="0"/>
        </a:defRPr>
      </a:lvl2pPr>
      <a:lvl3pPr algn="l" defTabSz="609585" rtl="0" eaLnBrk="1" fontAlgn="base" hangingPunct="1">
        <a:lnSpc>
          <a:spcPct val="90000"/>
        </a:lnSpc>
        <a:spcBef>
          <a:spcPct val="0"/>
        </a:spcBef>
        <a:spcAft>
          <a:spcPct val="0"/>
        </a:spcAft>
        <a:defRPr sz="4000" b="1">
          <a:solidFill>
            <a:schemeClr val="tx1"/>
          </a:solidFill>
          <a:latin typeface="Arial" charset="0"/>
          <a:ea typeface="ＭＳ Ｐゴシック" pitchFamily="-65" charset="-128"/>
          <a:cs typeface="ＭＳ Ｐゴシック" charset="0"/>
        </a:defRPr>
      </a:lvl3pPr>
      <a:lvl4pPr algn="l" defTabSz="609585" rtl="0" eaLnBrk="1" fontAlgn="base" hangingPunct="1">
        <a:lnSpc>
          <a:spcPct val="90000"/>
        </a:lnSpc>
        <a:spcBef>
          <a:spcPct val="0"/>
        </a:spcBef>
        <a:spcAft>
          <a:spcPct val="0"/>
        </a:spcAft>
        <a:defRPr sz="4000" b="1">
          <a:solidFill>
            <a:schemeClr val="tx1"/>
          </a:solidFill>
          <a:latin typeface="Arial" charset="0"/>
          <a:ea typeface="ＭＳ Ｐゴシック" pitchFamily="-65" charset="-128"/>
          <a:cs typeface="ＭＳ Ｐゴシック" charset="0"/>
        </a:defRPr>
      </a:lvl4pPr>
      <a:lvl5pPr algn="l" defTabSz="609585" rtl="0" eaLnBrk="1" fontAlgn="base" hangingPunct="1">
        <a:lnSpc>
          <a:spcPct val="90000"/>
        </a:lnSpc>
        <a:spcBef>
          <a:spcPct val="0"/>
        </a:spcBef>
        <a:spcAft>
          <a:spcPct val="0"/>
        </a:spcAft>
        <a:defRPr sz="4000" b="1">
          <a:solidFill>
            <a:schemeClr val="tx1"/>
          </a:solidFill>
          <a:latin typeface="Arial" charset="0"/>
          <a:ea typeface="ＭＳ Ｐゴシック" pitchFamily="-65" charset="-128"/>
          <a:cs typeface="ＭＳ Ｐゴシック" charset="0"/>
        </a:defRPr>
      </a:lvl5pPr>
      <a:lvl6pPr marL="609585" algn="l" defTabSz="609585" rtl="0" eaLnBrk="1" fontAlgn="base" hangingPunct="1">
        <a:spcBef>
          <a:spcPct val="0"/>
        </a:spcBef>
        <a:spcAft>
          <a:spcPct val="0"/>
        </a:spcAft>
        <a:defRPr sz="2667">
          <a:solidFill>
            <a:srgbClr val="464646"/>
          </a:solidFill>
          <a:latin typeface="Arial Bold" pitchFamily="-65" charset="0"/>
          <a:ea typeface="ＭＳ Ｐゴシック" pitchFamily="-65" charset="-128"/>
        </a:defRPr>
      </a:lvl6pPr>
      <a:lvl7pPr marL="1219170" algn="l" defTabSz="609585" rtl="0" eaLnBrk="1" fontAlgn="base" hangingPunct="1">
        <a:spcBef>
          <a:spcPct val="0"/>
        </a:spcBef>
        <a:spcAft>
          <a:spcPct val="0"/>
        </a:spcAft>
        <a:defRPr sz="2667">
          <a:solidFill>
            <a:srgbClr val="464646"/>
          </a:solidFill>
          <a:latin typeface="Arial Bold" pitchFamily="-65" charset="0"/>
          <a:ea typeface="ＭＳ Ｐゴシック" pitchFamily="-65" charset="-128"/>
        </a:defRPr>
      </a:lvl7pPr>
      <a:lvl8pPr marL="1828754" algn="l" defTabSz="609585" rtl="0" eaLnBrk="1" fontAlgn="base" hangingPunct="1">
        <a:spcBef>
          <a:spcPct val="0"/>
        </a:spcBef>
        <a:spcAft>
          <a:spcPct val="0"/>
        </a:spcAft>
        <a:defRPr sz="2667">
          <a:solidFill>
            <a:srgbClr val="464646"/>
          </a:solidFill>
          <a:latin typeface="Arial Bold" pitchFamily="-65" charset="0"/>
          <a:ea typeface="ＭＳ Ｐゴシック" pitchFamily="-65" charset="-128"/>
        </a:defRPr>
      </a:lvl8pPr>
      <a:lvl9pPr marL="2438339" algn="l" defTabSz="609585" rtl="0" eaLnBrk="1" fontAlgn="base" hangingPunct="1">
        <a:spcBef>
          <a:spcPct val="0"/>
        </a:spcBef>
        <a:spcAft>
          <a:spcPct val="0"/>
        </a:spcAft>
        <a:defRPr sz="2667">
          <a:solidFill>
            <a:srgbClr val="464646"/>
          </a:solidFill>
          <a:latin typeface="Arial Bold" pitchFamily="-65" charset="0"/>
          <a:ea typeface="ＭＳ Ｐゴシック" pitchFamily="-65" charset="-128"/>
        </a:defRPr>
      </a:lvl9pPr>
    </p:titleStyle>
    <p:bodyStyle>
      <a:lvl1pPr marL="239994" indent="-239994" algn="l" defTabSz="609585" rtl="0" eaLnBrk="1" fontAlgn="base" hangingPunct="1">
        <a:lnSpc>
          <a:spcPct val="110000"/>
        </a:lnSpc>
        <a:spcBef>
          <a:spcPts val="1067"/>
        </a:spcBef>
        <a:spcAft>
          <a:spcPct val="0"/>
        </a:spcAft>
        <a:buFont typeface="Arial" charset="0"/>
        <a:buChar char="•"/>
        <a:defRPr lang="sv-SE" sz="2400" kern="1200" dirty="0" smtClean="0">
          <a:solidFill>
            <a:schemeClr val="bg1">
              <a:lumMod val="95000"/>
            </a:schemeClr>
          </a:solidFill>
          <a:latin typeface="Arial" panose="020B0604020202020204" pitchFamily="34" charset="0"/>
          <a:ea typeface="ＭＳ Ｐゴシック" pitchFamily="-65" charset="-128"/>
          <a:cs typeface="Arial" panose="020B0604020202020204" pitchFamily="34" charset="0"/>
        </a:defRPr>
      </a:lvl1pPr>
      <a:lvl2pPr marL="668983" indent="-380990" algn="l" defTabSz="609585" rtl="0" eaLnBrk="1" fontAlgn="base" hangingPunct="1">
        <a:lnSpc>
          <a:spcPct val="100000"/>
        </a:lnSpc>
        <a:spcBef>
          <a:spcPts val="267"/>
        </a:spcBef>
        <a:spcAft>
          <a:spcPts val="400"/>
        </a:spcAft>
        <a:buFont typeface="Arial" panose="020B0604020202020204" pitchFamily="34" charset="0"/>
        <a:buChar char="–"/>
        <a:defRPr lang="sv-SE" sz="2133" kern="1200" baseline="0" dirty="0" smtClean="0">
          <a:solidFill>
            <a:schemeClr val="bg1">
              <a:lumMod val="95000"/>
            </a:schemeClr>
          </a:solidFill>
          <a:latin typeface="Arial" panose="020B0604020202020204" pitchFamily="34" charset="0"/>
          <a:ea typeface="ＭＳ Ｐゴシック" pitchFamily="-65" charset="-128"/>
          <a:cs typeface="Arial" panose="020B0604020202020204" pitchFamily="34" charset="0"/>
        </a:defRPr>
      </a:lvl2pPr>
      <a:lvl3pPr marL="956976" indent="-380990" algn="l" defTabSz="609585" rtl="0" eaLnBrk="1" fontAlgn="base" hangingPunct="1">
        <a:spcBef>
          <a:spcPts val="0"/>
        </a:spcBef>
        <a:spcAft>
          <a:spcPts val="400"/>
        </a:spcAft>
        <a:buFont typeface="Wingdings" panose="05000000000000000000" pitchFamily="2" charset="2"/>
        <a:buChar char="§"/>
        <a:defRPr lang="sv-SE" sz="2133" kern="1200" dirty="0" smtClean="0">
          <a:solidFill>
            <a:schemeClr val="bg1">
              <a:lumMod val="95000"/>
            </a:schemeClr>
          </a:solidFill>
          <a:latin typeface="Arial" panose="020B0604020202020204" pitchFamily="34" charset="0"/>
          <a:ea typeface="ＭＳ Ｐゴシック" charset="0"/>
          <a:cs typeface="Arial" panose="020B0604020202020204" pitchFamily="34" charset="0"/>
        </a:defRPr>
      </a:lvl3pPr>
      <a:lvl4pPr marL="1244969" indent="-380990" algn="l" defTabSz="609585" rtl="0" eaLnBrk="1" fontAlgn="base" hangingPunct="1">
        <a:spcBef>
          <a:spcPts val="0"/>
        </a:spcBef>
        <a:spcAft>
          <a:spcPts val="400"/>
        </a:spcAft>
        <a:buFont typeface="Arial" panose="020B0604020202020204" pitchFamily="34" charset="0"/>
        <a:buChar char="•"/>
        <a:defRPr lang="sv-SE" sz="2133" kern="1200" baseline="0" dirty="0" smtClean="0">
          <a:solidFill>
            <a:schemeClr val="bg1">
              <a:lumMod val="95000"/>
            </a:schemeClr>
          </a:solidFill>
          <a:latin typeface="Arial" panose="020B0604020202020204" pitchFamily="34" charset="0"/>
          <a:ea typeface="Helvetica" charset="0"/>
          <a:cs typeface="Arial" panose="020B0604020202020204" pitchFamily="34" charset="0"/>
        </a:defRPr>
      </a:lvl4pPr>
      <a:lvl5pPr marL="1532962" indent="-380990" algn="l" defTabSz="609585" rtl="0" eaLnBrk="1" fontAlgn="base" hangingPunct="1">
        <a:spcBef>
          <a:spcPts val="0"/>
        </a:spcBef>
        <a:spcAft>
          <a:spcPct val="0"/>
        </a:spcAft>
        <a:buFont typeface="Arial" panose="020B0604020202020204" pitchFamily="34" charset="0"/>
        <a:buChar char="–"/>
        <a:defRPr lang="sv-SE" sz="2133" kern="1200" dirty="0">
          <a:solidFill>
            <a:schemeClr val="bg1">
              <a:lumMod val="95000"/>
            </a:schemeClr>
          </a:solidFill>
          <a:latin typeface="Arial" panose="020B0604020202020204" pitchFamily="34" charset="0"/>
          <a:ea typeface="Helvetica" charset="0"/>
          <a:cs typeface="Arial" panose="020B0604020202020204" pitchFamily="34" charset="0"/>
        </a:defRPr>
      </a:lvl5pPr>
      <a:lvl6pPr marL="2154713" indent="-287859" algn="l" defTabSz="609585" rtl="0" eaLnBrk="1" latinLnBrk="0" hangingPunct="1">
        <a:spcBef>
          <a:spcPts val="0"/>
        </a:spcBef>
        <a:buFont typeface="Wingdings" panose="05000000000000000000" pitchFamily="2" charset="2"/>
        <a:buChar char="§"/>
        <a:defRPr sz="22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sv-SE"/>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4" pos="2880">
          <p15:clr>
            <a:srgbClr val="F26B43"/>
          </p15:clr>
        </p15:guide>
        <p15:guide id="5" orient="horz" pos="2160">
          <p15:clr>
            <a:srgbClr val="F26B43"/>
          </p15:clr>
        </p15:guide>
        <p15:guide id="6" orient="horz" pos="4156">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Platshållare för bild 7"/>
          <p:cNvSpPr txBox="1">
            <a:spLocks/>
          </p:cNvSpPr>
          <p:nvPr/>
        </p:nvSpPr>
        <p:spPr>
          <a:xfrm>
            <a:off x="901544" y="-5158"/>
            <a:ext cx="1270680" cy="970359"/>
          </a:xfrm>
          <a:prstGeom prst="rect">
            <a:avLst/>
          </a:prstGeom>
          <a:blipFill rotWithShape="1">
            <a:blip r:embed="rId22"/>
            <a:stretch>
              <a:fillRect/>
            </a:stretch>
          </a:blipFill>
        </p:spPr>
        <p:txBody>
          <a:bodyPr>
            <a:normAutofit/>
          </a:bodyPr>
          <a:lstStyle>
            <a:lvl1pPr marL="0" indent="0" algn="l" defTabSz="457200" rtl="0" eaLnBrk="1" fontAlgn="base" hangingPunct="1">
              <a:lnSpc>
                <a:spcPct val="110000"/>
              </a:lnSpc>
              <a:spcBef>
                <a:spcPts val="800"/>
              </a:spcBef>
              <a:spcAft>
                <a:spcPct val="0"/>
              </a:spcAft>
              <a:buFont typeface="Arial" charset="0"/>
              <a:buNone/>
              <a:defRPr lang="sv-SE" sz="2000" kern="1200">
                <a:solidFill>
                  <a:srgbClr val="262626"/>
                </a:solidFill>
                <a:latin typeface="Arial"/>
                <a:ea typeface="ＭＳ Ｐゴシック" pitchFamily="-65" charset="-128"/>
                <a:cs typeface="ＭＳ Ｐゴシック" charset="0"/>
              </a:defRPr>
            </a:lvl1pPr>
            <a:lvl2pPr marL="501750" indent="-285750" algn="l" defTabSz="457200" rtl="0" eaLnBrk="1" fontAlgn="base" hangingPunct="1">
              <a:lnSpc>
                <a:spcPct val="110000"/>
              </a:lnSpc>
              <a:spcBef>
                <a:spcPts val="200"/>
              </a:spcBef>
              <a:spcAft>
                <a:spcPct val="0"/>
              </a:spcAft>
              <a:buFont typeface="Arial" panose="020B0604020202020204" pitchFamily="34" charset="0"/>
              <a:buChar char="–"/>
              <a:defRPr lang="sv-SE" sz="1700" kern="1200" baseline="0" dirty="0" smtClean="0">
                <a:solidFill>
                  <a:srgbClr val="262626"/>
                </a:solidFill>
                <a:latin typeface="Arial"/>
                <a:ea typeface="ＭＳ Ｐゴシック" pitchFamily="-65" charset="-128"/>
                <a:cs typeface="Arial"/>
              </a:defRPr>
            </a:lvl2pPr>
            <a:lvl3pPr marL="717750" indent="-285750" algn="l" defTabSz="457200" rtl="0" eaLnBrk="1" fontAlgn="base" hangingPunct="1">
              <a:spcBef>
                <a:spcPts val="0"/>
              </a:spcBef>
              <a:spcAft>
                <a:spcPct val="0"/>
              </a:spcAft>
              <a:buFont typeface="Wingdings" panose="05000000000000000000" pitchFamily="2" charset="2"/>
              <a:buChar char="§"/>
              <a:defRPr lang="sv-SE" sz="1700" kern="1200" dirty="0" smtClean="0">
                <a:solidFill>
                  <a:schemeClr val="tx1">
                    <a:lumMod val="85000"/>
                    <a:lumOff val="15000"/>
                  </a:schemeClr>
                </a:solidFill>
                <a:latin typeface="Helvetica"/>
                <a:ea typeface="ＭＳ Ｐゴシック" charset="0"/>
                <a:cs typeface="Helvetica"/>
              </a:defRPr>
            </a:lvl3pPr>
            <a:lvl4pPr marL="933750" indent="-285750" algn="l" defTabSz="457200" rtl="0" eaLnBrk="1" fontAlgn="base" hangingPunct="1">
              <a:spcBef>
                <a:spcPts val="0"/>
              </a:spcBef>
              <a:spcAft>
                <a:spcPct val="0"/>
              </a:spcAft>
              <a:buFont typeface="Arial" panose="020B0604020202020204" pitchFamily="34" charset="0"/>
              <a:buChar char="•"/>
              <a:defRPr lang="sv-SE" sz="1700" kern="1200" baseline="0" dirty="0" smtClean="0">
                <a:solidFill>
                  <a:schemeClr val="tx1">
                    <a:lumMod val="85000"/>
                    <a:lumOff val="15000"/>
                  </a:schemeClr>
                </a:solidFill>
                <a:latin typeface="Helvetica"/>
                <a:ea typeface="Helvetica" charset="0"/>
                <a:cs typeface="Helvetica"/>
              </a:defRPr>
            </a:lvl4pPr>
            <a:lvl5pPr marL="1149750" indent="-285750" algn="l" defTabSz="457200" rtl="0" eaLnBrk="1" fontAlgn="base" hangingPunct="1">
              <a:spcBef>
                <a:spcPts val="0"/>
              </a:spcBef>
              <a:spcAft>
                <a:spcPct val="0"/>
              </a:spcAft>
              <a:buFont typeface="Arial" panose="020B0604020202020204" pitchFamily="34" charset="0"/>
              <a:buChar char="–"/>
              <a:defRPr lang="sv-SE" sz="1700" kern="1200" dirty="0">
                <a:solidFill>
                  <a:schemeClr val="tx1">
                    <a:lumMod val="85000"/>
                    <a:lumOff val="15000"/>
                  </a:schemeClr>
                </a:solidFill>
                <a:latin typeface="Helvetica"/>
                <a:ea typeface="Helvetica" charset="0"/>
                <a:cs typeface="Helvetica"/>
              </a:defRPr>
            </a:lvl5pPr>
            <a:lvl6pPr marL="1616075" indent="-215900" algn="l" defTabSz="457200" rtl="0" eaLnBrk="1" latinLnBrk="0" hangingPunct="1">
              <a:spcBef>
                <a:spcPts val="0"/>
              </a:spcBef>
              <a:buFont typeface="Wingdings" panose="05000000000000000000" pitchFamily="2" charset="2"/>
              <a:buChar char="§"/>
              <a:defRPr sz="17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sv-SE" sz="2000"/>
              <a:t> </a:t>
            </a:r>
          </a:p>
        </p:txBody>
      </p:sp>
      <p:sp>
        <p:nvSpPr>
          <p:cNvPr id="1027" name="Platshållare för rubrik 1"/>
          <p:cNvSpPr>
            <a:spLocks noGrp="1"/>
          </p:cNvSpPr>
          <p:nvPr>
            <p:ph type="title"/>
          </p:nvPr>
        </p:nvSpPr>
        <p:spPr bwMode="auto">
          <a:xfrm>
            <a:off x="912000" y="1411201"/>
            <a:ext cx="10560000" cy="792163"/>
          </a:xfrm>
          <a:prstGeom prst="rect">
            <a:avLst/>
          </a:prstGeom>
          <a:noFill/>
          <a:ln>
            <a:noFill/>
          </a:ln>
          <a:extLst>
            <a:ext uri="{FAA26D3D-D897-4be2-8F04-BA451C77F1D7}">
              <ma14:placeholderFlag xmlns="" xmlns:ma14="http://schemas.microsoft.com/office/mac/drawingml/2011/main" val="1"/>
            </a:ex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endParaRPr lang="sv-SE" dirty="0"/>
          </a:p>
        </p:txBody>
      </p:sp>
      <p:sp>
        <p:nvSpPr>
          <p:cNvPr id="3" name="Platshållare för bildnummer 2"/>
          <p:cNvSpPr>
            <a:spLocks noGrp="1"/>
          </p:cNvSpPr>
          <p:nvPr>
            <p:ph type="sldNum" sz="quarter" idx="4"/>
          </p:nvPr>
        </p:nvSpPr>
        <p:spPr>
          <a:xfrm>
            <a:off x="10703667" y="6407151"/>
            <a:ext cx="768931" cy="241300"/>
          </a:xfrm>
          <a:prstGeom prst="rect">
            <a:avLst/>
          </a:prstGeom>
        </p:spPr>
        <p:txBody>
          <a:bodyPr vert="horz" lIns="0" tIns="0" rIns="0" bIns="0" rtlCol="0" anchor="ctr"/>
          <a:lstStyle>
            <a:lvl1pPr algn="r">
              <a:defRPr sz="1200">
                <a:solidFill>
                  <a:schemeClr val="tx1">
                    <a:tint val="75000"/>
                  </a:schemeClr>
                </a:solidFill>
              </a:defRPr>
            </a:lvl1pPr>
          </a:lstStyle>
          <a:p>
            <a:pPr>
              <a:defRPr/>
            </a:pPr>
            <a:fld id="{9426A61E-93B8-384D-8975-0A89DB09A550}" type="slidenum">
              <a:rPr lang="sv-SE"/>
              <a:pPr>
                <a:defRPr/>
              </a:pPr>
              <a:t>‹#›</a:t>
            </a:fld>
            <a:endParaRPr lang="sv-SE"/>
          </a:p>
        </p:txBody>
      </p:sp>
      <p:sp>
        <p:nvSpPr>
          <p:cNvPr id="4" name="Platshållare för text 3"/>
          <p:cNvSpPr>
            <a:spLocks noGrp="1"/>
          </p:cNvSpPr>
          <p:nvPr>
            <p:ph type="body" idx="1"/>
          </p:nvPr>
        </p:nvSpPr>
        <p:spPr>
          <a:xfrm>
            <a:off x="912000" y="2350800"/>
            <a:ext cx="9984000" cy="3888000"/>
          </a:xfrm>
          <a:prstGeom prst="rect">
            <a:avLst/>
          </a:prstGeom>
        </p:spPr>
        <p:txBody>
          <a:bodyPr vert="horz" lIns="0" tIns="0" rIns="0" bIns="0" rtlCol="0">
            <a:normAutofit/>
          </a:bodyPr>
          <a:lstStyle/>
          <a:p>
            <a:pPr marL="215995" lvl="0" indent="-215995"/>
            <a:r>
              <a:rPr lang="sv-SE" dirty="0"/>
              <a:t>Klicka här för att ändra format på bakgrundstexten</a:t>
            </a:r>
          </a:p>
          <a:p>
            <a:pPr marL="431989" lvl="1" indent="-215995">
              <a:buFont typeface="Arial" panose="020B0604020202020204" pitchFamily="34" charset="0"/>
            </a:pPr>
            <a:r>
              <a:rPr lang="sv-SE" dirty="0"/>
              <a:t>Nivå två</a:t>
            </a:r>
          </a:p>
          <a:p>
            <a:pPr marL="647984" lvl="2" indent="-215995"/>
            <a:r>
              <a:rPr lang="sv-SE" dirty="0"/>
              <a:t>Nivå tre</a:t>
            </a:r>
          </a:p>
          <a:p>
            <a:pPr marL="863978" lvl="3" indent="-215995"/>
            <a:r>
              <a:rPr lang="sv-SE" dirty="0"/>
              <a:t>Nivå fyra</a:t>
            </a:r>
          </a:p>
          <a:p>
            <a:pPr marL="1079973" lvl="4" indent="-215995"/>
            <a:r>
              <a:rPr lang="sv-SE" dirty="0"/>
              <a:t>Nivå fem</a:t>
            </a:r>
          </a:p>
        </p:txBody>
      </p:sp>
      <p:sp>
        <p:nvSpPr>
          <p:cNvPr id="6" name="Platshållare för sidfot 5"/>
          <p:cNvSpPr>
            <a:spLocks noGrp="1"/>
          </p:cNvSpPr>
          <p:nvPr>
            <p:ph type="ftr" sz="quarter" idx="3"/>
          </p:nvPr>
        </p:nvSpPr>
        <p:spPr>
          <a:xfrm>
            <a:off x="8496000" y="222935"/>
            <a:ext cx="3360000" cy="460800"/>
          </a:xfrm>
          <a:prstGeom prst="rect">
            <a:avLst/>
          </a:prstGeom>
        </p:spPr>
        <p:txBody>
          <a:bodyPr lIns="0" tIns="0" rIns="0" bIns="0" anchor="t" anchorCtr="0">
            <a:noAutofit/>
          </a:bodyPr>
          <a:lstStyle>
            <a:lvl1pPr>
              <a:lnSpc>
                <a:spcPct val="100000"/>
              </a:lnSpc>
              <a:defRPr lang="sv-SE" sz="1100" b="1" i="0" cap="all" baseline="0">
                <a:solidFill>
                  <a:schemeClr val="tx1">
                    <a:lumMod val="85000"/>
                    <a:lumOff val="15000"/>
                  </a:schemeClr>
                </a:solidFill>
                <a:latin typeface="Arial Narrow"/>
                <a:ea typeface="ＭＳ Ｐゴシック" pitchFamily="-65" charset="-128"/>
              </a:defRPr>
            </a:lvl1pPr>
          </a:lstStyle>
          <a:p>
            <a:pPr algn="r" eaLnBrk="0" hangingPunct="0"/>
            <a:r>
              <a:rPr lang="en-GB"/>
              <a:t>ORGANISATIONSNAMN (ÄNDRA SIDHUVUD VIA FLIKEN INFOGA-SIDHUVUD/SIDFOT)</a:t>
            </a:r>
          </a:p>
        </p:txBody>
      </p:sp>
      <p:sp>
        <p:nvSpPr>
          <p:cNvPr id="2" name="Date Placeholder 1"/>
          <p:cNvSpPr>
            <a:spLocks noGrp="1"/>
          </p:cNvSpPr>
          <p:nvPr>
            <p:ph type="dt" sz="half" idx="2"/>
          </p:nvPr>
        </p:nvSpPr>
        <p:spPr>
          <a:xfrm>
            <a:off x="838200" y="6356351"/>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49C5BA-0FA7-4E0F-A7E2-04EDB0521F8A}" type="datetimeFigureOut">
              <a:rPr lang="sv-SE" smtClean="0"/>
              <a:t>2026-05-19</a:t>
            </a:fld>
            <a:endParaRPr lang="sv-SE"/>
          </a:p>
        </p:txBody>
      </p:sp>
    </p:spTree>
    <p:extLst>
      <p:ext uri="{BB962C8B-B14F-4D97-AF65-F5344CB8AC3E}">
        <p14:creationId xmlns:p14="http://schemas.microsoft.com/office/powerpoint/2010/main" val="481623479"/>
      </p:ext>
    </p:extLst>
  </p:cSld>
  <p:clrMap bg1="lt1" tx1="dk1" bg2="lt2" tx2="dk2" accent1="accent1" accent2="accent2" accent3="accent3" accent4="accent4" accent5="accent5" accent6="accent6" hlink="hlink" folHlink="folHlink"/>
  <p:sldLayoutIdLst>
    <p:sldLayoutId id="2147483740" r:id="rId1"/>
    <p:sldLayoutId id="2147483741" r:id="rId2"/>
    <p:sldLayoutId id="2147483742" r:id="rId3"/>
    <p:sldLayoutId id="2147483743" r:id="rId4"/>
    <p:sldLayoutId id="2147483744" r:id="rId5"/>
    <p:sldLayoutId id="2147483745" r:id="rId6"/>
    <p:sldLayoutId id="2147483746" r:id="rId7"/>
    <p:sldLayoutId id="2147483747" r:id="rId8"/>
    <p:sldLayoutId id="2147483748" r:id="rId9"/>
    <p:sldLayoutId id="2147483749" r:id="rId10"/>
    <p:sldLayoutId id="2147483750" r:id="rId11"/>
    <p:sldLayoutId id="2147483751" r:id="rId12"/>
    <p:sldLayoutId id="2147483752" r:id="rId13"/>
    <p:sldLayoutId id="2147483753" r:id="rId14"/>
    <p:sldLayoutId id="2147483754" r:id="rId15"/>
    <p:sldLayoutId id="2147483755" r:id="rId16"/>
    <p:sldLayoutId id="2147483756" r:id="rId17"/>
    <p:sldLayoutId id="2147483757" r:id="rId18"/>
    <p:sldLayoutId id="2147483758" r:id="rId19"/>
    <p:sldLayoutId id="2147483759" r:id="rId20"/>
  </p:sldLayoutIdLst>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hf sldNum="0" hdr="0" dt="0"/>
  <p:txStyles>
    <p:titleStyle>
      <a:lvl1pPr algn="l" defTabSz="457189" rtl="0" eaLnBrk="1" fontAlgn="base" hangingPunct="1">
        <a:lnSpc>
          <a:spcPct val="90000"/>
        </a:lnSpc>
        <a:spcBef>
          <a:spcPct val="0"/>
        </a:spcBef>
        <a:spcAft>
          <a:spcPct val="0"/>
        </a:spcAft>
        <a:defRPr sz="3300" b="1" i="0" kern="1200">
          <a:solidFill>
            <a:schemeClr val="tx1"/>
          </a:solidFill>
          <a:latin typeface="Arial Narrow"/>
          <a:ea typeface="ＭＳ Ｐゴシック" pitchFamily="-65" charset="-128"/>
          <a:cs typeface="ＭＳ Ｐゴシック" charset="0"/>
        </a:defRPr>
      </a:lvl1pPr>
      <a:lvl2pPr algn="l" defTabSz="457189" rtl="0" eaLnBrk="1" fontAlgn="base" hangingPunct="1">
        <a:lnSpc>
          <a:spcPct val="90000"/>
        </a:lnSpc>
        <a:spcBef>
          <a:spcPct val="0"/>
        </a:spcBef>
        <a:spcAft>
          <a:spcPct val="0"/>
        </a:spcAft>
        <a:defRPr sz="3000" b="1">
          <a:solidFill>
            <a:schemeClr val="tx1"/>
          </a:solidFill>
          <a:latin typeface="Arial" charset="0"/>
          <a:ea typeface="ＭＳ Ｐゴシック" pitchFamily="-65" charset="-128"/>
          <a:cs typeface="ＭＳ Ｐゴシック" charset="0"/>
        </a:defRPr>
      </a:lvl2pPr>
      <a:lvl3pPr algn="l" defTabSz="457189" rtl="0" eaLnBrk="1" fontAlgn="base" hangingPunct="1">
        <a:lnSpc>
          <a:spcPct val="90000"/>
        </a:lnSpc>
        <a:spcBef>
          <a:spcPct val="0"/>
        </a:spcBef>
        <a:spcAft>
          <a:spcPct val="0"/>
        </a:spcAft>
        <a:defRPr sz="3000" b="1">
          <a:solidFill>
            <a:schemeClr val="tx1"/>
          </a:solidFill>
          <a:latin typeface="Arial" charset="0"/>
          <a:ea typeface="ＭＳ Ｐゴシック" pitchFamily="-65" charset="-128"/>
          <a:cs typeface="ＭＳ Ｐゴシック" charset="0"/>
        </a:defRPr>
      </a:lvl3pPr>
      <a:lvl4pPr algn="l" defTabSz="457189" rtl="0" eaLnBrk="1" fontAlgn="base" hangingPunct="1">
        <a:lnSpc>
          <a:spcPct val="90000"/>
        </a:lnSpc>
        <a:spcBef>
          <a:spcPct val="0"/>
        </a:spcBef>
        <a:spcAft>
          <a:spcPct val="0"/>
        </a:spcAft>
        <a:defRPr sz="3000" b="1">
          <a:solidFill>
            <a:schemeClr val="tx1"/>
          </a:solidFill>
          <a:latin typeface="Arial" charset="0"/>
          <a:ea typeface="ＭＳ Ｐゴシック" pitchFamily="-65" charset="-128"/>
          <a:cs typeface="ＭＳ Ｐゴシック" charset="0"/>
        </a:defRPr>
      </a:lvl4pPr>
      <a:lvl5pPr algn="l" defTabSz="457189" rtl="0" eaLnBrk="1" fontAlgn="base" hangingPunct="1">
        <a:lnSpc>
          <a:spcPct val="90000"/>
        </a:lnSpc>
        <a:spcBef>
          <a:spcPct val="0"/>
        </a:spcBef>
        <a:spcAft>
          <a:spcPct val="0"/>
        </a:spcAft>
        <a:defRPr sz="3000" b="1">
          <a:solidFill>
            <a:schemeClr val="tx1"/>
          </a:solidFill>
          <a:latin typeface="Arial" charset="0"/>
          <a:ea typeface="ＭＳ Ｐゴシック" pitchFamily="-65" charset="-128"/>
          <a:cs typeface="ＭＳ Ｐゴシック" charset="0"/>
        </a:defRPr>
      </a:lvl5pPr>
      <a:lvl6pPr marL="457189" algn="l" defTabSz="457189" rtl="0" eaLnBrk="1" fontAlgn="base" hangingPunct="1">
        <a:spcBef>
          <a:spcPct val="0"/>
        </a:spcBef>
        <a:spcAft>
          <a:spcPct val="0"/>
        </a:spcAft>
        <a:defRPr sz="2000">
          <a:solidFill>
            <a:srgbClr val="464646"/>
          </a:solidFill>
          <a:latin typeface="Arial Bold" pitchFamily="-65" charset="0"/>
          <a:ea typeface="ＭＳ Ｐゴシック" pitchFamily="-65" charset="-128"/>
        </a:defRPr>
      </a:lvl6pPr>
      <a:lvl7pPr marL="914377" algn="l" defTabSz="457189" rtl="0" eaLnBrk="1" fontAlgn="base" hangingPunct="1">
        <a:spcBef>
          <a:spcPct val="0"/>
        </a:spcBef>
        <a:spcAft>
          <a:spcPct val="0"/>
        </a:spcAft>
        <a:defRPr sz="2000">
          <a:solidFill>
            <a:srgbClr val="464646"/>
          </a:solidFill>
          <a:latin typeface="Arial Bold" pitchFamily="-65" charset="0"/>
          <a:ea typeface="ＭＳ Ｐゴシック" pitchFamily="-65" charset="-128"/>
        </a:defRPr>
      </a:lvl7pPr>
      <a:lvl8pPr marL="1371566" algn="l" defTabSz="457189" rtl="0" eaLnBrk="1" fontAlgn="base" hangingPunct="1">
        <a:spcBef>
          <a:spcPct val="0"/>
        </a:spcBef>
        <a:spcAft>
          <a:spcPct val="0"/>
        </a:spcAft>
        <a:defRPr sz="2000">
          <a:solidFill>
            <a:srgbClr val="464646"/>
          </a:solidFill>
          <a:latin typeface="Arial Bold" pitchFamily="-65" charset="0"/>
          <a:ea typeface="ＭＳ Ｐゴシック" pitchFamily="-65" charset="-128"/>
        </a:defRPr>
      </a:lvl8pPr>
      <a:lvl9pPr marL="1828754" algn="l" defTabSz="457189" rtl="0" eaLnBrk="1" fontAlgn="base" hangingPunct="1">
        <a:spcBef>
          <a:spcPct val="0"/>
        </a:spcBef>
        <a:spcAft>
          <a:spcPct val="0"/>
        </a:spcAft>
        <a:defRPr sz="2000">
          <a:solidFill>
            <a:srgbClr val="464646"/>
          </a:solidFill>
          <a:latin typeface="Arial Bold" pitchFamily="-65" charset="0"/>
          <a:ea typeface="ＭＳ Ｐゴシック" pitchFamily="-65" charset="-128"/>
        </a:defRPr>
      </a:lvl9pPr>
    </p:titleStyle>
    <p:bodyStyle>
      <a:lvl1pPr marL="179996" indent="-179996" algn="l" defTabSz="457189" rtl="0" eaLnBrk="1" fontAlgn="base" hangingPunct="1">
        <a:lnSpc>
          <a:spcPct val="110000"/>
        </a:lnSpc>
        <a:spcBef>
          <a:spcPts val="800"/>
        </a:spcBef>
        <a:spcAft>
          <a:spcPct val="0"/>
        </a:spcAft>
        <a:buFont typeface="Arial" charset="0"/>
        <a:buChar char="•"/>
        <a:defRPr lang="sv-SE" sz="2000" kern="1200" dirty="0" smtClean="0">
          <a:solidFill>
            <a:srgbClr val="262626"/>
          </a:solidFill>
          <a:latin typeface="Arial"/>
          <a:ea typeface="ＭＳ Ｐゴシック" pitchFamily="-65" charset="-128"/>
          <a:cs typeface="ＭＳ Ｐゴシック" charset="0"/>
        </a:defRPr>
      </a:lvl1pPr>
      <a:lvl2pPr marL="501738" indent="-285744" algn="l" defTabSz="457189" rtl="0" eaLnBrk="1" fontAlgn="base" hangingPunct="1">
        <a:lnSpc>
          <a:spcPct val="110000"/>
        </a:lnSpc>
        <a:spcBef>
          <a:spcPts val="200"/>
        </a:spcBef>
        <a:spcAft>
          <a:spcPct val="0"/>
        </a:spcAft>
        <a:buFont typeface="Arial" panose="020B0604020202020204" pitchFamily="34" charset="0"/>
        <a:buChar char="–"/>
        <a:defRPr lang="sv-SE" sz="1700" kern="1200" baseline="0" dirty="0" smtClean="0">
          <a:solidFill>
            <a:srgbClr val="262626"/>
          </a:solidFill>
          <a:latin typeface="Arial"/>
          <a:ea typeface="ＭＳ Ｐゴシック" pitchFamily="-65" charset="-128"/>
          <a:cs typeface="Arial"/>
        </a:defRPr>
      </a:lvl2pPr>
      <a:lvl3pPr marL="717733" indent="-285744" algn="l" defTabSz="457189" rtl="0" eaLnBrk="1" fontAlgn="base" hangingPunct="1">
        <a:spcBef>
          <a:spcPts val="0"/>
        </a:spcBef>
        <a:spcAft>
          <a:spcPct val="0"/>
        </a:spcAft>
        <a:buFont typeface="Wingdings" panose="05000000000000000000" pitchFamily="2" charset="2"/>
        <a:buChar char="§"/>
        <a:defRPr lang="sv-SE" sz="1700" kern="1200" dirty="0" smtClean="0">
          <a:solidFill>
            <a:schemeClr val="tx1">
              <a:lumMod val="85000"/>
              <a:lumOff val="15000"/>
            </a:schemeClr>
          </a:solidFill>
          <a:latin typeface="Helvetica"/>
          <a:ea typeface="ＭＳ Ｐゴシック" charset="0"/>
          <a:cs typeface="Helvetica"/>
        </a:defRPr>
      </a:lvl3pPr>
      <a:lvl4pPr marL="933727" indent="-285744" algn="l" defTabSz="457189" rtl="0" eaLnBrk="1" fontAlgn="base" hangingPunct="1">
        <a:spcBef>
          <a:spcPts val="0"/>
        </a:spcBef>
        <a:spcAft>
          <a:spcPct val="0"/>
        </a:spcAft>
        <a:buFont typeface="Arial" panose="020B0604020202020204" pitchFamily="34" charset="0"/>
        <a:buChar char="•"/>
        <a:defRPr lang="sv-SE" sz="1700" kern="1200" baseline="0" dirty="0" smtClean="0">
          <a:solidFill>
            <a:schemeClr val="tx1">
              <a:lumMod val="85000"/>
              <a:lumOff val="15000"/>
            </a:schemeClr>
          </a:solidFill>
          <a:latin typeface="Helvetica"/>
          <a:ea typeface="Helvetica" charset="0"/>
          <a:cs typeface="Helvetica"/>
        </a:defRPr>
      </a:lvl4pPr>
      <a:lvl5pPr marL="1149722" indent="-285744" algn="l" defTabSz="457189" rtl="0" eaLnBrk="1" fontAlgn="base" hangingPunct="1">
        <a:spcBef>
          <a:spcPts val="0"/>
        </a:spcBef>
        <a:spcAft>
          <a:spcPct val="0"/>
        </a:spcAft>
        <a:buFont typeface="Arial" panose="020B0604020202020204" pitchFamily="34" charset="0"/>
        <a:buChar char="–"/>
        <a:defRPr lang="sv-SE" sz="1700" kern="1200" dirty="0">
          <a:solidFill>
            <a:schemeClr val="tx1">
              <a:lumMod val="85000"/>
              <a:lumOff val="15000"/>
            </a:schemeClr>
          </a:solidFill>
          <a:latin typeface="Helvetica"/>
          <a:ea typeface="Helvetica" charset="0"/>
          <a:cs typeface="Helvetica"/>
        </a:defRPr>
      </a:lvl5pPr>
      <a:lvl6pPr marL="1616034" indent="-215895" algn="l" defTabSz="457189" rtl="0" eaLnBrk="1" latinLnBrk="0" hangingPunct="1">
        <a:spcBef>
          <a:spcPts val="0"/>
        </a:spcBef>
        <a:buFont typeface="Wingdings" panose="05000000000000000000" pitchFamily="2" charset="2"/>
        <a:buChar char="§"/>
        <a:defRPr sz="1700" kern="1200">
          <a:solidFill>
            <a:schemeClr val="tx1"/>
          </a:solidFill>
          <a:latin typeface="+mn-lt"/>
          <a:ea typeface="+mn-ea"/>
          <a:cs typeface="+mn-cs"/>
        </a:defRPr>
      </a:lvl6pPr>
      <a:lvl7pPr marL="2971726" indent="-228594" algn="l" defTabSz="457189" rtl="0" eaLnBrk="1" latinLnBrk="0" hangingPunct="1">
        <a:spcBef>
          <a:spcPct val="20000"/>
        </a:spcBef>
        <a:buFont typeface="Arial"/>
        <a:buChar char="•"/>
        <a:defRPr sz="2000" kern="1200">
          <a:solidFill>
            <a:schemeClr val="tx1"/>
          </a:solidFill>
          <a:latin typeface="+mn-lt"/>
          <a:ea typeface="+mn-ea"/>
          <a:cs typeface="+mn-cs"/>
        </a:defRPr>
      </a:lvl7pPr>
      <a:lvl8pPr marL="3428914" indent="-228594" algn="l" defTabSz="457189" rtl="0" eaLnBrk="1" latinLnBrk="0" hangingPunct="1">
        <a:spcBef>
          <a:spcPct val="20000"/>
        </a:spcBef>
        <a:buFont typeface="Arial"/>
        <a:buChar char="•"/>
        <a:defRPr sz="2000" kern="1200">
          <a:solidFill>
            <a:schemeClr val="tx1"/>
          </a:solidFill>
          <a:latin typeface="+mn-lt"/>
          <a:ea typeface="+mn-ea"/>
          <a:cs typeface="+mn-cs"/>
        </a:defRPr>
      </a:lvl8pPr>
      <a:lvl9pPr marL="3886103" indent="-228594" algn="l" defTabSz="457189"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189" rtl="0" eaLnBrk="1" latinLnBrk="0" hangingPunct="1">
        <a:defRPr sz="1800" kern="1200">
          <a:solidFill>
            <a:schemeClr val="tx1"/>
          </a:solidFill>
          <a:latin typeface="+mn-lt"/>
          <a:ea typeface="+mn-ea"/>
          <a:cs typeface="+mn-cs"/>
        </a:defRPr>
      </a:lvl1pPr>
      <a:lvl2pPr marL="457189" algn="l" defTabSz="457189" rtl="0" eaLnBrk="1" latinLnBrk="0" hangingPunct="1">
        <a:defRPr sz="1800" kern="1200">
          <a:solidFill>
            <a:schemeClr val="tx1"/>
          </a:solidFill>
          <a:latin typeface="+mn-lt"/>
          <a:ea typeface="+mn-ea"/>
          <a:cs typeface="+mn-cs"/>
        </a:defRPr>
      </a:lvl2pPr>
      <a:lvl3pPr marL="914377" algn="l" defTabSz="457189" rtl="0" eaLnBrk="1" latinLnBrk="0" hangingPunct="1">
        <a:defRPr sz="1800" kern="1200">
          <a:solidFill>
            <a:schemeClr val="tx1"/>
          </a:solidFill>
          <a:latin typeface="+mn-lt"/>
          <a:ea typeface="+mn-ea"/>
          <a:cs typeface="+mn-cs"/>
        </a:defRPr>
      </a:lvl3pPr>
      <a:lvl4pPr marL="1371566" algn="l" defTabSz="457189" rtl="0" eaLnBrk="1" latinLnBrk="0" hangingPunct="1">
        <a:defRPr sz="1800" kern="1200">
          <a:solidFill>
            <a:schemeClr val="tx1"/>
          </a:solidFill>
          <a:latin typeface="+mn-lt"/>
          <a:ea typeface="+mn-ea"/>
          <a:cs typeface="+mn-cs"/>
        </a:defRPr>
      </a:lvl4pPr>
      <a:lvl5pPr marL="1828754" algn="l" defTabSz="457189" rtl="0" eaLnBrk="1" latinLnBrk="0" hangingPunct="1">
        <a:defRPr sz="1800" kern="1200">
          <a:solidFill>
            <a:schemeClr val="tx1"/>
          </a:solidFill>
          <a:latin typeface="+mn-lt"/>
          <a:ea typeface="+mn-ea"/>
          <a:cs typeface="+mn-cs"/>
        </a:defRPr>
      </a:lvl5pPr>
      <a:lvl6pPr marL="2285943" algn="l" defTabSz="457189" rtl="0" eaLnBrk="1" latinLnBrk="0" hangingPunct="1">
        <a:defRPr sz="1800" kern="1200">
          <a:solidFill>
            <a:schemeClr val="tx1"/>
          </a:solidFill>
          <a:latin typeface="+mn-lt"/>
          <a:ea typeface="+mn-ea"/>
          <a:cs typeface="+mn-cs"/>
        </a:defRPr>
      </a:lvl6pPr>
      <a:lvl7pPr marL="2743131" algn="l" defTabSz="457189" rtl="0" eaLnBrk="1" latinLnBrk="0" hangingPunct="1">
        <a:defRPr sz="1800" kern="1200">
          <a:solidFill>
            <a:schemeClr val="tx1"/>
          </a:solidFill>
          <a:latin typeface="+mn-lt"/>
          <a:ea typeface="+mn-ea"/>
          <a:cs typeface="+mn-cs"/>
        </a:defRPr>
      </a:lvl7pPr>
      <a:lvl8pPr marL="3200320" algn="l" defTabSz="457189" rtl="0" eaLnBrk="1" latinLnBrk="0" hangingPunct="1">
        <a:defRPr sz="1800" kern="1200">
          <a:solidFill>
            <a:schemeClr val="tx1"/>
          </a:solidFill>
          <a:latin typeface="+mn-lt"/>
          <a:ea typeface="+mn-ea"/>
          <a:cs typeface="+mn-cs"/>
        </a:defRPr>
      </a:lvl8pPr>
      <a:lvl9pPr marL="3657509" algn="l" defTabSz="457189"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4" pos="2880">
          <p15:clr>
            <a:srgbClr val="F26B43"/>
          </p15:clr>
        </p15:guide>
        <p15:guide id="5" orient="horz" pos="2160">
          <p15:clr>
            <a:srgbClr val="F26B43"/>
          </p15:clr>
        </p15:guide>
        <p15:guide id="6" orient="horz" pos="4156">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hyperlink" Target="https://www.riksdagen.se/sv/dokument-och-lagar/dokument/svensk-forfattningssamling/hogskolelag-19921434_sfs-1992-1434/" TargetMode="External"/><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6.xml"/></Relationships>
</file>

<file path=ppt/slides/_rels/slide13.xml.rels><?xml version="1.0" encoding="UTF-8" standalone="yes"?>
<Relationships xmlns="http://schemas.openxmlformats.org/package/2006/relationships"><Relationship Id="rId8" Type="http://schemas.openxmlformats.org/officeDocument/2006/relationships/hyperlink" Target="https://commons.wikimedia.org/wiki/File:Lego_brick_construction.jpg" TargetMode="External"/><Relationship Id="rId3" Type="http://schemas.openxmlformats.org/officeDocument/2006/relationships/image" Target="../media/image20.jpg"/><Relationship Id="rId7" Type="http://schemas.openxmlformats.org/officeDocument/2006/relationships/image" Target="../media/image22.jpg"/><Relationship Id="rId2" Type="http://schemas.openxmlformats.org/officeDocument/2006/relationships/notesSlide" Target="../notesSlides/notesSlide13.xml"/><Relationship Id="rId1" Type="http://schemas.openxmlformats.org/officeDocument/2006/relationships/slideLayout" Target="../slideLayouts/slideLayout65.xml"/><Relationship Id="rId6" Type="http://schemas.openxmlformats.org/officeDocument/2006/relationships/hyperlink" Target="https://creativecommons.org/licenses/by/2.0/deed.en" TargetMode="External"/><Relationship Id="rId11" Type="http://schemas.openxmlformats.org/officeDocument/2006/relationships/hyperlink" Target="https://picryl.com/media/lego-wall-e-figure-computer-communication-a36963" TargetMode="External"/><Relationship Id="rId5" Type="http://schemas.openxmlformats.org/officeDocument/2006/relationships/hyperlink" Target="https://www.flickr.com/photos/brickset/14358382836" TargetMode="External"/><Relationship Id="rId10" Type="http://schemas.openxmlformats.org/officeDocument/2006/relationships/image" Target="../media/image23.png"/><Relationship Id="rId4" Type="http://schemas.openxmlformats.org/officeDocument/2006/relationships/image" Target="../media/image21.jpg"/><Relationship Id="rId9" Type="http://schemas.openxmlformats.org/officeDocument/2006/relationships/hyperlink" Target="https://creativecommons.org/licenses/by-sa/3.0/deed.en"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0.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9.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40.xml"/><Relationship Id="rId5" Type="http://schemas.openxmlformats.org/officeDocument/2006/relationships/image" Target="../media/image26.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104.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0.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3" Type="http://schemas.openxmlformats.org/officeDocument/2006/relationships/hyperlink" Target="https://gunet.sharepoint.com/sites/k2-universitetsledningen/ArchiveDocuments/%C3%85tkomstr%C3%A4tt%201%20-%20Internet/GU4969-492250492-433.pdf" TargetMode="External"/><Relationship Id="rId2" Type="http://schemas.openxmlformats.org/officeDocument/2006/relationships/notesSlide" Target="../notesSlides/notesSlide20.xml"/><Relationship Id="rId1" Type="http://schemas.openxmlformats.org/officeDocument/2006/relationships/slideLayout" Target="../slideLayouts/slideLayout89.xml"/><Relationship Id="rId6" Type="http://schemas.openxmlformats.org/officeDocument/2006/relationships/image" Target="../media/image31.png"/><Relationship Id="rId5" Type="http://schemas.openxmlformats.org/officeDocument/2006/relationships/hyperlink" Target="https://gunet.sharepoint.com/sites/k2-enheten-for-juridik-och-informationsforvaltning/ArchiveDocuments/%C3%85tkomstr%C3%A4tt%201%20-%20Internet/GU4969-492250492-357.pdf" TargetMode="External"/><Relationship Id="rId4" Type="http://schemas.openxmlformats.org/officeDocument/2006/relationships/hyperlink" Target="https://gunet.sharepoint.com/sites/k2-enheten-for-juridik-och-informationsforvaltning/ArchiveDocuments/%C3%85tkomstr%C3%A4tt%201%20-%20Internet/GU4969-492250492-191.pdf" TargetMode="Externa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0.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0.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0.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9.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10.svg"/><Relationship Id="rId5" Type="http://schemas.openxmlformats.org/officeDocument/2006/relationships/image" Target="../media/image9.svg"/><Relationship Id="rId4" Type="http://schemas.openxmlformats.org/officeDocument/2006/relationships/image" Target="../media/image12.svg"/></Relationships>
</file>

<file path=ppt/slides/_rels/slide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notesSlide" Target="../notesSlides/notesSlide3.xml"/><Relationship Id="rId1" Type="http://schemas.openxmlformats.org/officeDocument/2006/relationships/slideLayout" Target="../slideLayouts/slideLayout32.xml"/><Relationship Id="rId4" Type="http://schemas.openxmlformats.org/officeDocument/2006/relationships/image" Target="../media/image10.svg"/></Relationships>
</file>

<file path=ppt/slides/_rels/slide30.xml.rels><?xml version="1.0" encoding="UTF-8" standalone="yes"?>
<Relationships xmlns="http://schemas.openxmlformats.org/package/2006/relationships"><Relationship Id="rId8" Type="http://schemas.openxmlformats.org/officeDocument/2006/relationships/image" Target="../media/image37.png"/><Relationship Id="rId13" Type="http://schemas.openxmlformats.org/officeDocument/2006/relationships/image" Target="../media/image42.svg"/><Relationship Id="rId3" Type="http://schemas.openxmlformats.org/officeDocument/2006/relationships/image" Target="../media/image32.png"/><Relationship Id="rId7" Type="http://schemas.openxmlformats.org/officeDocument/2006/relationships/image" Target="../media/image36.svg"/><Relationship Id="rId12" Type="http://schemas.openxmlformats.org/officeDocument/2006/relationships/image" Target="../media/image41.svg"/><Relationship Id="rId2" Type="http://schemas.openxmlformats.org/officeDocument/2006/relationships/notesSlide" Target="../notesSlides/notesSlide30.xml"/><Relationship Id="rId16" Type="http://schemas.openxmlformats.org/officeDocument/2006/relationships/image" Target="../media/image45.png"/><Relationship Id="rId1" Type="http://schemas.openxmlformats.org/officeDocument/2006/relationships/slideLayout" Target="../slideLayouts/slideLayout88.xml"/><Relationship Id="rId6" Type="http://schemas.openxmlformats.org/officeDocument/2006/relationships/image" Target="../media/image35.svg"/><Relationship Id="rId11" Type="http://schemas.openxmlformats.org/officeDocument/2006/relationships/image" Target="../media/image40.png"/><Relationship Id="rId5" Type="http://schemas.openxmlformats.org/officeDocument/2006/relationships/image" Target="../media/image34.svg"/><Relationship Id="rId15" Type="http://schemas.openxmlformats.org/officeDocument/2006/relationships/image" Target="../media/image44.svg"/><Relationship Id="rId10" Type="http://schemas.openxmlformats.org/officeDocument/2006/relationships/image" Target="../media/image39.png"/><Relationship Id="rId4" Type="http://schemas.openxmlformats.org/officeDocument/2006/relationships/image" Target="../media/image33.png"/><Relationship Id="rId9" Type="http://schemas.openxmlformats.org/officeDocument/2006/relationships/image" Target="../media/image38.svg"/><Relationship Id="rId14" Type="http://schemas.openxmlformats.org/officeDocument/2006/relationships/image" Target="../media/image43.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2.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33.xml"/><Relationship Id="rId4" Type="http://schemas.openxmlformats.org/officeDocument/2006/relationships/hyperlink" Target="https://www.britsoc.co.uk/media/24850/annex-c-definitions-of-research-and-impact-for-the.pdf"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46.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9.xml"/><Relationship Id="rId1" Type="http://schemas.openxmlformats.org/officeDocument/2006/relationships/slideLayout" Target="../slideLayouts/slideLayout6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5E3344-3FDD-389B-71F3-7651B6B46420}"/>
            </a:ext>
          </a:extLst>
        </p:cNvPr>
        <p:cNvGrpSpPr/>
        <p:nvPr/>
      </p:nvGrpSpPr>
      <p:grpSpPr>
        <a:xfrm>
          <a:off x="0" y="0"/>
          <a:ext cx="0" cy="0"/>
          <a:chOff x="0" y="0"/>
          <a:chExt cx="0" cy="0"/>
        </a:xfrm>
      </p:grpSpPr>
      <p:sp>
        <p:nvSpPr>
          <p:cNvPr id="7" name="Rubrik 1">
            <a:extLst>
              <a:ext uri="{FF2B5EF4-FFF2-40B4-BE49-F238E27FC236}">
                <a16:creationId xmlns:a16="http://schemas.microsoft.com/office/drawing/2014/main" id="{2574ADCC-B398-6B84-30B4-09049173E04E}"/>
              </a:ext>
            </a:extLst>
          </p:cNvPr>
          <p:cNvSpPr>
            <a:spLocks noGrp="1"/>
          </p:cNvSpPr>
          <p:nvPr>
            <p:ph type="ctrTitle"/>
          </p:nvPr>
        </p:nvSpPr>
        <p:spPr>
          <a:xfrm>
            <a:off x="1007413" y="2575989"/>
            <a:ext cx="10464587" cy="1143000"/>
          </a:xfrm>
        </p:spPr>
        <p:txBody>
          <a:bodyPr/>
          <a:lstStyle/>
          <a:p>
            <a:r>
              <a:rPr lang="sv-SE" sz="4800" dirty="0" err="1">
                <a:solidFill>
                  <a:schemeClr val="bg1"/>
                </a:solidFill>
                <a:latin typeface="Arial Narrow"/>
                <a:ea typeface="ＭＳ Ｐゴシック"/>
              </a:rPr>
              <a:t>Knowledge</a:t>
            </a:r>
            <a:r>
              <a:rPr lang="sv-SE" sz="4800" dirty="0">
                <a:solidFill>
                  <a:schemeClr val="bg1"/>
                </a:solidFill>
                <a:latin typeface="Arial Narrow"/>
                <a:ea typeface="ＭＳ Ｐゴシック"/>
              </a:rPr>
              <a:t> assets and </a:t>
            </a:r>
            <a:r>
              <a:rPr lang="sv-SE" sz="4800" dirty="0" err="1">
                <a:solidFill>
                  <a:schemeClr val="bg1"/>
                </a:solidFill>
                <a:latin typeface="Arial Narrow"/>
                <a:ea typeface="ＭＳ Ｐゴシック"/>
              </a:rPr>
              <a:t>intellectual</a:t>
            </a:r>
            <a:r>
              <a:rPr lang="sv-SE" sz="4800" dirty="0">
                <a:solidFill>
                  <a:schemeClr val="bg1"/>
                </a:solidFill>
                <a:latin typeface="Arial Narrow"/>
                <a:ea typeface="ＭＳ Ｐゴシック"/>
              </a:rPr>
              <a:t> </a:t>
            </a:r>
            <a:r>
              <a:rPr lang="sv-SE" sz="4800" dirty="0" err="1">
                <a:solidFill>
                  <a:schemeClr val="bg1"/>
                </a:solidFill>
                <a:latin typeface="Arial Narrow"/>
                <a:ea typeface="ＭＳ Ｐゴシック"/>
              </a:rPr>
              <a:t>property</a:t>
            </a:r>
            <a:endParaRPr lang="sv-SE" sz="4800" dirty="0">
              <a:solidFill>
                <a:schemeClr val="bg1"/>
              </a:solidFill>
            </a:endParaRPr>
          </a:p>
        </p:txBody>
      </p:sp>
      <p:sp>
        <p:nvSpPr>
          <p:cNvPr id="2" name="Text Placeholder 1">
            <a:extLst>
              <a:ext uri="{FF2B5EF4-FFF2-40B4-BE49-F238E27FC236}">
                <a16:creationId xmlns:a16="http://schemas.microsoft.com/office/drawing/2014/main" id="{0DFD4EB1-E5E9-C121-6233-8A60B0586689}"/>
              </a:ext>
            </a:extLst>
          </p:cNvPr>
          <p:cNvSpPr>
            <a:spLocks noGrp="1"/>
          </p:cNvSpPr>
          <p:nvPr>
            <p:ph type="body" sz="quarter" idx="14"/>
          </p:nvPr>
        </p:nvSpPr>
        <p:spPr/>
        <p:txBody>
          <a:bodyPr>
            <a:normAutofit fontScale="92500" lnSpcReduction="10000"/>
          </a:bodyPr>
          <a:lstStyle/>
          <a:p>
            <a:r>
              <a:rPr lang="sv-SE" dirty="0"/>
              <a:t>CAMILLA PETTERSSON, RESEARCH AND INNOVATION SERVICES AT THE UNIVERSITY OF GOTHENBURG</a:t>
            </a:r>
          </a:p>
        </p:txBody>
      </p:sp>
    </p:spTree>
    <p:extLst>
      <p:ext uri="{BB962C8B-B14F-4D97-AF65-F5344CB8AC3E}">
        <p14:creationId xmlns:p14="http://schemas.microsoft.com/office/powerpoint/2010/main" val="2368112283"/>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7D05BB3-304C-34D1-9E42-702489DA3E60}"/>
              </a:ext>
            </a:extLst>
          </p:cNvPr>
          <p:cNvSpPr>
            <a:spLocks noGrp="1"/>
          </p:cNvSpPr>
          <p:nvPr>
            <p:ph sz="quarter" idx="12"/>
          </p:nvPr>
        </p:nvSpPr>
        <p:spPr/>
        <p:txBody>
          <a:bodyPr/>
          <a:lstStyle/>
          <a:p>
            <a:pPr marL="0" indent="0">
              <a:buNone/>
            </a:pPr>
            <a:r>
              <a:rPr lang="sv-SE"/>
              <a:t>1 kap. </a:t>
            </a:r>
          </a:p>
          <a:p>
            <a:pPr marL="0" indent="0">
              <a:buNone/>
            </a:pPr>
            <a:r>
              <a:rPr lang="sv-SE"/>
              <a:t>2§    I högskolornas uppgift ska det ingå att samverka med det omgivande samhället för ömsesidigt utbyte och verka för att den kunskap och kompetens som finns vid högskolan kommer samhället till nytta.</a:t>
            </a:r>
          </a:p>
          <a:p>
            <a:pPr marL="0" indent="0">
              <a:buNone/>
            </a:pPr>
            <a:r>
              <a:rPr lang="sv-SE"/>
              <a:t>5 §   Högskolorna ska i sin verksamhet främja en hållbar utveckling som innebär att nuvarande och kommande generationer tillförsäkras en hälsosam och god miljö, ekonomisk och social välfärd och rättvisa.</a:t>
            </a:r>
          </a:p>
        </p:txBody>
      </p:sp>
      <p:sp>
        <p:nvSpPr>
          <p:cNvPr id="3" name="Title 2">
            <a:extLst>
              <a:ext uri="{FF2B5EF4-FFF2-40B4-BE49-F238E27FC236}">
                <a16:creationId xmlns:a16="http://schemas.microsoft.com/office/drawing/2014/main" id="{025CD062-1367-3220-A2F1-4873837340E9}"/>
              </a:ext>
            </a:extLst>
          </p:cNvPr>
          <p:cNvSpPr>
            <a:spLocks noGrp="1"/>
          </p:cNvSpPr>
          <p:nvPr>
            <p:ph type="title"/>
          </p:nvPr>
        </p:nvSpPr>
        <p:spPr/>
        <p:txBody>
          <a:bodyPr/>
          <a:lstStyle/>
          <a:p>
            <a:r>
              <a:rPr lang="sv-SE" dirty="0">
                <a:hlinkClick r:id="rId3"/>
              </a:rPr>
              <a:t>Högskolelag</a:t>
            </a:r>
            <a:r>
              <a:rPr lang="sv-SE" dirty="0"/>
              <a:t> (1992:1434)</a:t>
            </a:r>
            <a:br>
              <a:rPr lang="sv-SE" dirty="0"/>
            </a:br>
            <a:endParaRPr lang="sv-SE" dirty="0"/>
          </a:p>
        </p:txBody>
      </p:sp>
    </p:spTree>
    <p:extLst>
      <p:ext uri="{BB962C8B-B14F-4D97-AF65-F5344CB8AC3E}">
        <p14:creationId xmlns:p14="http://schemas.microsoft.com/office/powerpoint/2010/main" val="1457950560"/>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4F6EE1B6-0889-F093-F562-97E8AE5F77F4}"/>
              </a:ext>
            </a:extLst>
          </p:cNvPr>
          <p:cNvSpPr txBox="1"/>
          <p:nvPr/>
        </p:nvSpPr>
        <p:spPr>
          <a:xfrm>
            <a:off x="3745389" y="2948812"/>
            <a:ext cx="6140916" cy="467051"/>
          </a:xfrm>
          <a:prstGeom prst="rect">
            <a:avLst/>
          </a:prstGeom>
          <a:noFill/>
        </p:spPr>
        <p:txBody>
          <a:bodyPr wrap="square">
            <a:spAutoFit/>
          </a:bodyPr>
          <a:lstStyle/>
          <a:p>
            <a:pPr marL="0" marR="0" lvl="0" indent="0" algn="l" defTabSz="609585" rtl="0" eaLnBrk="1" fontAlgn="base" latinLnBrk="0" hangingPunct="1">
              <a:lnSpc>
                <a:spcPct val="110000"/>
              </a:lnSpc>
              <a:spcBef>
                <a:spcPts val="0"/>
              </a:spcBef>
              <a:spcAft>
                <a:spcPct val="0"/>
              </a:spcAft>
              <a:buClrTx/>
              <a:buSzTx/>
              <a:buFont typeface="Arial" charset="0"/>
              <a:buNone/>
              <a:tabLst/>
              <a:defRPr/>
            </a:pPr>
            <a:r>
              <a:rPr kumimoji="0" lang="en-AU" sz="2400" b="0"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65" charset="-128"/>
                <a:cs typeface="Arial" panose="020B0604020202020204" pitchFamily="34" charset="0"/>
              </a:rPr>
              <a:t>that is also …</a:t>
            </a:r>
          </a:p>
        </p:txBody>
      </p:sp>
      <p:sp>
        <p:nvSpPr>
          <p:cNvPr id="3" name="Title 2">
            <a:extLst>
              <a:ext uri="{FF2B5EF4-FFF2-40B4-BE49-F238E27FC236}">
                <a16:creationId xmlns:a16="http://schemas.microsoft.com/office/drawing/2014/main" id="{6D017E5F-FC12-D074-E34E-DAB51912B127}"/>
              </a:ext>
            </a:extLst>
          </p:cNvPr>
          <p:cNvSpPr>
            <a:spLocks noGrp="1"/>
          </p:cNvSpPr>
          <p:nvPr>
            <p:ph type="title"/>
          </p:nvPr>
        </p:nvSpPr>
        <p:spPr>
          <a:xfrm>
            <a:off x="556054" y="672001"/>
            <a:ext cx="11191446" cy="1046440"/>
          </a:xfrm>
        </p:spPr>
        <p:txBody>
          <a:bodyPr/>
          <a:lstStyle/>
          <a:p>
            <a:r>
              <a:rPr lang="en-SE" sz="3600" dirty="0"/>
              <a:t>‘Knowledge assets’ or ‘intellectual assets’ </a:t>
            </a:r>
            <a:br>
              <a:rPr lang="en-SE" sz="3600" dirty="0"/>
            </a:br>
            <a:r>
              <a:rPr lang="en-SE" sz="2800" b="0" dirty="0"/>
              <a:t>– transferable results of research (outputs) </a:t>
            </a:r>
            <a:endParaRPr lang="en-SE" sz="3600" b="0" dirty="0"/>
          </a:p>
        </p:txBody>
      </p:sp>
      <p:sp>
        <p:nvSpPr>
          <p:cNvPr id="7" name="Google Shape;257;p31">
            <a:extLst>
              <a:ext uri="{FF2B5EF4-FFF2-40B4-BE49-F238E27FC236}">
                <a16:creationId xmlns:a16="http://schemas.microsoft.com/office/drawing/2014/main" id="{CFFBC0C0-7A6D-3D12-8564-9596BD953439}"/>
              </a:ext>
            </a:extLst>
          </p:cNvPr>
          <p:cNvSpPr txBox="1">
            <a:spLocks/>
          </p:cNvSpPr>
          <p:nvPr/>
        </p:nvSpPr>
        <p:spPr>
          <a:xfrm>
            <a:off x="1179055" y="2990005"/>
            <a:ext cx="3767789" cy="2414064"/>
          </a:xfrm>
          <a:prstGeom prst="rect">
            <a:avLst/>
          </a:prstGeom>
          <a:noFill/>
          <a:ln>
            <a:noFill/>
          </a:ln>
        </p:spPr>
        <p:txBody>
          <a:bodyPr spcFirstLastPara="1" vert="horz" wrap="square" lIns="0" tIns="0" rIns="0" bIns="0" rtlCol="0" anchor="t" anchorCtr="0">
            <a:noAutofit/>
          </a:bodyPr>
          <a:lstStyle>
            <a:lvl1pPr marL="239994" indent="-239994" algn="l" defTabSz="609585" rtl="0" eaLnBrk="1" fontAlgn="base" hangingPunct="1">
              <a:lnSpc>
                <a:spcPct val="110000"/>
              </a:lnSpc>
              <a:spcBef>
                <a:spcPts val="1067"/>
              </a:spcBef>
              <a:spcAft>
                <a:spcPct val="0"/>
              </a:spcAft>
              <a:buFont typeface="Arial" charset="0"/>
              <a:buChar char="•"/>
              <a:defRPr lang="sv-SE" sz="2400" kern="1200" dirty="0" smtClean="0">
                <a:solidFill>
                  <a:schemeClr val="bg1">
                    <a:lumMod val="95000"/>
                  </a:schemeClr>
                </a:solidFill>
                <a:latin typeface="Arial" panose="020B0604020202020204" pitchFamily="34" charset="0"/>
                <a:ea typeface="ＭＳ Ｐゴシック" pitchFamily="-65" charset="-128"/>
                <a:cs typeface="Arial" panose="020B0604020202020204" pitchFamily="34" charset="0"/>
              </a:defRPr>
            </a:lvl1pPr>
            <a:lvl2pPr marL="668983" indent="-380990" algn="l" defTabSz="609585" rtl="0" eaLnBrk="1" fontAlgn="base" hangingPunct="1">
              <a:lnSpc>
                <a:spcPct val="100000"/>
              </a:lnSpc>
              <a:spcBef>
                <a:spcPts val="267"/>
              </a:spcBef>
              <a:spcAft>
                <a:spcPts val="400"/>
              </a:spcAft>
              <a:buFont typeface="Arial" panose="020B0604020202020204" pitchFamily="34" charset="0"/>
              <a:buChar char="–"/>
              <a:defRPr lang="sv-SE" sz="2133" kern="1200" baseline="0" dirty="0" smtClean="0">
                <a:solidFill>
                  <a:schemeClr val="bg1">
                    <a:lumMod val="95000"/>
                  </a:schemeClr>
                </a:solidFill>
                <a:latin typeface="Arial" panose="020B0604020202020204" pitchFamily="34" charset="0"/>
                <a:ea typeface="ＭＳ Ｐゴシック" pitchFamily="-65" charset="-128"/>
                <a:cs typeface="Arial" panose="020B0604020202020204" pitchFamily="34" charset="0"/>
              </a:defRPr>
            </a:lvl2pPr>
            <a:lvl3pPr marL="956976" indent="-380990" algn="l" defTabSz="609585" rtl="0" eaLnBrk="1" fontAlgn="base" hangingPunct="1">
              <a:spcBef>
                <a:spcPts val="0"/>
              </a:spcBef>
              <a:spcAft>
                <a:spcPts val="400"/>
              </a:spcAft>
              <a:buFont typeface="Wingdings" panose="05000000000000000000" pitchFamily="2" charset="2"/>
              <a:buChar char="§"/>
              <a:defRPr lang="sv-SE" sz="2133" kern="1200" dirty="0" smtClean="0">
                <a:solidFill>
                  <a:schemeClr val="bg1">
                    <a:lumMod val="95000"/>
                  </a:schemeClr>
                </a:solidFill>
                <a:latin typeface="Arial" panose="020B0604020202020204" pitchFamily="34" charset="0"/>
                <a:ea typeface="ＭＳ Ｐゴシック" charset="0"/>
                <a:cs typeface="Arial" panose="020B0604020202020204" pitchFamily="34" charset="0"/>
              </a:defRPr>
            </a:lvl3pPr>
            <a:lvl4pPr marL="1244969" indent="-380990" algn="l" defTabSz="609585" rtl="0" eaLnBrk="1" fontAlgn="base" hangingPunct="1">
              <a:spcBef>
                <a:spcPts val="0"/>
              </a:spcBef>
              <a:spcAft>
                <a:spcPts val="400"/>
              </a:spcAft>
              <a:buFont typeface="Arial" panose="020B0604020202020204" pitchFamily="34" charset="0"/>
              <a:buChar char="•"/>
              <a:defRPr lang="sv-SE" sz="2133" kern="1200" baseline="0" dirty="0" smtClean="0">
                <a:solidFill>
                  <a:schemeClr val="bg1">
                    <a:lumMod val="95000"/>
                  </a:schemeClr>
                </a:solidFill>
                <a:latin typeface="Arial" panose="020B0604020202020204" pitchFamily="34" charset="0"/>
                <a:ea typeface="Helvetica" charset="0"/>
                <a:cs typeface="Arial" panose="020B0604020202020204" pitchFamily="34" charset="0"/>
              </a:defRPr>
            </a:lvl4pPr>
            <a:lvl5pPr marL="1532962" indent="-380990" algn="l" defTabSz="609585" rtl="0" eaLnBrk="1" fontAlgn="base" hangingPunct="1">
              <a:spcBef>
                <a:spcPts val="0"/>
              </a:spcBef>
              <a:spcAft>
                <a:spcPct val="0"/>
              </a:spcAft>
              <a:buFont typeface="Arial" panose="020B0604020202020204" pitchFamily="34" charset="0"/>
              <a:buChar char="–"/>
              <a:defRPr lang="sv-SE" sz="2133" kern="1200" dirty="0">
                <a:solidFill>
                  <a:schemeClr val="bg1">
                    <a:lumMod val="95000"/>
                  </a:schemeClr>
                </a:solidFill>
                <a:latin typeface="Arial" panose="020B0604020202020204" pitchFamily="34" charset="0"/>
                <a:ea typeface="Helvetica" charset="0"/>
                <a:cs typeface="Arial" panose="020B0604020202020204" pitchFamily="34" charset="0"/>
              </a:defRPr>
            </a:lvl5pPr>
            <a:lvl6pPr marL="2154713" indent="-287859" algn="l" defTabSz="609585" rtl="0" eaLnBrk="1" latinLnBrk="0" hangingPunct="1">
              <a:spcBef>
                <a:spcPts val="0"/>
              </a:spcBef>
              <a:buFont typeface="Wingdings" panose="05000000000000000000" pitchFamily="2" charset="2"/>
              <a:buChar char="§"/>
              <a:defRPr sz="22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l" defTabSz="609585" rtl="0" eaLnBrk="1" fontAlgn="base" latinLnBrk="0" hangingPunct="1">
              <a:lnSpc>
                <a:spcPct val="110000"/>
              </a:lnSpc>
              <a:spcBef>
                <a:spcPts val="0"/>
              </a:spcBef>
              <a:spcAft>
                <a:spcPct val="0"/>
              </a:spcAft>
              <a:buClrTx/>
              <a:buSzTx/>
              <a:buFont typeface="Arial" charset="0"/>
              <a:buNone/>
              <a:tabLst/>
              <a:defRPr/>
            </a:pPr>
            <a:r>
              <a:rPr kumimoji="0" lang="en-AU" b="0"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65" charset="-128"/>
                <a:cs typeface="Arial" panose="020B0604020202020204" pitchFamily="34" charset="0"/>
              </a:rPr>
              <a:t>An </a:t>
            </a:r>
            <a:r>
              <a:rPr kumimoji="0" lang="en-AU" b="0" i="1"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65" charset="-128"/>
                <a:cs typeface="Arial" panose="020B0604020202020204" pitchFamily="34" charset="0"/>
              </a:rPr>
              <a:t>intangible</a:t>
            </a:r>
            <a:r>
              <a:rPr kumimoji="0" lang="en-AU" b="0"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65" charset="-128"/>
                <a:cs typeface="Arial" panose="020B0604020202020204" pitchFamily="34" charset="0"/>
              </a:rPr>
              <a:t> asset</a:t>
            </a:r>
          </a:p>
          <a:p>
            <a:pPr marL="0" marR="0" lvl="0" indent="0" algn="l" defTabSz="609585" rtl="0" eaLnBrk="1" fontAlgn="base" latinLnBrk="0" hangingPunct="1">
              <a:lnSpc>
                <a:spcPct val="110000"/>
              </a:lnSpc>
              <a:spcBef>
                <a:spcPts val="1067"/>
              </a:spcBef>
              <a:spcAft>
                <a:spcPct val="0"/>
              </a:spcAft>
              <a:buClrTx/>
              <a:buSzTx/>
              <a:buFont typeface="Arial" charset="0"/>
              <a:buNone/>
              <a:tabLst/>
              <a:defRPr/>
            </a:pPr>
            <a:endParaRPr kumimoji="0" lang="en-AU" b="0"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65" charset="-128"/>
              <a:cs typeface="Arial" panose="020B0604020202020204" pitchFamily="34" charset="0"/>
            </a:endParaRPr>
          </a:p>
          <a:p>
            <a:pPr marL="0" marR="0" lvl="0" indent="0" algn="l" defTabSz="609585" rtl="0" eaLnBrk="1" fontAlgn="base" latinLnBrk="0" hangingPunct="1">
              <a:lnSpc>
                <a:spcPct val="110000"/>
              </a:lnSpc>
              <a:spcBef>
                <a:spcPts val="1067"/>
              </a:spcBef>
              <a:spcAft>
                <a:spcPct val="0"/>
              </a:spcAft>
              <a:buClrTx/>
              <a:buSzTx/>
              <a:buFont typeface="Arial" charset="0"/>
              <a:buNone/>
              <a:tabLst/>
              <a:defRPr/>
            </a:pPr>
            <a:endParaRPr kumimoji="0" lang="en-AU" b="0"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65" charset="-128"/>
              <a:cs typeface="Arial" panose="020B0604020202020204" pitchFamily="34" charset="0"/>
            </a:endParaRPr>
          </a:p>
          <a:p>
            <a:pPr marL="0" marR="0" lvl="0" indent="0" algn="l" defTabSz="609585" rtl="0" eaLnBrk="1" fontAlgn="base" latinLnBrk="0" hangingPunct="1">
              <a:lnSpc>
                <a:spcPct val="110000"/>
              </a:lnSpc>
              <a:spcBef>
                <a:spcPts val="1067"/>
              </a:spcBef>
              <a:spcAft>
                <a:spcPct val="0"/>
              </a:spcAft>
              <a:buClrTx/>
              <a:buSzTx/>
              <a:buFont typeface="Arial" charset="0"/>
              <a:buNone/>
              <a:tabLst/>
              <a:defRPr/>
            </a:pPr>
            <a:endParaRPr kumimoji="0" lang="en-AU" b="0"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65" charset="-128"/>
              <a:cs typeface="Arial" panose="020B0604020202020204" pitchFamily="34" charset="0"/>
            </a:endParaRPr>
          </a:p>
          <a:p>
            <a:pPr marL="0" marR="0" lvl="0" indent="0" algn="l" defTabSz="609585" rtl="0" eaLnBrk="1" fontAlgn="base" latinLnBrk="0" hangingPunct="1">
              <a:lnSpc>
                <a:spcPct val="110000"/>
              </a:lnSpc>
              <a:spcBef>
                <a:spcPts val="1067"/>
              </a:spcBef>
              <a:spcAft>
                <a:spcPct val="0"/>
              </a:spcAft>
              <a:buClrTx/>
              <a:buSzTx/>
              <a:buFont typeface="Arial" charset="0"/>
              <a:buNone/>
              <a:tabLst/>
              <a:defRPr/>
            </a:pPr>
            <a:br>
              <a:rPr kumimoji="0" lang="en-AU" b="0"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65" charset="-128"/>
                <a:cs typeface="Arial" panose="020B0604020202020204" pitchFamily="34" charset="0"/>
              </a:rPr>
            </a:br>
            <a:endParaRPr kumimoji="0" lang="en-AU" b="0"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65" charset="-128"/>
              <a:cs typeface="Arial" panose="020B0604020202020204" pitchFamily="34" charset="0"/>
            </a:endParaRPr>
          </a:p>
          <a:p>
            <a:pPr marL="215995" marR="0" lvl="0" indent="-101696" algn="l" defTabSz="609585" rtl="0" eaLnBrk="1" fontAlgn="base" latinLnBrk="0" hangingPunct="1">
              <a:lnSpc>
                <a:spcPct val="110000"/>
              </a:lnSpc>
              <a:spcBef>
                <a:spcPts val="1067"/>
              </a:spcBef>
              <a:spcAft>
                <a:spcPct val="0"/>
              </a:spcAft>
              <a:buClrTx/>
              <a:buSzTx/>
              <a:buFont typeface="Arial" charset="0"/>
              <a:buNone/>
              <a:tabLst/>
              <a:defRPr/>
            </a:pPr>
            <a:endParaRPr kumimoji="0" lang="en-AU" b="0" i="0" u="none" strike="noStrike" kern="1200" cap="none" spc="0" normalizeH="0" baseline="0" noProof="0" dirty="0">
              <a:ln>
                <a:noFill/>
              </a:ln>
              <a:solidFill>
                <a:srgbClr val="FFFFFF"/>
              </a:solidFill>
              <a:effectLst/>
              <a:uLnTx/>
              <a:uFillTx/>
              <a:latin typeface="Arial" panose="020B0604020202020204" pitchFamily="34" charset="0"/>
              <a:ea typeface="ＭＳ Ｐゴシック" pitchFamily="-65" charset="-128"/>
              <a:cs typeface="Arial" panose="020B0604020202020204" pitchFamily="34" charset="0"/>
            </a:endParaRPr>
          </a:p>
        </p:txBody>
      </p:sp>
      <p:sp>
        <p:nvSpPr>
          <p:cNvPr id="8" name="Left Brace 7">
            <a:extLst>
              <a:ext uri="{FF2B5EF4-FFF2-40B4-BE49-F238E27FC236}">
                <a16:creationId xmlns:a16="http://schemas.microsoft.com/office/drawing/2014/main" id="{162AB10E-354B-37F5-1F2F-87829E1E53B4}"/>
              </a:ext>
            </a:extLst>
          </p:cNvPr>
          <p:cNvSpPr/>
          <p:nvPr/>
        </p:nvSpPr>
        <p:spPr>
          <a:xfrm>
            <a:off x="5762538" y="2604533"/>
            <a:ext cx="289365" cy="1323438"/>
          </a:xfrm>
          <a:prstGeom prst="leftBrace">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78" rtl="0" eaLnBrk="1" fontAlgn="base" latinLnBrk="0" hangingPunct="1">
              <a:lnSpc>
                <a:spcPct val="100000"/>
              </a:lnSpc>
              <a:spcBef>
                <a:spcPct val="0"/>
              </a:spcBef>
              <a:spcAft>
                <a:spcPct val="0"/>
              </a:spcAft>
              <a:buClr>
                <a:srgbClr val="000000"/>
              </a:buClr>
              <a:buSzTx/>
              <a:buFontTx/>
              <a:buNone/>
              <a:tabLst/>
              <a:defRPr/>
            </a:pPr>
            <a:endParaRPr kumimoji="0" lang="sv-SE" sz="16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9" name="Left Brace 8">
            <a:extLst>
              <a:ext uri="{FF2B5EF4-FFF2-40B4-BE49-F238E27FC236}">
                <a16:creationId xmlns:a16="http://schemas.microsoft.com/office/drawing/2014/main" id="{03EB3BEA-FACC-FBB6-C148-7873BD21674D}"/>
              </a:ext>
            </a:extLst>
          </p:cNvPr>
          <p:cNvSpPr/>
          <p:nvPr/>
        </p:nvSpPr>
        <p:spPr>
          <a:xfrm rot="16200000">
            <a:off x="2530239" y="2493486"/>
            <a:ext cx="318618" cy="2207930"/>
          </a:xfrm>
          <a:prstGeom prst="leftBrace">
            <a:avLst/>
          </a:prstGeom>
          <a:ln>
            <a:solidFill>
              <a:schemeClr val="bg1"/>
            </a:solidFill>
          </a:ln>
        </p:spPr>
        <p:style>
          <a:lnRef idx="1">
            <a:schemeClr val="accent1"/>
          </a:lnRef>
          <a:fillRef idx="0">
            <a:schemeClr val="accent1"/>
          </a:fillRef>
          <a:effectRef idx="0">
            <a:schemeClr val="accent1"/>
          </a:effectRef>
          <a:fontRef idx="minor">
            <a:schemeClr val="tx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378" rtl="0" eaLnBrk="1" fontAlgn="base" latinLnBrk="0" hangingPunct="1">
              <a:lnSpc>
                <a:spcPct val="100000"/>
              </a:lnSpc>
              <a:spcBef>
                <a:spcPct val="0"/>
              </a:spcBef>
              <a:spcAft>
                <a:spcPct val="0"/>
              </a:spcAft>
              <a:buClr>
                <a:srgbClr val="000000"/>
              </a:buClr>
              <a:buSzTx/>
              <a:buFontTx/>
              <a:buNone/>
              <a:tabLst/>
              <a:defRPr/>
            </a:pPr>
            <a:endParaRPr kumimoji="0" lang="sv-SE" sz="1600" b="0" i="0" u="none" strike="noStrike" kern="0" cap="none" spc="0" normalizeH="0" baseline="0" noProof="0">
              <a:ln>
                <a:noFill/>
              </a:ln>
              <a:solidFill>
                <a:srgbClr val="000000"/>
              </a:solidFill>
              <a:effectLst/>
              <a:uLnTx/>
              <a:uFillTx/>
              <a:latin typeface="Arial"/>
              <a:ea typeface="+mn-ea"/>
              <a:cs typeface="+mn-cs"/>
              <a:sym typeface="Arial"/>
            </a:endParaRPr>
          </a:p>
        </p:txBody>
      </p:sp>
      <p:sp>
        <p:nvSpPr>
          <p:cNvPr id="10" name="Rectangle 9">
            <a:extLst>
              <a:ext uri="{FF2B5EF4-FFF2-40B4-BE49-F238E27FC236}">
                <a16:creationId xmlns:a16="http://schemas.microsoft.com/office/drawing/2014/main" id="{C9643543-C680-22E7-B0CC-FB487E96D5CF}"/>
              </a:ext>
            </a:extLst>
          </p:cNvPr>
          <p:cNvSpPr/>
          <p:nvPr/>
        </p:nvSpPr>
        <p:spPr>
          <a:xfrm>
            <a:off x="2360428" y="3863086"/>
            <a:ext cx="4247510" cy="1477328"/>
          </a:xfrm>
          <a:prstGeom prst="rect">
            <a:avLst/>
          </a:prstGeom>
        </p:spPr>
        <p:txBody>
          <a:bodyPr wrap="square">
            <a:spAutoFit/>
          </a:bodyPr>
          <a:lstStyle/>
          <a:p>
            <a:pPr marL="0" marR="0" lvl="0" indent="0" algn="l" defTabSz="914378" rtl="0" eaLnBrk="1" fontAlgn="base" latinLnBrk="0" hangingPunct="1">
              <a:lnSpc>
                <a:spcPct val="100000"/>
              </a:lnSpc>
              <a:spcBef>
                <a:spcPct val="0"/>
              </a:spcBef>
              <a:spcAft>
                <a:spcPct val="0"/>
              </a:spcAft>
              <a:buClrTx/>
              <a:buSzTx/>
              <a:buFontTx/>
              <a:buNone/>
              <a:tabLst/>
              <a:defRPr/>
            </a:pPr>
            <a:r>
              <a:rPr kumimoji="0" lang="en-US" b="0" i="0" u="none" strike="noStrike" kern="0" cap="none" spc="0" normalizeH="0" baseline="0" noProof="0" dirty="0">
                <a:ln>
                  <a:noFill/>
                </a:ln>
                <a:solidFill>
                  <a:srgbClr val="FFFFFF"/>
                </a:solidFill>
                <a:effectLst/>
                <a:uLnTx/>
                <a:uFillTx/>
                <a:latin typeface="Arial"/>
                <a:ea typeface="ＭＳ Ｐゴシック" charset="0"/>
                <a:cs typeface="Helvetica Neue"/>
                <a:sym typeface="Arial"/>
              </a:rPr>
              <a:t>Ideas</a:t>
            </a:r>
          </a:p>
          <a:p>
            <a:pPr marL="0" marR="0" lvl="0" indent="0" algn="l" defTabSz="914378" rtl="0" eaLnBrk="1" fontAlgn="base" latinLnBrk="0" hangingPunct="1">
              <a:lnSpc>
                <a:spcPct val="100000"/>
              </a:lnSpc>
              <a:spcBef>
                <a:spcPct val="0"/>
              </a:spcBef>
              <a:spcAft>
                <a:spcPct val="0"/>
              </a:spcAft>
              <a:buClrTx/>
              <a:buSzTx/>
              <a:buFontTx/>
              <a:buNone/>
              <a:tabLst/>
              <a:defRPr/>
            </a:pPr>
            <a:r>
              <a:rPr kumimoji="0" lang="en-US" b="0" i="0" u="none" strike="noStrike" kern="0" cap="none" spc="0" normalizeH="0" baseline="0" noProof="0" dirty="0">
                <a:ln>
                  <a:noFill/>
                </a:ln>
                <a:solidFill>
                  <a:srgbClr val="FFFFFF"/>
                </a:solidFill>
                <a:effectLst/>
                <a:uLnTx/>
                <a:uFillTx/>
                <a:latin typeface="Arial"/>
                <a:ea typeface="ＭＳ Ｐゴシック" charset="0"/>
                <a:cs typeface="Helvetica Neue"/>
                <a:sym typeface="Arial"/>
              </a:rPr>
              <a:t>Creative thoughts</a:t>
            </a:r>
          </a:p>
          <a:p>
            <a:pPr marL="0" marR="0" lvl="0" indent="0" algn="l" defTabSz="914378" rtl="0" eaLnBrk="1" fontAlgn="base" latinLnBrk="0" hangingPunct="1">
              <a:lnSpc>
                <a:spcPct val="100000"/>
              </a:lnSpc>
              <a:spcBef>
                <a:spcPct val="0"/>
              </a:spcBef>
              <a:spcAft>
                <a:spcPct val="0"/>
              </a:spcAft>
              <a:buClrTx/>
              <a:buSzTx/>
              <a:buFontTx/>
              <a:buNone/>
              <a:tabLst/>
              <a:defRPr/>
            </a:pPr>
            <a:r>
              <a:rPr kumimoji="0" lang="en-US" b="0" i="0" u="none" strike="noStrike" kern="0" cap="none" spc="0" normalizeH="0" baseline="0" noProof="0" dirty="0">
                <a:ln>
                  <a:noFill/>
                </a:ln>
                <a:solidFill>
                  <a:srgbClr val="FFFFFF"/>
                </a:solidFill>
                <a:effectLst/>
                <a:uLnTx/>
                <a:uFillTx/>
                <a:latin typeface="Arial"/>
                <a:ea typeface="ＭＳ Ｐゴシック" charset="0"/>
                <a:cs typeface="Helvetica Neue"/>
                <a:sym typeface="Arial"/>
              </a:rPr>
              <a:t>Know-how</a:t>
            </a:r>
          </a:p>
          <a:p>
            <a:pPr marL="0" marR="0" lvl="0" indent="0" algn="l" defTabSz="914378" rtl="0" eaLnBrk="1" fontAlgn="base" latinLnBrk="0" hangingPunct="1">
              <a:lnSpc>
                <a:spcPct val="100000"/>
              </a:lnSpc>
              <a:spcBef>
                <a:spcPct val="0"/>
              </a:spcBef>
              <a:spcAft>
                <a:spcPct val="0"/>
              </a:spcAft>
              <a:buClrTx/>
              <a:buSzTx/>
              <a:buFontTx/>
              <a:buNone/>
              <a:tabLst/>
              <a:defRPr/>
            </a:pPr>
            <a:r>
              <a:rPr kumimoji="0" lang="en-US" b="0" i="0" u="none" strike="noStrike" kern="0" cap="none" spc="0" normalizeH="0" baseline="0" noProof="0" dirty="0">
                <a:ln>
                  <a:noFill/>
                </a:ln>
                <a:solidFill>
                  <a:srgbClr val="FFFFFF"/>
                </a:solidFill>
                <a:effectLst/>
                <a:uLnTx/>
                <a:uFillTx/>
                <a:latin typeface="Arial"/>
                <a:ea typeface="ＭＳ Ｐゴシック" charset="0"/>
                <a:cs typeface="Helvetica Neue"/>
                <a:sym typeface="Arial"/>
              </a:rPr>
              <a:t>Data</a:t>
            </a:r>
          </a:p>
          <a:p>
            <a:pPr marL="0" marR="0" lvl="0" indent="0" algn="l" defTabSz="914378" rtl="0" eaLnBrk="1" fontAlgn="base" latinLnBrk="0" hangingPunct="1">
              <a:lnSpc>
                <a:spcPct val="100000"/>
              </a:lnSpc>
              <a:spcBef>
                <a:spcPct val="0"/>
              </a:spcBef>
              <a:spcAft>
                <a:spcPct val="0"/>
              </a:spcAft>
              <a:buClrTx/>
              <a:buSzTx/>
              <a:buFontTx/>
              <a:buNone/>
              <a:tabLst/>
              <a:defRPr/>
            </a:pPr>
            <a:r>
              <a:rPr kumimoji="0" lang="en-US" b="0" i="0" u="none" strike="noStrike" kern="0" cap="none" spc="0" normalizeH="0" baseline="0" noProof="0" dirty="0">
                <a:ln>
                  <a:noFill/>
                </a:ln>
                <a:solidFill>
                  <a:srgbClr val="FFFFFF"/>
                </a:solidFill>
                <a:effectLst/>
                <a:uLnTx/>
                <a:uFillTx/>
                <a:latin typeface="Arial"/>
                <a:ea typeface="ＭＳ Ｐゴシック" charset="0"/>
                <a:cs typeface="Helvetica Neue"/>
                <a:sym typeface="Arial"/>
              </a:rPr>
              <a:t>…</a:t>
            </a:r>
            <a:endParaRPr kumimoji="0" lang="sv-SE" b="0" i="0" u="none" strike="noStrike" kern="0" cap="none" spc="0" normalizeH="0" baseline="0" noProof="0" dirty="0">
              <a:ln>
                <a:noFill/>
              </a:ln>
              <a:solidFill>
                <a:srgbClr val="FFFFFF"/>
              </a:solidFill>
              <a:effectLst/>
              <a:uLnTx/>
              <a:uFillTx/>
              <a:latin typeface="Arial"/>
              <a:ea typeface="ＭＳ Ｐゴシック" charset="0"/>
              <a:cs typeface="Arial"/>
              <a:sym typeface="Arial"/>
            </a:endParaRPr>
          </a:p>
        </p:txBody>
      </p:sp>
      <p:sp>
        <p:nvSpPr>
          <p:cNvPr id="12" name="Rectangle 11">
            <a:extLst>
              <a:ext uri="{FF2B5EF4-FFF2-40B4-BE49-F238E27FC236}">
                <a16:creationId xmlns:a16="http://schemas.microsoft.com/office/drawing/2014/main" id="{208DC2DC-9F5A-E909-5EC2-E2D3E256A3F6}"/>
              </a:ext>
            </a:extLst>
          </p:cNvPr>
          <p:cNvSpPr/>
          <p:nvPr/>
        </p:nvSpPr>
        <p:spPr>
          <a:xfrm>
            <a:off x="6129999" y="2507811"/>
            <a:ext cx="4572000" cy="1508105"/>
          </a:xfrm>
          <a:prstGeom prst="rect">
            <a:avLst/>
          </a:prstGeom>
        </p:spPr>
        <p:txBody>
          <a:bodyPr>
            <a:spAutoFit/>
          </a:bodyPr>
          <a:lstStyle/>
          <a:p>
            <a:pPr marL="0" marR="0" lvl="0" indent="0" algn="l" defTabSz="914378" rtl="0" eaLnBrk="1" fontAlgn="base" latinLnBrk="0" hangingPunct="1">
              <a:lnSpc>
                <a:spcPct val="100000"/>
              </a:lnSpc>
              <a:spcBef>
                <a:spcPct val="0"/>
              </a:spcBef>
              <a:spcAft>
                <a:spcPts val="1200"/>
              </a:spcAft>
              <a:buClrTx/>
              <a:buSzTx/>
              <a:buFontTx/>
              <a:buNone/>
              <a:tabLst/>
              <a:defRPr/>
            </a:pPr>
            <a:r>
              <a:rPr kumimoji="0" lang="en-US" sz="2400" b="0" i="1" u="none" strike="noStrike" kern="0" cap="none" spc="0" normalizeH="0" baseline="0" noProof="0" dirty="0">
                <a:ln>
                  <a:noFill/>
                </a:ln>
                <a:solidFill>
                  <a:srgbClr val="FFFFFF"/>
                </a:solidFill>
                <a:effectLst/>
                <a:uLnTx/>
                <a:uFillTx/>
                <a:latin typeface="Arial"/>
                <a:ea typeface="ＭＳ Ｐゴシック" charset="0"/>
                <a:cs typeface="Helvetica Neue"/>
                <a:sym typeface="Arial"/>
              </a:rPr>
              <a:t>Distinct to you</a:t>
            </a:r>
          </a:p>
          <a:p>
            <a:pPr marL="0" marR="0" lvl="0" indent="0" algn="l" defTabSz="914378" rtl="0" eaLnBrk="1" fontAlgn="base" latinLnBrk="0" hangingPunct="1">
              <a:lnSpc>
                <a:spcPct val="100000"/>
              </a:lnSpc>
              <a:spcBef>
                <a:spcPct val="0"/>
              </a:spcBef>
              <a:spcAft>
                <a:spcPts val="1200"/>
              </a:spcAft>
              <a:buClrTx/>
              <a:buSzTx/>
              <a:buFontTx/>
              <a:buNone/>
              <a:tabLst/>
              <a:defRPr/>
            </a:pPr>
            <a:r>
              <a:rPr kumimoji="0" lang="en-US" sz="2400" b="0" i="1" u="none" strike="noStrike" kern="0" cap="none" spc="0" normalizeH="0" baseline="0" noProof="0" dirty="0">
                <a:ln>
                  <a:noFill/>
                </a:ln>
                <a:solidFill>
                  <a:srgbClr val="FFFFFF"/>
                </a:solidFill>
                <a:effectLst/>
                <a:uLnTx/>
                <a:uFillTx/>
                <a:latin typeface="Arial"/>
                <a:ea typeface="ＭＳ Ｐゴシック" charset="0"/>
                <a:cs typeface="Helvetica Neue"/>
                <a:sym typeface="Arial"/>
              </a:rPr>
              <a:t>Communicable or documented </a:t>
            </a:r>
          </a:p>
          <a:p>
            <a:pPr marL="0" marR="0" lvl="0" indent="0" algn="l" defTabSz="914378" rtl="0" eaLnBrk="1" fontAlgn="base" latinLnBrk="0" hangingPunct="1">
              <a:lnSpc>
                <a:spcPct val="100000"/>
              </a:lnSpc>
              <a:spcBef>
                <a:spcPct val="0"/>
              </a:spcBef>
              <a:spcAft>
                <a:spcPts val="1200"/>
              </a:spcAft>
              <a:buClrTx/>
              <a:buSzTx/>
              <a:buFontTx/>
              <a:buNone/>
              <a:tabLst/>
              <a:defRPr/>
            </a:pPr>
            <a:r>
              <a:rPr kumimoji="0" lang="en-US" sz="2400" b="0" i="1" u="none" strike="noStrike" kern="0" cap="none" spc="0" normalizeH="0" baseline="0" noProof="0" dirty="0">
                <a:ln>
                  <a:noFill/>
                </a:ln>
                <a:solidFill>
                  <a:srgbClr val="FFFFFF"/>
                </a:solidFill>
                <a:effectLst/>
                <a:uLnTx/>
                <a:uFillTx/>
                <a:latin typeface="Arial"/>
                <a:ea typeface="ＭＳ Ｐゴシック" charset="0"/>
                <a:cs typeface="Helvetica Neue"/>
                <a:sym typeface="Arial"/>
              </a:rPr>
              <a:t>Transferable </a:t>
            </a:r>
            <a:endParaRPr kumimoji="0" lang="sv-SE" sz="2400" b="0" i="0" u="none" strike="noStrike" kern="0" cap="none" spc="0" normalizeH="0" baseline="0" noProof="0" dirty="0">
              <a:ln>
                <a:noFill/>
              </a:ln>
              <a:solidFill>
                <a:srgbClr val="FFFFFF"/>
              </a:solidFill>
              <a:effectLst/>
              <a:uLnTx/>
              <a:uFillTx/>
              <a:latin typeface="Arial"/>
              <a:ea typeface="ＭＳ Ｐゴシック" charset="0"/>
              <a:cs typeface="Arial"/>
              <a:sym typeface="Arial"/>
            </a:endParaRPr>
          </a:p>
        </p:txBody>
      </p:sp>
    </p:spTree>
    <p:extLst>
      <p:ext uri="{BB962C8B-B14F-4D97-AF65-F5344CB8AC3E}">
        <p14:creationId xmlns:p14="http://schemas.microsoft.com/office/powerpoint/2010/main" val="3700738661"/>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animBg="1"/>
      <p:bldP spid="9" grpId="0" animBg="1"/>
      <p:bldP spid="10" grpId="0"/>
      <p:bldP spid="1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95B1FC-FA15-C323-3725-A6069C3FC59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D84C608-6C5B-8910-E8E3-88455E6CC532}"/>
              </a:ext>
            </a:extLst>
          </p:cNvPr>
          <p:cNvSpPr>
            <a:spLocks noGrp="1"/>
          </p:cNvSpPr>
          <p:nvPr>
            <p:ph type="title"/>
          </p:nvPr>
        </p:nvSpPr>
        <p:spPr/>
        <p:txBody>
          <a:bodyPr/>
          <a:lstStyle/>
          <a:p>
            <a:r>
              <a:rPr lang="sv-SE" dirty="0" err="1"/>
              <a:t>Collect</a:t>
            </a:r>
            <a:r>
              <a:rPr lang="sv-SE" dirty="0"/>
              <a:t> &amp; </a:t>
            </a:r>
            <a:r>
              <a:rPr lang="sv-SE" dirty="0" err="1"/>
              <a:t>Analyse</a:t>
            </a:r>
            <a:endParaRPr lang="sv-SE" dirty="0"/>
          </a:p>
        </p:txBody>
      </p:sp>
    </p:spTree>
    <p:extLst>
      <p:ext uri="{BB962C8B-B14F-4D97-AF65-F5344CB8AC3E}">
        <p14:creationId xmlns:p14="http://schemas.microsoft.com/office/powerpoint/2010/main" val="1980254611"/>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grpSp>
        <p:nvGrpSpPr>
          <p:cNvPr id="46" name="Group 45">
            <a:extLst>
              <a:ext uri="{FF2B5EF4-FFF2-40B4-BE49-F238E27FC236}">
                <a16:creationId xmlns:a16="http://schemas.microsoft.com/office/drawing/2014/main" id="{F7AD0529-F062-A0E3-8536-8B941FDB8B78}"/>
              </a:ext>
            </a:extLst>
          </p:cNvPr>
          <p:cNvGrpSpPr/>
          <p:nvPr/>
        </p:nvGrpSpPr>
        <p:grpSpPr>
          <a:xfrm>
            <a:off x="1677838" y="2329282"/>
            <a:ext cx="5634467" cy="4073651"/>
            <a:chOff x="1677838" y="2329282"/>
            <a:chExt cx="5634467" cy="4073651"/>
          </a:xfrm>
        </p:grpSpPr>
        <p:pic>
          <p:nvPicPr>
            <p:cNvPr id="19" name="Picture 18">
              <a:extLst>
                <a:ext uri="{FF2B5EF4-FFF2-40B4-BE49-F238E27FC236}">
                  <a16:creationId xmlns:a16="http://schemas.microsoft.com/office/drawing/2014/main" id="{9E57ABB4-F8F5-1321-5012-D5CC84D80629}"/>
                </a:ext>
              </a:extLst>
            </p:cNvPr>
            <p:cNvPicPr>
              <a:picLocks noChangeAspect="1"/>
            </p:cNvPicPr>
            <p:nvPr/>
          </p:nvPicPr>
          <p:blipFill>
            <a:blip r:embed="rId3"/>
            <a:srcRect r="13051"/>
            <a:stretch>
              <a:fillRect/>
            </a:stretch>
          </p:blipFill>
          <p:spPr>
            <a:xfrm>
              <a:off x="1677838" y="2329282"/>
              <a:ext cx="5622247" cy="4073651"/>
            </a:xfrm>
            <a:prstGeom prst="rect">
              <a:avLst/>
            </a:prstGeom>
          </p:spPr>
        </p:pic>
        <p:sp>
          <p:nvSpPr>
            <p:cNvPr id="32" name="TextBox 31">
              <a:extLst>
                <a:ext uri="{FF2B5EF4-FFF2-40B4-BE49-F238E27FC236}">
                  <a16:creationId xmlns:a16="http://schemas.microsoft.com/office/drawing/2014/main" id="{B3F5D960-823F-DA4A-392B-CC201F510C35}"/>
                </a:ext>
              </a:extLst>
            </p:cNvPr>
            <p:cNvSpPr txBox="1"/>
            <p:nvPr/>
          </p:nvSpPr>
          <p:spPr>
            <a:xfrm>
              <a:off x="4950761" y="6157585"/>
              <a:ext cx="2361544" cy="230832"/>
            </a:xfrm>
            <a:prstGeom prst="rect">
              <a:avLst/>
            </a:prstGeom>
            <a:noFill/>
          </p:spPr>
          <p:txBody>
            <a:bodyPr wrap="none" rtlCol="0">
              <a:spAutoFit/>
            </a:bodyPr>
            <a:lstStyle/>
            <a:p>
              <a:r>
                <a:rPr lang="sv-SE" sz="900" dirty="0">
                  <a:solidFill>
                    <a:schemeClr val="bg2"/>
                  </a:solidFill>
                </a:rPr>
                <a:t>Image: C. </a:t>
              </a:r>
              <a:r>
                <a:rPr lang="sv-SE" sz="900" dirty="0" err="1">
                  <a:solidFill>
                    <a:schemeClr val="bg2"/>
                  </a:solidFill>
                </a:rPr>
                <a:t>Schüßler-Langeheine</a:t>
              </a:r>
              <a:r>
                <a:rPr lang="sv-SE" sz="900" dirty="0">
                  <a:solidFill>
                    <a:schemeClr val="bg2"/>
                  </a:solidFill>
                </a:rPr>
                <a:t> / HZB CC BY-SA</a:t>
              </a:r>
            </a:p>
          </p:txBody>
        </p:sp>
      </p:grpSp>
      <p:grpSp>
        <p:nvGrpSpPr>
          <p:cNvPr id="49" name="Group 48">
            <a:extLst>
              <a:ext uri="{FF2B5EF4-FFF2-40B4-BE49-F238E27FC236}">
                <a16:creationId xmlns:a16="http://schemas.microsoft.com/office/drawing/2014/main" id="{0639B61F-D704-CD64-A5C8-906F35535FA4}"/>
              </a:ext>
            </a:extLst>
          </p:cNvPr>
          <p:cNvGrpSpPr/>
          <p:nvPr/>
        </p:nvGrpSpPr>
        <p:grpSpPr>
          <a:xfrm>
            <a:off x="10179763" y="3259897"/>
            <a:ext cx="1689173" cy="1673692"/>
            <a:chOff x="10179763" y="3259897"/>
            <a:chExt cx="1689173" cy="1673692"/>
          </a:xfrm>
        </p:grpSpPr>
        <p:pic>
          <p:nvPicPr>
            <p:cNvPr id="44" name="Picture 43">
              <a:extLst>
                <a:ext uri="{FF2B5EF4-FFF2-40B4-BE49-F238E27FC236}">
                  <a16:creationId xmlns:a16="http://schemas.microsoft.com/office/drawing/2014/main" id="{6C85FE90-4F58-A287-8230-A8A3BEE91CB1}"/>
                </a:ext>
              </a:extLst>
            </p:cNvPr>
            <p:cNvPicPr>
              <a:picLocks noChangeAspect="1"/>
            </p:cNvPicPr>
            <p:nvPr/>
          </p:nvPicPr>
          <p:blipFill>
            <a:blip r:embed="rId4"/>
            <a:stretch>
              <a:fillRect/>
            </a:stretch>
          </p:blipFill>
          <p:spPr>
            <a:xfrm>
              <a:off x="10179763" y="3259897"/>
              <a:ext cx="1633408" cy="1633408"/>
            </a:xfrm>
            <a:prstGeom prst="rect">
              <a:avLst/>
            </a:prstGeom>
          </p:spPr>
        </p:pic>
        <p:sp>
          <p:nvSpPr>
            <p:cNvPr id="47" name="TextBox 46">
              <a:extLst>
                <a:ext uri="{FF2B5EF4-FFF2-40B4-BE49-F238E27FC236}">
                  <a16:creationId xmlns:a16="http://schemas.microsoft.com/office/drawing/2014/main" id="{F5AF9D15-FA15-53CE-1445-15FB341AB5ED}"/>
                </a:ext>
              </a:extLst>
            </p:cNvPr>
            <p:cNvSpPr txBox="1"/>
            <p:nvPr/>
          </p:nvSpPr>
          <p:spPr>
            <a:xfrm>
              <a:off x="10916431" y="4718145"/>
              <a:ext cx="952505" cy="215444"/>
            </a:xfrm>
            <a:prstGeom prst="rect">
              <a:avLst/>
            </a:prstGeom>
            <a:noFill/>
          </p:spPr>
          <p:txBody>
            <a:bodyPr wrap="none" rtlCol="0">
              <a:spAutoFit/>
            </a:bodyPr>
            <a:lstStyle/>
            <a:p>
              <a:r>
                <a:rPr lang="sv-SE" sz="800" dirty="0">
                  <a:solidFill>
                    <a:schemeClr val="bg2"/>
                  </a:solidFill>
                  <a:hlinkClick r:id="rId5"/>
                </a:rPr>
                <a:t>Flexers Max </a:t>
              </a:r>
              <a:r>
                <a:rPr lang="sv-SE" sz="800" dirty="0">
                  <a:solidFill>
                    <a:schemeClr val="bg2"/>
                  </a:solidFill>
                  <a:hlinkClick r:id="rId6"/>
                </a:rPr>
                <a:t>CC-BY</a:t>
              </a:r>
              <a:endParaRPr lang="sv-SE" sz="800" dirty="0">
                <a:solidFill>
                  <a:schemeClr val="bg2"/>
                </a:solidFill>
              </a:endParaRPr>
            </a:p>
          </p:txBody>
        </p:sp>
      </p:grpSp>
      <p:sp>
        <p:nvSpPr>
          <p:cNvPr id="6" name="textruta 13">
            <a:extLst>
              <a:ext uri="{FF2B5EF4-FFF2-40B4-BE49-F238E27FC236}">
                <a16:creationId xmlns:a16="http://schemas.microsoft.com/office/drawing/2014/main" id="{834BB316-AB5B-4D49-A49D-B6F7FDA8CDCA}"/>
              </a:ext>
            </a:extLst>
          </p:cNvPr>
          <p:cNvSpPr txBox="1">
            <a:spLocks noChangeArrowheads="1"/>
          </p:cNvSpPr>
          <p:nvPr/>
        </p:nvSpPr>
        <p:spPr bwMode="auto">
          <a:xfrm>
            <a:off x="3891035" y="1696079"/>
            <a:ext cx="1640195"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marL="0" marR="0" lvl="0" indent="0" algn="ctr" defTabSz="1219140" rtl="0" eaLnBrk="1" fontAlgn="base" latinLnBrk="0" hangingPunct="1">
              <a:lnSpc>
                <a:spcPct val="100000"/>
              </a:lnSpc>
              <a:spcBef>
                <a:spcPct val="0"/>
              </a:spcBef>
              <a:spcAft>
                <a:spcPct val="0"/>
              </a:spcAft>
              <a:buClr>
                <a:srgbClr val="000000"/>
              </a:buClr>
              <a:buSzTx/>
              <a:buFontTx/>
              <a:buNone/>
              <a:tabLst/>
              <a:defRPr/>
            </a:pPr>
            <a:r>
              <a:rPr kumimoji="0" lang="en-GB" altLang="sv-SE" sz="2133" b="1" i="0" u="none" strike="noStrike" kern="0" cap="none" spc="0" normalizeH="0" baseline="0" noProof="0" dirty="0">
                <a:ln>
                  <a:noFill/>
                </a:ln>
                <a:solidFill>
                  <a:srgbClr val="FFFFFF"/>
                </a:solidFill>
                <a:effectLst/>
                <a:uLnTx/>
                <a:uFillTx/>
                <a:latin typeface="Calibri" charset="0"/>
                <a:ea typeface="Calibri" charset="0"/>
                <a:cs typeface="Calibri" charset="0"/>
                <a:sym typeface="Arial"/>
              </a:rPr>
              <a:t>Visualization</a:t>
            </a:r>
          </a:p>
        </p:txBody>
      </p:sp>
      <p:cxnSp>
        <p:nvCxnSpPr>
          <p:cNvPr id="7" name="Rak pil 26">
            <a:extLst>
              <a:ext uri="{FF2B5EF4-FFF2-40B4-BE49-F238E27FC236}">
                <a16:creationId xmlns:a16="http://schemas.microsoft.com/office/drawing/2014/main" id="{CFD18849-9EC5-6944-A050-46AE5D07CEA0}"/>
              </a:ext>
            </a:extLst>
          </p:cNvPr>
          <p:cNvCxnSpPr>
            <a:cxnSpLocks/>
          </p:cNvCxnSpPr>
          <p:nvPr/>
        </p:nvCxnSpPr>
        <p:spPr bwMode="auto">
          <a:xfrm>
            <a:off x="4650792" y="2247316"/>
            <a:ext cx="60340" cy="1294094"/>
          </a:xfrm>
          <a:prstGeom prst="straightConnector1">
            <a:avLst/>
          </a:prstGeom>
          <a:ln w="28575" cmpd="sng">
            <a:solidFill>
              <a:srgbClr val="FFC000"/>
            </a:solidFill>
            <a:tailEnd type="arrow"/>
          </a:ln>
        </p:spPr>
        <p:style>
          <a:lnRef idx="2">
            <a:schemeClr val="accent1"/>
          </a:lnRef>
          <a:fillRef idx="0">
            <a:schemeClr val="accent1"/>
          </a:fillRef>
          <a:effectRef idx="1">
            <a:schemeClr val="accent1"/>
          </a:effectRef>
          <a:fontRef idx="minor">
            <a:schemeClr val="tx1"/>
          </a:fontRef>
        </p:style>
      </p:cxnSp>
      <p:sp>
        <p:nvSpPr>
          <p:cNvPr id="9" name="textruta 5">
            <a:extLst>
              <a:ext uri="{FF2B5EF4-FFF2-40B4-BE49-F238E27FC236}">
                <a16:creationId xmlns:a16="http://schemas.microsoft.com/office/drawing/2014/main" id="{2C08B594-6737-6D46-9D89-1468EE16709C}"/>
              </a:ext>
            </a:extLst>
          </p:cNvPr>
          <p:cNvSpPr txBox="1">
            <a:spLocks noChangeArrowheads="1"/>
          </p:cNvSpPr>
          <p:nvPr/>
        </p:nvSpPr>
        <p:spPr bwMode="auto">
          <a:xfrm>
            <a:off x="332597" y="3541410"/>
            <a:ext cx="1217001"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marL="0" marR="0" lvl="0" indent="0" algn="ctr" defTabSz="1219140" rtl="0" eaLnBrk="1" fontAlgn="base" latinLnBrk="0" hangingPunct="1">
              <a:lnSpc>
                <a:spcPct val="100000"/>
              </a:lnSpc>
              <a:spcBef>
                <a:spcPct val="0"/>
              </a:spcBef>
              <a:spcAft>
                <a:spcPct val="0"/>
              </a:spcAft>
              <a:buClr>
                <a:srgbClr val="000000"/>
              </a:buClr>
              <a:buSzTx/>
              <a:buFontTx/>
              <a:buNone/>
              <a:tabLst/>
              <a:defRPr/>
            </a:pPr>
            <a:r>
              <a:rPr kumimoji="0" lang="en-GB" altLang="sv-SE" sz="2133" b="1" i="0" u="none" strike="noStrike" kern="0" cap="none" spc="0" normalizeH="0" baseline="0" noProof="0" dirty="0">
                <a:ln>
                  <a:noFill/>
                </a:ln>
                <a:solidFill>
                  <a:srgbClr val="FFFFFF"/>
                </a:solidFill>
                <a:effectLst/>
                <a:uLnTx/>
                <a:uFillTx/>
                <a:latin typeface="Calibri" charset="0"/>
                <a:ea typeface="Calibri" charset="0"/>
                <a:cs typeface="Calibri" charset="0"/>
                <a:sym typeface="Arial"/>
              </a:rPr>
              <a:t>Software</a:t>
            </a:r>
          </a:p>
        </p:txBody>
      </p:sp>
      <p:sp>
        <p:nvSpPr>
          <p:cNvPr id="10" name="textruta 6">
            <a:extLst>
              <a:ext uri="{FF2B5EF4-FFF2-40B4-BE49-F238E27FC236}">
                <a16:creationId xmlns:a16="http://schemas.microsoft.com/office/drawing/2014/main" id="{223A190A-9D5D-194F-9CAB-1A224AF60414}"/>
              </a:ext>
            </a:extLst>
          </p:cNvPr>
          <p:cNvSpPr txBox="1">
            <a:spLocks noChangeArrowheads="1"/>
          </p:cNvSpPr>
          <p:nvPr/>
        </p:nvSpPr>
        <p:spPr bwMode="auto">
          <a:xfrm>
            <a:off x="988492" y="1751508"/>
            <a:ext cx="1098378"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marL="0" marR="0" lvl="0" indent="0" algn="ctr" defTabSz="1219140" rtl="0" eaLnBrk="1" fontAlgn="base" latinLnBrk="0" hangingPunct="1">
              <a:lnSpc>
                <a:spcPct val="100000"/>
              </a:lnSpc>
              <a:spcBef>
                <a:spcPct val="0"/>
              </a:spcBef>
              <a:spcAft>
                <a:spcPct val="0"/>
              </a:spcAft>
              <a:buClr>
                <a:srgbClr val="000000"/>
              </a:buClr>
              <a:buSzTx/>
              <a:buFontTx/>
              <a:buNone/>
              <a:tabLst/>
              <a:defRPr/>
            </a:pPr>
            <a:r>
              <a:rPr kumimoji="0" lang="en-GB" altLang="sv-SE" sz="2133" b="1" i="0" u="none" strike="noStrike" kern="0" cap="none" spc="0" normalizeH="0" baseline="0" noProof="0" dirty="0">
                <a:ln>
                  <a:noFill/>
                </a:ln>
                <a:solidFill>
                  <a:srgbClr val="FFFFFF"/>
                </a:solidFill>
                <a:effectLst/>
                <a:uLnTx/>
                <a:uFillTx/>
                <a:latin typeface="Calibri" charset="0"/>
                <a:ea typeface="Calibri" charset="0"/>
                <a:cs typeface="Calibri" charset="0"/>
                <a:sym typeface="Arial"/>
              </a:rPr>
              <a:t>Method</a:t>
            </a:r>
          </a:p>
        </p:txBody>
      </p:sp>
      <p:sp>
        <p:nvSpPr>
          <p:cNvPr id="11" name="textruta 8">
            <a:extLst>
              <a:ext uri="{FF2B5EF4-FFF2-40B4-BE49-F238E27FC236}">
                <a16:creationId xmlns:a16="http://schemas.microsoft.com/office/drawing/2014/main" id="{55A5D842-546E-DE4C-AC2F-4A46F74E1915}"/>
              </a:ext>
            </a:extLst>
          </p:cNvPr>
          <p:cNvSpPr txBox="1">
            <a:spLocks noChangeArrowheads="1"/>
          </p:cNvSpPr>
          <p:nvPr/>
        </p:nvSpPr>
        <p:spPr bwMode="auto">
          <a:xfrm>
            <a:off x="399563" y="4571173"/>
            <a:ext cx="1250663"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marL="0" marR="0" lvl="0" indent="0" algn="ctr" defTabSz="1219140" rtl="0" eaLnBrk="1" fontAlgn="base" latinLnBrk="0" hangingPunct="1">
              <a:lnSpc>
                <a:spcPct val="100000"/>
              </a:lnSpc>
              <a:spcBef>
                <a:spcPct val="0"/>
              </a:spcBef>
              <a:spcAft>
                <a:spcPct val="0"/>
              </a:spcAft>
              <a:buClr>
                <a:srgbClr val="000000"/>
              </a:buClr>
              <a:buSzTx/>
              <a:buFontTx/>
              <a:buNone/>
              <a:tabLst/>
              <a:defRPr/>
            </a:pPr>
            <a:r>
              <a:rPr kumimoji="0" lang="en-GB" altLang="sv-SE" sz="2133" b="1" i="0" u="none" strike="noStrike" kern="0" cap="none" spc="0" normalizeH="0" baseline="0" noProof="0">
                <a:ln>
                  <a:noFill/>
                </a:ln>
                <a:solidFill>
                  <a:srgbClr val="FFFFFF"/>
                </a:solidFill>
                <a:effectLst/>
                <a:uLnTx/>
                <a:uFillTx/>
                <a:latin typeface="Calibri" charset="0"/>
                <a:ea typeface="Calibri" charset="0"/>
                <a:cs typeface="Calibri" charset="0"/>
                <a:sym typeface="Arial"/>
              </a:rPr>
              <a:t>Database</a:t>
            </a:r>
          </a:p>
        </p:txBody>
      </p:sp>
      <p:sp>
        <p:nvSpPr>
          <p:cNvPr id="12" name="textruta 9">
            <a:extLst>
              <a:ext uri="{FF2B5EF4-FFF2-40B4-BE49-F238E27FC236}">
                <a16:creationId xmlns:a16="http://schemas.microsoft.com/office/drawing/2014/main" id="{1D9F089E-6AF9-DF41-87F7-0D116F3B7424}"/>
              </a:ext>
            </a:extLst>
          </p:cNvPr>
          <p:cNvSpPr txBox="1">
            <a:spLocks noChangeArrowheads="1"/>
          </p:cNvSpPr>
          <p:nvPr/>
        </p:nvSpPr>
        <p:spPr bwMode="auto">
          <a:xfrm>
            <a:off x="427374" y="2586622"/>
            <a:ext cx="949298"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marL="0" marR="0" lvl="0" indent="0" algn="ctr" defTabSz="1219140" rtl="0" eaLnBrk="1" fontAlgn="base" latinLnBrk="0" hangingPunct="1">
              <a:lnSpc>
                <a:spcPct val="100000"/>
              </a:lnSpc>
              <a:spcBef>
                <a:spcPct val="0"/>
              </a:spcBef>
              <a:spcAft>
                <a:spcPct val="0"/>
              </a:spcAft>
              <a:buClr>
                <a:srgbClr val="000000"/>
              </a:buClr>
              <a:buSzTx/>
              <a:buFontTx/>
              <a:buNone/>
              <a:tabLst/>
              <a:defRPr/>
            </a:pPr>
            <a:r>
              <a:rPr kumimoji="0" lang="en-GB" altLang="sv-SE" sz="2133" b="1" i="0" u="none" strike="noStrike" kern="0" cap="none" spc="0" normalizeH="0" baseline="0" noProof="0" dirty="0">
                <a:ln>
                  <a:noFill/>
                </a:ln>
                <a:solidFill>
                  <a:srgbClr val="FFFFFF"/>
                </a:solidFill>
                <a:effectLst/>
                <a:uLnTx/>
                <a:uFillTx/>
                <a:latin typeface="Calibri" charset="0"/>
                <a:ea typeface="Calibri" charset="0"/>
                <a:cs typeface="Calibri" charset="0"/>
                <a:sym typeface="Arial"/>
              </a:rPr>
              <a:t>Design</a:t>
            </a:r>
          </a:p>
        </p:txBody>
      </p:sp>
      <p:sp>
        <p:nvSpPr>
          <p:cNvPr id="13" name="textruta 10">
            <a:extLst>
              <a:ext uri="{FF2B5EF4-FFF2-40B4-BE49-F238E27FC236}">
                <a16:creationId xmlns:a16="http://schemas.microsoft.com/office/drawing/2014/main" id="{F902C45A-8425-8841-909A-0EEAE20D1900}"/>
              </a:ext>
            </a:extLst>
          </p:cNvPr>
          <p:cNvSpPr txBox="1">
            <a:spLocks noChangeArrowheads="1"/>
          </p:cNvSpPr>
          <p:nvPr/>
        </p:nvSpPr>
        <p:spPr bwMode="auto">
          <a:xfrm>
            <a:off x="2658399" y="1680515"/>
            <a:ext cx="923651"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marL="0" marR="0" lvl="0" indent="0" algn="ctr" defTabSz="1219140" rtl="0" eaLnBrk="1" fontAlgn="base" latinLnBrk="0" hangingPunct="1">
              <a:lnSpc>
                <a:spcPct val="100000"/>
              </a:lnSpc>
              <a:spcBef>
                <a:spcPct val="0"/>
              </a:spcBef>
              <a:spcAft>
                <a:spcPct val="0"/>
              </a:spcAft>
              <a:buClr>
                <a:srgbClr val="000000"/>
              </a:buClr>
              <a:buSzTx/>
              <a:buFontTx/>
              <a:buNone/>
              <a:tabLst/>
              <a:defRPr/>
            </a:pPr>
            <a:r>
              <a:rPr kumimoji="0" lang="en-GB" altLang="sv-SE" sz="2133" b="1" i="0" u="none" strike="noStrike" kern="0" cap="none" spc="0" normalizeH="0" baseline="0" noProof="0" dirty="0">
                <a:ln>
                  <a:noFill/>
                </a:ln>
                <a:solidFill>
                  <a:srgbClr val="FFFFFF"/>
                </a:solidFill>
                <a:effectLst/>
                <a:uLnTx/>
                <a:uFillTx/>
                <a:latin typeface="Calibri" charset="0"/>
                <a:ea typeface="Calibri" charset="0"/>
                <a:cs typeface="Calibri" charset="0"/>
                <a:sym typeface="Arial"/>
              </a:rPr>
              <a:t>Model</a:t>
            </a:r>
          </a:p>
        </p:txBody>
      </p:sp>
      <p:cxnSp>
        <p:nvCxnSpPr>
          <p:cNvPr id="14" name="Rak pil 17">
            <a:extLst>
              <a:ext uri="{FF2B5EF4-FFF2-40B4-BE49-F238E27FC236}">
                <a16:creationId xmlns:a16="http://schemas.microsoft.com/office/drawing/2014/main" id="{4CAD2092-D2AC-504C-A3A0-1C6A88B459B4}"/>
              </a:ext>
            </a:extLst>
          </p:cNvPr>
          <p:cNvCxnSpPr>
            <a:cxnSpLocks/>
            <a:stCxn id="13" idx="2"/>
          </p:cNvCxnSpPr>
          <p:nvPr/>
        </p:nvCxnSpPr>
        <p:spPr bwMode="auto">
          <a:xfrm>
            <a:off x="3120225" y="2101079"/>
            <a:ext cx="950477" cy="1836126"/>
          </a:xfrm>
          <a:prstGeom prst="straightConnector1">
            <a:avLst/>
          </a:prstGeom>
          <a:ln w="28575" cmpd="sng">
            <a:solidFill>
              <a:srgbClr val="FFC000"/>
            </a:solidFill>
            <a:tailEnd type="arrow"/>
          </a:ln>
        </p:spPr>
        <p:style>
          <a:lnRef idx="2">
            <a:schemeClr val="accent1"/>
          </a:lnRef>
          <a:fillRef idx="0">
            <a:schemeClr val="accent1"/>
          </a:fillRef>
          <a:effectRef idx="1">
            <a:schemeClr val="accent1"/>
          </a:effectRef>
          <a:fontRef idx="minor">
            <a:schemeClr val="tx1"/>
          </a:fontRef>
        </p:style>
      </p:cxnSp>
      <p:cxnSp>
        <p:nvCxnSpPr>
          <p:cNvPr id="15" name="Rak pil 18">
            <a:extLst>
              <a:ext uri="{FF2B5EF4-FFF2-40B4-BE49-F238E27FC236}">
                <a16:creationId xmlns:a16="http://schemas.microsoft.com/office/drawing/2014/main" id="{B5F161BE-8554-784B-BC59-4AC026A671E5}"/>
              </a:ext>
            </a:extLst>
          </p:cNvPr>
          <p:cNvCxnSpPr>
            <a:cxnSpLocks/>
          </p:cNvCxnSpPr>
          <p:nvPr/>
        </p:nvCxnSpPr>
        <p:spPr bwMode="auto">
          <a:xfrm>
            <a:off x="1988766" y="2178518"/>
            <a:ext cx="1505068" cy="1348101"/>
          </a:xfrm>
          <a:prstGeom prst="straightConnector1">
            <a:avLst/>
          </a:prstGeom>
          <a:ln w="28575" cmpd="sng">
            <a:solidFill>
              <a:srgbClr val="FFC000"/>
            </a:solidFill>
            <a:tailEnd type="arrow"/>
          </a:ln>
        </p:spPr>
        <p:style>
          <a:lnRef idx="2">
            <a:schemeClr val="accent1"/>
          </a:lnRef>
          <a:fillRef idx="0">
            <a:schemeClr val="accent1"/>
          </a:fillRef>
          <a:effectRef idx="1">
            <a:schemeClr val="accent1"/>
          </a:effectRef>
          <a:fontRef idx="minor">
            <a:schemeClr val="tx1"/>
          </a:fontRef>
        </p:style>
      </p:cxnSp>
      <p:cxnSp>
        <p:nvCxnSpPr>
          <p:cNvPr id="16" name="Rak pil 20">
            <a:extLst>
              <a:ext uri="{FF2B5EF4-FFF2-40B4-BE49-F238E27FC236}">
                <a16:creationId xmlns:a16="http://schemas.microsoft.com/office/drawing/2014/main" id="{88555E7C-4C9A-A04B-BF95-85CFB0618AA5}"/>
              </a:ext>
            </a:extLst>
          </p:cNvPr>
          <p:cNvCxnSpPr>
            <a:cxnSpLocks/>
          </p:cNvCxnSpPr>
          <p:nvPr/>
        </p:nvCxnSpPr>
        <p:spPr bwMode="auto">
          <a:xfrm>
            <a:off x="1471449" y="2856861"/>
            <a:ext cx="1524114" cy="806072"/>
          </a:xfrm>
          <a:prstGeom prst="straightConnector1">
            <a:avLst/>
          </a:prstGeom>
          <a:ln w="28575" cmpd="sng">
            <a:solidFill>
              <a:srgbClr val="FFC000"/>
            </a:solidFill>
            <a:tailEnd type="arrow"/>
          </a:ln>
        </p:spPr>
        <p:style>
          <a:lnRef idx="2">
            <a:schemeClr val="accent1"/>
          </a:lnRef>
          <a:fillRef idx="0">
            <a:schemeClr val="accent1"/>
          </a:fillRef>
          <a:effectRef idx="1">
            <a:schemeClr val="accent1"/>
          </a:effectRef>
          <a:fontRef idx="minor">
            <a:schemeClr val="tx1"/>
          </a:fontRef>
        </p:style>
      </p:cxnSp>
      <p:cxnSp>
        <p:nvCxnSpPr>
          <p:cNvPr id="17" name="Rak pil 22">
            <a:extLst>
              <a:ext uri="{FF2B5EF4-FFF2-40B4-BE49-F238E27FC236}">
                <a16:creationId xmlns:a16="http://schemas.microsoft.com/office/drawing/2014/main" id="{ACF8C98C-07EB-9E46-90E8-4B222C0C48FC}"/>
              </a:ext>
            </a:extLst>
          </p:cNvPr>
          <p:cNvCxnSpPr>
            <a:cxnSpLocks/>
          </p:cNvCxnSpPr>
          <p:nvPr/>
        </p:nvCxnSpPr>
        <p:spPr bwMode="auto">
          <a:xfrm>
            <a:off x="1605539" y="3895102"/>
            <a:ext cx="1514685" cy="87044"/>
          </a:xfrm>
          <a:prstGeom prst="straightConnector1">
            <a:avLst/>
          </a:prstGeom>
          <a:ln w="28575" cmpd="sng">
            <a:solidFill>
              <a:srgbClr val="FFC000"/>
            </a:solidFill>
            <a:tailEnd type="arrow"/>
          </a:ln>
        </p:spPr>
        <p:style>
          <a:lnRef idx="2">
            <a:schemeClr val="accent1"/>
          </a:lnRef>
          <a:fillRef idx="0">
            <a:schemeClr val="accent1"/>
          </a:fillRef>
          <a:effectRef idx="1">
            <a:schemeClr val="accent1"/>
          </a:effectRef>
          <a:fontRef idx="minor">
            <a:schemeClr val="tx1"/>
          </a:fontRef>
        </p:style>
      </p:cxnSp>
      <p:cxnSp>
        <p:nvCxnSpPr>
          <p:cNvPr id="18" name="Rak pil 24">
            <a:extLst>
              <a:ext uri="{FF2B5EF4-FFF2-40B4-BE49-F238E27FC236}">
                <a16:creationId xmlns:a16="http://schemas.microsoft.com/office/drawing/2014/main" id="{B7D407BD-67D4-524D-A74C-0A0420DECDF8}"/>
              </a:ext>
            </a:extLst>
          </p:cNvPr>
          <p:cNvCxnSpPr>
            <a:cxnSpLocks/>
            <a:stCxn id="11" idx="3"/>
          </p:cNvCxnSpPr>
          <p:nvPr/>
        </p:nvCxnSpPr>
        <p:spPr bwMode="auto">
          <a:xfrm flipV="1">
            <a:off x="1650226" y="4330457"/>
            <a:ext cx="583280" cy="450998"/>
          </a:xfrm>
          <a:prstGeom prst="straightConnector1">
            <a:avLst/>
          </a:prstGeom>
          <a:ln w="28575" cmpd="sng">
            <a:solidFill>
              <a:srgbClr val="FFC000"/>
            </a:solidFill>
            <a:tailEnd type="arrow"/>
          </a:ln>
        </p:spPr>
        <p:style>
          <a:lnRef idx="2">
            <a:schemeClr val="accent1"/>
          </a:lnRef>
          <a:fillRef idx="0">
            <a:schemeClr val="accent1"/>
          </a:fillRef>
          <a:effectRef idx="1">
            <a:schemeClr val="accent1"/>
          </a:effectRef>
          <a:fontRef idx="minor">
            <a:schemeClr val="tx1"/>
          </a:fontRef>
        </p:style>
      </p:cxnSp>
      <p:sp>
        <p:nvSpPr>
          <p:cNvPr id="22" name="textruta 13">
            <a:extLst>
              <a:ext uri="{FF2B5EF4-FFF2-40B4-BE49-F238E27FC236}">
                <a16:creationId xmlns:a16="http://schemas.microsoft.com/office/drawing/2014/main" id="{72233F37-46F2-6A15-3EBB-E2D7086D2535}"/>
              </a:ext>
            </a:extLst>
          </p:cNvPr>
          <p:cNvSpPr txBox="1">
            <a:spLocks noChangeArrowheads="1"/>
          </p:cNvSpPr>
          <p:nvPr/>
        </p:nvSpPr>
        <p:spPr bwMode="auto">
          <a:xfrm>
            <a:off x="358989" y="5639622"/>
            <a:ext cx="1311578" cy="7487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marL="0" marR="0" lvl="0" indent="0" algn="ctr" defTabSz="1219140" rtl="0" eaLnBrk="1" fontAlgn="base" latinLnBrk="0" hangingPunct="1">
              <a:lnSpc>
                <a:spcPct val="100000"/>
              </a:lnSpc>
              <a:spcBef>
                <a:spcPct val="0"/>
              </a:spcBef>
              <a:spcAft>
                <a:spcPct val="0"/>
              </a:spcAft>
              <a:buClr>
                <a:srgbClr val="000000"/>
              </a:buClr>
              <a:buSzTx/>
              <a:buFontTx/>
              <a:buNone/>
              <a:tabLst/>
              <a:defRPr/>
            </a:pPr>
            <a:r>
              <a:rPr kumimoji="0" lang="en-GB" altLang="sv-SE" sz="2133" b="1" i="0" u="none" strike="noStrike" kern="0" cap="none" spc="0" normalizeH="0" baseline="0" noProof="0">
                <a:ln>
                  <a:noFill/>
                </a:ln>
                <a:solidFill>
                  <a:srgbClr val="FFFFFF"/>
                </a:solidFill>
                <a:effectLst/>
                <a:uLnTx/>
                <a:uFillTx/>
                <a:latin typeface="Calibri" charset="0"/>
                <a:ea typeface="Calibri" charset="0"/>
                <a:cs typeface="Calibri" charset="0"/>
                <a:sym typeface="Arial"/>
              </a:rPr>
              <a:t>Technical </a:t>
            </a:r>
            <a:br>
              <a:rPr kumimoji="0" lang="en-GB" altLang="sv-SE" sz="2133" b="1" i="0" u="none" strike="noStrike" kern="0" cap="none" spc="0" normalizeH="0" baseline="0" noProof="0">
                <a:ln>
                  <a:noFill/>
                </a:ln>
                <a:solidFill>
                  <a:srgbClr val="FFFFFF"/>
                </a:solidFill>
                <a:effectLst/>
                <a:uLnTx/>
                <a:uFillTx/>
                <a:latin typeface="Calibri" charset="0"/>
                <a:ea typeface="Calibri" charset="0"/>
                <a:cs typeface="Calibri" charset="0"/>
                <a:sym typeface="Arial"/>
              </a:rPr>
            </a:br>
            <a:r>
              <a:rPr kumimoji="0" lang="en-GB" altLang="sv-SE" sz="2133" b="1" i="0" u="none" strike="noStrike" kern="0" cap="none" spc="0" normalizeH="0" baseline="0" noProof="0">
                <a:ln>
                  <a:noFill/>
                </a:ln>
                <a:solidFill>
                  <a:srgbClr val="FFFFFF"/>
                </a:solidFill>
                <a:effectLst/>
                <a:uLnTx/>
                <a:uFillTx/>
                <a:latin typeface="Calibri" charset="0"/>
                <a:ea typeface="Calibri" charset="0"/>
                <a:cs typeface="Calibri" charset="0"/>
                <a:sym typeface="Arial"/>
              </a:rPr>
              <a:t>solution</a:t>
            </a:r>
          </a:p>
        </p:txBody>
      </p:sp>
      <p:sp>
        <p:nvSpPr>
          <p:cNvPr id="23" name="textruta 13">
            <a:extLst>
              <a:ext uri="{FF2B5EF4-FFF2-40B4-BE49-F238E27FC236}">
                <a16:creationId xmlns:a16="http://schemas.microsoft.com/office/drawing/2014/main" id="{20A89540-E888-D32F-4DEE-A4180B3DECA4}"/>
              </a:ext>
            </a:extLst>
          </p:cNvPr>
          <p:cNvSpPr txBox="1">
            <a:spLocks noChangeArrowheads="1"/>
          </p:cNvSpPr>
          <p:nvPr/>
        </p:nvSpPr>
        <p:spPr bwMode="auto">
          <a:xfrm>
            <a:off x="5708981" y="1685385"/>
            <a:ext cx="1156087" cy="4205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Calibri" charset="0"/>
                <a:ea typeface="ＭＳ Ｐゴシック" charset="-128"/>
              </a:defRPr>
            </a:lvl1pPr>
            <a:lvl2pPr marL="742950" indent="-285750" eaLnBrk="0" hangingPunct="0">
              <a:defRPr sz="2400">
                <a:solidFill>
                  <a:schemeClr val="tx1"/>
                </a:solidFill>
                <a:latin typeface="Calibri" charset="0"/>
                <a:ea typeface="ＭＳ Ｐゴシック" charset="-128"/>
              </a:defRPr>
            </a:lvl2pPr>
            <a:lvl3pPr marL="1143000" indent="-228600" eaLnBrk="0" hangingPunct="0">
              <a:defRPr sz="2400">
                <a:solidFill>
                  <a:schemeClr val="tx1"/>
                </a:solidFill>
                <a:latin typeface="Calibri" charset="0"/>
                <a:ea typeface="ＭＳ Ｐゴシック" charset="-128"/>
              </a:defRPr>
            </a:lvl3pPr>
            <a:lvl4pPr marL="1600200" indent="-228600" eaLnBrk="0" hangingPunct="0">
              <a:defRPr sz="2400">
                <a:solidFill>
                  <a:schemeClr val="tx1"/>
                </a:solidFill>
                <a:latin typeface="Calibri" charset="0"/>
                <a:ea typeface="ＭＳ Ｐゴシック" charset="-128"/>
              </a:defRPr>
            </a:lvl4pPr>
            <a:lvl5pPr marL="2057400" indent="-228600" eaLnBrk="0" hangingPunct="0">
              <a:defRPr sz="2400">
                <a:solidFill>
                  <a:schemeClr val="tx1"/>
                </a:solidFill>
                <a:latin typeface="Calibri" charset="0"/>
                <a:ea typeface="ＭＳ Ｐゴシック" charset="-128"/>
              </a:defRPr>
            </a:lvl5pPr>
            <a:lvl6pPr marL="2514600" indent="-228600" eaLnBrk="0" fontAlgn="base" hangingPunct="0">
              <a:spcBef>
                <a:spcPct val="0"/>
              </a:spcBef>
              <a:spcAft>
                <a:spcPct val="0"/>
              </a:spcAft>
              <a:defRPr sz="2400">
                <a:solidFill>
                  <a:schemeClr val="tx1"/>
                </a:solidFill>
                <a:latin typeface="Calibri" charset="0"/>
                <a:ea typeface="ＭＳ Ｐゴシック" charset="-128"/>
              </a:defRPr>
            </a:lvl6pPr>
            <a:lvl7pPr marL="2971800" indent="-228600" eaLnBrk="0" fontAlgn="base" hangingPunct="0">
              <a:spcBef>
                <a:spcPct val="0"/>
              </a:spcBef>
              <a:spcAft>
                <a:spcPct val="0"/>
              </a:spcAft>
              <a:defRPr sz="2400">
                <a:solidFill>
                  <a:schemeClr val="tx1"/>
                </a:solidFill>
                <a:latin typeface="Calibri" charset="0"/>
                <a:ea typeface="ＭＳ Ｐゴシック" charset="-128"/>
              </a:defRPr>
            </a:lvl7pPr>
            <a:lvl8pPr marL="3429000" indent="-228600" eaLnBrk="0" fontAlgn="base" hangingPunct="0">
              <a:spcBef>
                <a:spcPct val="0"/>
              </a:spcBef>
              <a:spcAft>
                <a:spcPct val="0"/>
              </a:spcAft>
              <a:defRPr sz="2400">
                <a:solidFill>
                  <a:schemeClr val="tx1"/>
                </a:solidFill>
                <a:latin typeface="Calibri" charset="0"/>
                <a:ea typeface="ＭＳ Ｐゴシック" charset="-128"/>
              </a:defRPr>
            </a:lvl8pPr>
            <a:lvl9pPr marL="3886200" indent="-228600" eaLnBrk="0" fontAlgn="base" hangingPunct="0">
              <a:spcBef>
                <a:spcPct val="0"/>
              </a:spcBef>
              <a:spcAft>
                <a:spcPct val="0"/>
              </a:spcAft>
              <a:defRPr sz="2400">
                <a:solidFill>
                  <a:schemeClr val="tx1"/>
                </a:solidFill>
                <a:latin typeface="Calibri" charset="0"/>
                <a:ea typeface="ＭＳ Ｐゴシック" charset="-128"/>
              </a:defRPr>
            </a:lvl9pPr>
          </a:lstStyle>
          <a:p>
            <a:pPr marL="0" marR="0" lvl="0" indent="0" algn="ctr" defTabSz="1219140" rtl="0" eaLnBrk="1" fontAlgn="base" latinLnBrk="0" hangingPunct="1">
              <a:lnSpc>
                <a:spcPct val="100000"/>
              </a:lnSpc>
              <a:spcBef>
                <a:spcPct val="0"/>
              </a:spcBef>
              <a:spcAft>
                <a:spcPct val="0"/>
              </a:spcAft>
              <a:buClr>
                <a:srgbClr val="000000"/>
              </a:buClr>
              <a:buSzTx/>
              <a:buFontTx/>
              <a:buNone/>
              <a:tabLst/>
              <a:defRPr/>
            </a:pPr>
            <a:r>
              <a:rPr kumimoji="0" lang="en-GB" altLang="sv-SE" sz="2133" b="1" i="0" u="none" strike="noStrike" kern="0" cap="none" spc="0" normalizeH="0" baseline="0" noProof="0" dirty="0">
                <a:ln>
                  <a:noFill/>
                </a:ln>
                <a:solidFill>
                  <a:srgbClr val="FFFFFF"/>
                </a:solidFill>
                <a:effectLst/>
                <a:uLnTx/>
                <a:uFillTx/>
                <a:latin typeface="Calibri" charset="0"/>
                <a:ea typeface="Calibri" charset="0"/>
                <a:cs typeface="Calibri" charset="0"/>
                <a:sym typeface="Arial"/>
              </a:rPr>
              <a:t>Creation</a:t>
            </a:r>
          </a:p>
        </p:txBody>
      </p:sp>
      <p:cxnSp>
        <p:nvCxnSpPr>
          <p:cNvPr id="24" name="Rak pil 26">
            <a:extLst>
              <a:ext uri="{FF2B5EF4-FFF2-40B4-BE49-F238E27FC236}">
                <a16:creationId xmlns:a16="http://schemas.microsoft.com/office/drawing/2014/main" id="{CDE106F7-10E0-D9FF-253A-554DC016A9F2}"/>
              </a:ext>
            </a:extLst>
          </p:cNvPr>
          <p:cNvCxnSpPr>
            <a:cxnSpLocks/>
          </p:cNvCxnSpPr>
          <p:nvPr/>
        </p:nvCxnSpPr>
        <p:spPr bwMode="auto">
          <a:xfrm>
            <a:off x="1395624" y="6052293"/>
            <a:ext cx="2891520" cy="0"/>
          </a:xfrm>
          <a:prstGeom prst="straightConnector1">
            <a:avLst/>
          </a:prstGeom>
          <a:ln w="28575" cmpd="sng">
            <a:solidFill>
              <a:srgbClr val="FFC000"/>
            </a:solidFill>
            <a:tailEnd type="arrow"/>
          </a:ln>
        </p:spPr>
        <p:style>
          <a:lnRef idx="2">
            <a:schemeClr val="accent1"/>
          </a:lnRef>
          <a:fillRef idx="0">
            <a:schemeClr val="accent1"/>
          </a:fillRef>
          <a:effectRef idx="1">
            <a:schemeClr val="accent1"/>
          </a:effectRef>
          <a:fontRef idx="minor">
            <a:schemeClr val="tx1"/>
          </a:fontRef>
        </p:style>
      </p:cxnSp>
      <p:cxnSp>
        <p:nvCxnSpPr>
          <p:cNvPr id="33" name="Rak pil 26">
            <a:extLst>
              <a:ext uri="{FF2B5EF4-FFF2-40B4-BE49-F238E27FC236}">
                <a16:creationId xmlns:a16="http://schemas.microsoft.com/office/drawing/2014/main" id="{E3751C61-5844-3223-2C25-FC03A99900E6}"/>
              </a:ext>
            </a:extLst>
          </p:cNvPr>
          <p:cNvCxnSpPr>
            <a:cxnSpLocks/>
          </p:cNvCxnSpPr>
          <p:nvPr/>
        </p:nvCxnSpPr>
        <p:spPr bwMode="auto">
          <a:xfrm flipH="1">
            <a:off x="5837030" y="2247316"/>
            <a:ext cx="379721" cy="1592871"/>
          </a:xfrm>
          <a:prstGeom prst="straightConnector1">
            <a:avLst/>
          </a:prstGeom>
          <a:ln w="28575" cmpd="sng">
            <a:solidFill>
              <a:srgbClr val="FFC000"/>
            </a:solidFill>
            <a:tailEnd type="arrow"/>
          </a:ln>
        </p:spPr>
        <p:style>
          <a:lnRef idx="2">
            <a:schemeClr val="accent1"/>
          </a:lnRef>
          <a:fillRef idx="0">
            <a:schemeClr val="accent1"/>
          </a:fillRef>
          <a:effectRef idx="1">
            <a:schemeClr val="accent1"/>
          </a:effectRef>
          <a:fontRef idx="minor">
            <a:schemeClr val="tx1"/>
          </a:fontRef>
        </p:style>
      </p:cxnSp>
      <p:sp>
        <p:nvSpPr>
          <p:cNvPr id="35" name="Title 2">
            <a:extLst>
              <a:ext uri="{FF2B5EF4-FFF2-40B4-BE49-F238E27FC236}">
                <a16:creationId xmlns:a16="http://schemas.microsoft.com/office/drawing/2014/main" id="{72BA5972-C057-CA94-AF2A-3A5940D61184}"/>
              </a:ext>
            </a:extLst>
          </p:cNvPr>
          <p:cNvSpPr>
            <a:spLocks noGrp="1"/>
          </p:cNvSpPr>
          <p:nvPr>
            <p:ph type="title"/>
          </p:nvPr>
        </p:nvSpPr>
        <p:spPr>
          <a:xfrm>
            <a:off x="396399" y="309144"/>
            <a:ext cx="11191446" cy="1046440"/>
          </a:xfrm>
        </p:spPr>
        <p:txBody>
          <a:bodyPr/>
          <a:lstStyle/>
          <a:p>
            <a:r>
              <a:rPr lang="en-SE" sz="3600" dirty="0"/>
              <a:t>‘Knowledge assets’ or ‘intellectual assets’ </a:t>
            </a:r>
            <a:br>
              <a:rPr lang="en-SE" sz="3600" dirty="0"/>
            </a:br>
            <a:r>
              <a:rPr lang="en-SE" sz="2800" b="0" dirty="0"/>
              <a:t>– transferable results of research (outputs) </a:t>
            </a:r>
            <a:endParaRPr lang="en-SE" sz="3600" b="0" dirty="0"/>
          </a:p>
        </p:txBody>
      </p:sp>
      <p:grpSp>
        <p:nvGrpSpPr>
          <p:cNvPr id="45" name="Group 44">
            <a:extLst>
              <a:ext uri="{FF2B5EF4-FFF2-40B4-BE49-F238E27FC236}">
                <a16:creationId xmlns:a16="http://schemas.microsoft.com/office/drawing/2014/main" id="{717C0FBD-F4AE-81F9-C1EC-EF89665199BA}"/>
              </a:ext>
            </a:extLst>
          </p:cNvPr>
          <p:cNvGrpSpPr/>
          <p:nvPr/>
        </p:nvGrpSpPr>
        <p:grpSpPr>
          <a:xfrm>
            <a:off x="8539578" y="1329869"/>
            <a:ext cx="3301476" cy="2333064"/>
            <a:chOff x="8539578" y="1329869"/>
            <a:chExt cx="3301476" cy="2333064"/>
          </a:xfrm>
        </p:grpSpPr>
        <p:pic>
          <p:nvPicPr>
            <p:cNvPr id="38" name="Picture 37">
              <a:extLst>
                <a:ext uri="{FF2B5EF4-FFF2-40B4-BE49-F238E27FC236}">
                  <a16:creationId xmlns:a16="http://schemas.microsoft.com/office/drawing/2014/main" id="{F0310C40-096F-BAAB-9904-BF234998FD87}"/>
                </a:ext>
              </a:extLst>
            </p:cNvPr>
            <p:cNvPicPr>
              <a:picLocks noChangeAspect="1"/>
            </p:cNvPicPr>
            <p:nvPr/>
          </p:nvPicPr>
          <p:blipFill>
            <a:blip r:embed="rId7"/>
            <a:srcRect r="48285"/>
            <a:stretch>
              <a:fillRect/>
            </a:stretch>
          </p:blipFill>
          <p:spPr>
            <a:xfrm>
              <a:off x="8539578" y="1329869"/>
              <a:ext cx="3273593" cy="2333064"/>
            </a:xfrm>
            <a:prstGeom prst="rect">
              <a:avLst/>
            </a:prstGeom>
          </p:spPr>
        </p:pic>
        <p:sp>
          <p:nvSpPr>
            <p:cNvPr id="39" name="TextBox 38">
              <a:extLst>
                <a:ext uri="{FF2B5EF4-FFF2-40B4-BE49-F238E27FC236}">
                  <a16:creationId xmlns:a16="http://schemas.microsoft.com/office/drawing/2014/main" id="{0DACA6FA-6593-0214-F4CF-435B5459433F}"/>
                </a:ext>
              </a:extLst>
            </p:cNvPr>
            <p:cNvSpPr txBox="1"/>
            <p:nvPr/>
          </p:nvSpPr>
          <p:spPr>
            <a:xfrm>
              <a:off x="10656114" y="3433688"/>
              <a:ext cx="1184940" cy="215444"/>
            </a:xfrm>
            <a:prstGeom prst="rect">
              <a:avLst/>
            </a:prstGeom>
            <a:noFill/>
          </p:spPr>
          <p:txBody>
            <a:bodyPr wrap="none" rtlCol="0">
              <a:spAutoFit/>
            </a:bodyPr>
            <a:lstStyle/>
            <a:p>
              <a:r>
                <a:rPr lang="sv-SE" sz="800" dirty="0">
                  <a:solidFill>
                    <a:schemeClr val="bg2">
                      <a:lumMod val="90000"/>
                    </a:schemeClr>
                  </a:solidFill>
                  <a:hlinkClick r:id="rId8">
                    <a:extLst>
                      <a:ext uri="{A12FA001-AC4F-418D-AE19-62706E023703}">
                        <ahyp:hlinkClr xmlns:ahyp="http://schemas.microsoft.com/office/drawing/2018/hyperlinkcolor" val="tx"/>
                      </a:ext>
                    </a:extLst>
                  </a:hlinkClick>
                </a:rPr>
                <a:t>Doug </a:t>
              </a:r>
              <a:r>
                <a:rPr lang="sv-SE" sz="800" dirty="0" err="1">
                  <a:solidFill>
                    <a:schemeClr val="bg2">
                      <a:lumMod val="90000"/>
                    </a:schemeClr>
                  </a:solidFill>
                  <a:hlinkClick r:id="rId8">
                    <a:extLst>
                      <a:ext uri="{A12FA001-AC4F-418D-AE19-62706E023703}">
                        <ahyp:hlinkClr xmlns:ahyp="http://schemas.microsoft.com/office/drawing/2018/hyperlinkcolor" val="tx"/>
                      </a:ext>
                    </a:extLst>
                  </a:hlinkClick>
                </a:rPr>
                <a:t>Coldwell</a:t>
              </a:r>
              <a:r>
                <a:rPr lang="sv-SE" sz="800" dirty="0">
                  <a:solidFill>
                    <a:schemeClr val="bg2">
                      <a:lumMod val="90000"/>
                    </a:schemeClr>
                  </a:solidFill>
                  <a:hlinkClick r:id="rId8">
                    <a:extLst>
                      <a:ext uri="{A12FA001-AC4F-418D-AE19-62706E023703}">
                        <ahyp:hlinkClr xmlns:ahyp="http://schemas.microsoft.com/office/drawing/2018/hyperlinkcolor" val="tx"/>
                      </a:ext>
                    </a:extLst>
                  </a:hlinkClick>
                </a:rPr>
                <a:t> </a:t>
              </a:r>
              <a:r>
                <a:rPr lang="sv-SE" sz="800" dirty="0">
                  <a:solidFill>
                    <a:schemeClr val="bg2">
                      <a:lumMod val="90000"/>
                    </a:schemeClr>
                  </a:solidFill>
                  <a:hlinkClick r:id="rId9">
                    <a:extLst>
                      <a:ext uri="{A12FA001-AC4F-418D-AE19-62706E023703}">
                        <ahyp:hlinkClr xmlns:ahyp="http://schemas.microsoft.com/office/drawing/2018/hyperlinkcolor" val="tx"/>
                      </a:ext>
                    </a:extLst>
                  </a:hlinkClick>
                </a:rPr>
                <a:t>CC-BY SA</a:t>
              </a:r>
              <a:endParaRPr lang="sv-SE" sz="800" dirty="0">
                <a:solidFill>
                  <a:schemeClr val="bg2">
                    <a:lumMod val="90000"/>
                  </a:schemeClr>
                </a:solidFill>
              </a:endParaRPr>
            </a:p>
          </p:txBody>
        </p:sp>
      </p:grpSp>
      <p:grpSp>
        <p:nvGrpSpPr>
          <p:cNvPr id="53" name="Group 52">
            <a:extLst>
              <a:ext uri="{FF2B5EF4-FFF2-40B4-BE49-F238E27FC236}">
                <a16:creationId xmlns:a16="http://schemas.microsoft.com/office/drawing/2014/main" id="{A0C94067-A2A7-3FB4-4456-0403EE0F6872}"/>
              </a:ext>
            </a:extLst>
          </p:cNvPr>
          <p:cNvGrpSpPr/>
          <p:nvPr/>
        </p:nvGrpSpPr>
        <p:grpSpPr>
          <a:xfrm>
            <a:off x="9764082" y="4890886"/>
            <a:ext cx="2049089" cy="1512047"/>
            <a:chOff x="9764082" y="4890886"/>
            <a:chExt cx="2049089" cy="1512047"/>
          </a:xfrm>
        </p:grpSpPr>
        <p:pic>
          <p:nvPicPr>
            <p:cNvPr id="51" name="Picture 50">
              <a:extLst>
                <a:ext uri="{FF2B5EF4-FFF2-40B4-BE49-F238E27FC236}">
                  <a16:creationId xmlns:a16="http://schemas.microsoft.com/office/drawing/2014/main" id="{C04C815A-789A-7EE9-E36D-1A4AA235905E}"/>
                </a:ext>
              </a:extLst>
            </p:cNvPr>
            <p:cNvPicPr>
              <a:picLocks noChangeAspect="1"/>
            </p:cNvPicPr>
            <p:nvPr/>
          </p:nvPicPr>
          <p:blipFill>
            <a:blip r:embed="rId10"/>
            <a:stretch>
              <a:fillRect/>
            </a:stretch>
          </p:blipFill>
          <p:spPr>
            <a:xfrm>
              <a:off x="9803038" y="4890886"/>
              <a:ext cx="2010133" cy="1512047"/>
            </a:xfrm>
            <a:prstGeom prst="rect">
              <a:avLst/>
            </a:prstGeom>
          </p:spPr>
        </p:pic>
        <p:sp>
          <p:nvSpPr>
            <p:cNvPr id="52" name="TextBox 51">
              <a:extLst>
                <a:ext uri="{FF2B5EF4-FFF2-40B4-BE49-F238E27FC236}">
                  <a16:creationId xmlns:a16="http://schemas.microsoft.com/office/drawing/2014/main" id="{7C42CA7E-319C-507F-6268-C72B7C1F13B5}"/>
                </a:ext>
              </a:extLst>
            </p:cNvPr>
            <p:cNvSpPr txBox="1"/>
            <p:nvPr/>
          </p:nvSpPr>
          <p:spPr>
            <a:xfrm>
              <a:off x="9764082" y="6187489"/>
              <a:ext cx="412292" cy="215444"/>
            </a:xfrm>
            <a:prstGeom prst="rect">
              <a:avLst/>
            </a:prstGeom>
            <a:noFill/>
          </p:spPr>
          <p:txBody>
            <a:bodyPr wrap="none" rtlCol="0">
              <a:spAutoFit/>
            </a:bodyPr>
            <a:lstStyle/>
            <a:p>
              <a:r>
                <a:rPr lang="sv-SE" sz="800" dirty="0">
                  <a:hlinkClick r:id="rId11"/>
                </a:rPr>
                <a:t>picryl</a:t>
              </a:r>
              <a:endParaRPr lang="sv-SE" sz="800" dirty="0"/>
            </a:p>
          </p:txBody>
        </p:sp>
      </p:grpSp>
    </p:spTree>
    <p:extLst>
      <p:ext uri="{BB962C8B-B14F-4D97-AF65-F5344CB8AC3E}">
        <p14:creationId xmlns:p14="http://schemas.microsoft.com/office/powerpoint/2010/main" val="2967915039"/>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ubrik 2">
            <a:extLst>
              <a:ext uri="{FF2B5EF4-FFF2-40B4-BE49-F238E27FC236}">
                <a16:creationId xmlns:a16="http://schemas.microsoft.com/office/drawing/2014/main" id="{4FFB361A-0975-8503-7B38-47C37AED986C}"/>
              </a:ext>
            </a:extLst>
          </p:cNvPr>
          <p:cNvSpPr>
            <a:spLocks noGrp="1"/>
          </p:cNvSpPr>
          <p:nvPr>
            <p:ph type="title"/>
          </p:nvPr>
        </p:nvSpPr>
        <p:spPr/>
        <p:txBody>
          <a:bodyPr/>
          <a:lstStyle/>
          <a:p>
            <a:r>
              <a:rPr lang="sv-SE" dirty="0">
                <a:ea typeface="ＭＳ Ｐゴシック"/>
              </a:rPr>
              <a:t>Research data or </a:t>
            </a:r>
            <a:r>
              <a:rPr lang="sv-SE" dirty="0" err="1">
                <a:ea typeface="ＭＳ Ｐゴシック"/>
              </a:rPr>
              <a:t>knowledge</a:t>
            </a:r>
            <a:r>
              <a:rPr lang="sv-SE" dirty="0">
                <a:ea typeface="ＭＳ Ｐゴシック"/>
              </a:rPr>
              <a:t> asset / research </a:t>
            </a:r>
            <a:r>
              <a:rPr lang="sv-SE" dirty="0" err="1">
                <a:ea typeface="ＭＳ Ｐゴシック"/>
              </a:rPr>
              <a:t>result</a:t>
            </a:r>
            <a:r>
              <a:rPr lang="sv-SE" dirty="0">
                <a:ea typeface="ＭＳ Ｐゴシック"/>
              </a:rPr>
              <a:t>?</a:t>
            </a:r>
          </a:p>
        </p:txBody>
      </p:sp>
      <p:sp>
        <p:nvSpPr>
          <p:cNvPr id="7" name="Platshållare för innehåll 6">
            <a:extLst>
              <a:ext uri="{FF2B5EF4-FFF2-40B4-BE49-F238E27FC236}">
                <a16:creationId xmlns:a16="http://schemas.microsoft.com/office/drawing/2014/main" id="{1676448F-58A9-BB79-F752-E0B8B4FEF1BA}"/>
              </a:ext>
            </a:extLst>
          </p:cNvPr>
          <p:cNvSpPr>
            <a:spLocks noGrp="1"/>
          </p:cNvSpPr>
          <p:nvPr>
            <p:ph sz="quarter" idx="12"/>
          </p:nvPr>
        </p:nvSpPr>
        <p:spPr>
          <a:xfrm>
            <a:off x="912002" y="1920000"/>
            <a:ext cx="9335084" cy="3919987"/>
          </a:xfrm>
        </p:spPr>
        <p:txBody>
          <a:bodyPr vert="horz" lIns="0" tIns="0" rIns="0" bIns="0" rtlCol="0" anchor="t">
            <a:normAutofit fontScale="92500"/>
          </a:bodyPr>
          <a:lstStyle/>
          <a:p>
            <a:pPr marL="287859" indent="-287859"/>
            <a:r>
              <a:rPr lang="sv-SE" dirty="0">
                <a:latin typeface="Arial"/>
                <a:ea typeface="ＭＳ Ｐゴシック"/>
                <a:cs typeface="Arial"/>
              </a:rPr>
              <a:t>Research data</a:t>
            </a:r>
          </a:p>
          <a:p>
            <a:pPr marL="575719" lvl="1" indent="-287859">
              <a:buFont typeface="Calibri"/>
              <a:buChar char="-"/>
            </a:pPr>
            <a:r>
              <a:rPr lang="sv-SE" sz="2000" dirty="0">
                <a:latin typeface="Arial"/>
                <a:ea typeface="ＭＳ Ｐゴシック"/>
                <a:cs typeface="Arial"/>
              </a:rPr>
              <a:t>Data</a:t>
            </a:r>
            <a:r>
              <a:rPr lang="sv-SE" dirty="0">
                <a:latin typeface="Arial"/>
                <a:ea typeface="ＭＳ Ｐゴシック"/>
                <a:cs typeface="Arial"/>
              </a:rPr>
              <a:t> </a:t>
            </a:r>
            <a:r>
              <a:rPr lang="sv-SE" dirty="0" err="1">
                <a:latin typeface="Arial"/>
                <a:ea typeface="ＭＳ Ｐゴシック"/>
                <a:cs typeface="Arial"/>
              </a:rPr>
              <a:t>gathered</a:t>
            </a:r>
            <a:r>
              <a:rPr lang="sv-SE" dirty="0">
                <a:latin typeface="Arial"/>
                <a:ea typeface="ＭＳ Ｐゴシック"/>
                <a:cs typeface="Arial"/>
              </a:rPr>
              <a:t> </a:t>
            </a:r>
            <a:r>
              <a:rPr lang="sv-SE" dirty="0" err="1">
                <a:latin typeface="Arial"/>
                <a:ea typeface="ＭＳ Ｐゴシック"/>
                <a:cs typeface="Arial"/>
              </a:rPr>
              <a:t>through</a:t>
            </a:r>
            <a:r>
              <a:rPr lang="sv-SE" dirty="0">
                <a:latin typeface="Arial"/>
                <a:ea typeface="ＭＳ Ｐゴシック"/>
                <a:cs typeface="Arial"/>
              </a:rPr>
              <a:t> research</a:t>
            </a:r>
          </a:p>
          <a:p>
            <a:pPr marL="575719" lvl="1" indent="-287859">
              <a:buFont typeface="Calibri"/>
              <a:buChar char="-"/>
            </a:pPr>
            <a:r>
              <a:rPr lang="sv-SE" sz="2000" dirty="0" err="1">
                <a:latin typeface="Arial"/>
                <a:ea typeface="ＭＳ Ｐゴシック"/>
                <a:cs typeface="Arial"/>
              </a:rPr>
              <a:t>Could</a:t>
            </a:r>
            <a:r>
              <a:rPr lang="sv-SE" sz="2000" dirty="0">
                <a:latin typeface="Arial"/>
                <a:ea typeface="ＭＳ Ｐゴシック"/>
                <a:cs typeface="Arial"/>
              </a:rPr>
              <a:t> </a:t>
            </a:r>
            <a:r>
              <a:rPr lang="sv-SE" sz="2000" dirty="0" err="1">
                <a:latin typeface="Arial"/>
                <a:ea typeface="ＭＳ Ｐゴシック"/>
                <a:cs typeface="Arial"/>
              </a:rPr>
              <a:t>possibly</a:t>
            </a:r>
            <a:r>
              <a:rPr lang="sv-SE" sz="2000" dirty="0">
                <a:latin typeface="Arial"/>
                <a:ea typeface="ＭＳ Ｐゴシック"/>
                <a:cs typeface="Arial"/>
              </a:rPr>
              <a:t> </a:t>
            </a:r>
            <a:r>
              <a:rPr lang="sv-SE" sz="2000" dirty="0" err="1">
                <a:latin typeface="Arial"/>
                <a:ea typeface="ＭＳ Ｐゴシック"/>
                <a:cs typeface="Arial"/>
              </a:rPr>
              <a:t>have</a:t>
            </a:r>
            <a:r>
              <a:rPr lang="sv-SE" sz="2000" dirty="0">
                <a:latin typeface="Arial"/>
                <a:ea typeface="ＭＳ Ｐゴシック"/>
                <a:cs typeface="Arial"/>
              </a:rPr>
              <a:t> copyright </a:t>
            </a:r>
            <a:r>
              <a:rPr lang="sv-SE" sz="2000" dirty="0" err="1">
                <a:latin typeface="Arial"/>
                <a:ea typeface="ＭＳ Ｐゴシック"/>
                <a:cs typeface="Arial"/>
              </a:rPr>
              <a:t>protection</a:t>
            </a:r>
            <a:r>
              <a:rPr lang="sv-SE" sz="2000" dirty="0">
                <a:latin typeface="Arial"/>
                <a:ea typeface="ＭＳ Ｐゴシック"/>
                <a:cs typeface="Arial"/>
              </a:rPr>
              <a:t>, </a:t>
            </a:r>
            <a:r>
              <a:rPr lang="sv-SE" sz="2000" dirty="0" err="1">
                <a:latin typeface="Arial"/>
                <a:ea typeface="ＭＳ Ｐゴシック"/>
                <a:cs typeface="Arial"/>
              </a:rPr>
              <a:t>but</a:t>
            </a:r>
            <a:r>
              <a:rPr lang="sv-SE" sz="2000" dirty="0">
                <a:latin typeface="Arial"/>
                <a:ea typeface="ＭＳ Ｐゴシック"/>
                <a:cs typeface="Arial"/>
              </a:rPr>
              <a:t> </a:t>
            </a:r>
            <a:r>
              <a:rPr lang="sv-SE" sz="2000" dirty="0" err="1">
                <a:latin typeface="Arial"/>
                <a:ea typeface="ＭＳ Ｐゴシック"/>
                <a:cs typeface="Arial"/>
              </a:rPr>
              <a:t>unusual</a:t>
            </a:r>
            <a:endParaRPr lang="sv-SE" sz="2000" dirty="0">
              <a:latin typeface="Arial"/>
              <a:ea typeface="ＭＳ Ｐゴシック"/>
              <a:cs typeface="Arial"/>
            </a:endParaRPr>
          </a:p>
          <a:p>
            <a:pPr marL="575719" lvl="1" indent="-287859">
              <a:buFont typeface="Calibri"/>
              <a:buChar char="-"/>
            </a:pPr>
            <a:r>
              <a:rPr lang="sv-SE" sz="2000" dirty="0">
                <a:latin typeface="Arial"/>
                <a:ea typeface="ＭＳ Ｐゴシック"/>
                <a:cs typeface="Arial"/>
              </a:rPr>
              <a:t>Not </a:t>
            </a:r>
            <a:r>
              <a:rPr lang="sv-SE" sz="2000" dirty="0" err="1">
                <a:latin typeface="Arial"/>
                <a:ea typeface="ＭＳ Ｐゴシック"/>
                <a:cs typeface="Arial"/>
              </a:rPr>
              <a:t>subject</a:t>
            </a:r>
            <a:r>
              <a:rPr lang="sv-SE" sz="2000" dirty="0">
                <a:latin typeface="Arial"/>
                <a:ea typeface="ＭＳ Ｐゴシック"/>
                <a:cs typeface="Arial"/>
              </a:rPr>
              <a:t> to </a:t>
            </a:r>
            <a:r>
              <a:rPr lang="sv-SE" sz="2000" dirty="0" err="1">
                <a:latin typeface="Arial"/>
                <a:ea typeface="ＭＳ Ｐゴシック"/>
                <a:cs typeface="Arial"/>
              </a:rPr>
              <a:t>teachers</a:t>
            </a:r>
            <a:r>
              <a:rPr lang="sv-SE" sz="2000" dirty="0">
                <a:latin typeface="Arial"/>
                <a:ea typeface="ＭＳ Ｐゴシック"/>
                <a:cs typeface="Arial"/>
              </a:rPr>
              <a:t>’ </a:t>
            </a:r>
            <a:r>
              <a:rPr lang="sv-SE" sz="2000" dirty="0" err="1">
                <a:latin typeface="Arial"/>
                <a:ea typeface="ＭＳ Ｐゴシック"/>
                <a:cs typeface="Arial"/>
              </a:rPr>
              <a:t>exemption</a:t>
            </a:r>
            <a:r>
              <a:rPr lang="sv-SE" sz="2000" dirty="0">
                <a:latin typeface="Arial"/>
                <a:ea typeface="ＭＳ Ｐゴシック"/>
                <a:cs typeface="Arial"/>
              </a:rPr>
              <a:t>; no </a:t>
            </a:r>
            <a:r>
              <a:rPr lang="sv-SE" sz="2000" dirty="0" err="1">
                <a:latin typeface="Arial"/>
                <a:ea typeface="ＭＳ Ｐゴシック"/>
                <a:cs typeface="Arial"/>
              </a:rPr>
              <a:t>exclusivity</a:t>
            </a:r>
            <a:r>
              <a:rPr lang="sv-SE" sz="2000" dirty="0">
                <a:latin typeface="Arial"/>
                <a:ea typeface="ＭＳ Ｐゴシック"/>
                <a:cs typeface="Arial"/>
              </a:rPr>
              <a:t>; </a:t>
            </a:r>
            <a:r>
              <a:rPr lang="sv-SE" sz="2000" dirty="0" err="1">
                <a:latin typeface="Arial"/>
                <a:ea typeface="ＭＳ Ｐゴシック"/>
                <a:cs typeface="Arial"/>
              </a:rPr>
              <a:t>publicly</a:t>
            </a:r>
            <a:r>
              <a:rPr lang="sv-SE" sz="2000" dirty="0">
                <a:latin typeface="Arial"/>
                <a:ea typeface="ＭＳ Ｐゴシック"/>
                <a:cs typeface="Arial"/>
              </a:rPr>
              <a:t> </a:t>
            </a:r>
            <a:r>
              <a:rPr lang="sv-SE" sz="2000" dirty="0" err="1">
                <a:latin typeface="Arial"/>
                <a:ea typeface="ＭＳ Ｐゴシック"/>
                <a:cs typeface="Arial"/>
              </a:rPr>
              <a:t>owned</a:t>
            </a:r>
            <a:r>
              <a:rPr lang="sv-SE" sz="2000" dirty="0">
                <a:latin typeface="Arial"/>
                <a:ea typeface="ＭＳ Ｐゴシック"/>
                <a:cs typeface="Arial"/>
              </a:rPr>
              <a:t>; </a:t>
            </a:r>
            <a:r>
              <a:rPr lang="sv-SE" sz="2000" dirty="0" err="1">
                <a:latin typeface="Arial"/>
                <a:ea typeface="ＭＳ Ｐゴシック"/>
                <a:cs typeface="Arial"/>
              </a:rPr>
              <a:t>open</a:t>
            </a:r>
            <a:r>
              <a:rPr lang="sv-SE" sz="2000" dirty="0">
                <a:latin typeface="Arial"/>
                <a:ea typeface="ＭＳ Ｐゴシック"/>
                <a:cs typeface="Arial"/>
              </a:rPr>
              <a:t> access</a:t>
            </a:r>
            <a:br>
              <a:rPr lang="sv-SE" sz="2000" dirty="0">
                <a:latin typeface="Arial"/>
                <a:ea typeface="ＭＳ Ｐゴシック"/>
                <a:cs typeface="Arial"/>
              </a:rPr>
            </a:br>
            <a:endParaRPr lang="sv-SE" sz="2000" dirty="0">
              <a:latin typeface="Arial"/>
              <a:ea typeface="ＭＳ Ｐゴシック"/>
              <a:cs typeface="Arial"/>
            </a:endParaRPr>
          </a:p>
          <a:p>
            <a:pPr marL="287859" indent="-287859">
              <a:buFont typeface="Arial"/>
              <a:buChar char="•"/>
            </a:pPr>
            <a:r>
              <a:rPr lang="sv-SE" dirty="0" err="1">
                <a:latin typeface="Arial"/>
                <a:ea typeface="ＭＳ Ｐゴシック"/>
                <a:cs typeface="Arial"/>
              </a:rPr>
              <a:t>Results</a:t>
            </a:r>
            <a:r>
              <a:rPr lang="sv-SE" dirty="0">
                <a:latin typeface="Arial"/>
                <a:ea typeface="ＭＳ Ｐゴシック"/>
                <a:cs typeface="Arial"/>
              </a:rPr>
              <a:t> / </a:t>
            </a:r>
            <a:r>
              <a:rPr lang="sv-SE" dirty="0" err="1">
                <a:latin typeface="Arial"/>
                <a:ea typeface="ＭＳ Ｐゴシック"/>
                <a:cs typeface="Arial"/>
              </a:rPr>
              <a:t>knowledge</a:t>
            </a:r>
            <a:r>
              <a:rPr lang="sv-SE" dirty="0">
                <a:latin typeface="Arial"/>
                <a:ea typeface="ＭＳ Ｐゴシック"/>
                <a:cs typeface="Arial"/>
              </a:rPr>
              <a:t> assets</a:t>
            </a:r>
          </a:p>
          <a:p>
            <a:pPr marL="575719" lvl="1" indent="-287859">
              <a:buFont typeface="Calibri"/>
              <a:buChar char="-"/>
            </a:pPr>
            <a:r>
              <a:rPr lang="sv-SE" sz="2000" dirty="0">
                <a:latin typeface="Arial"/>
                <a:ea typeface="ＭＳ Ｐゴシック"/>
                <a:cs typeface="Arial"/>
              </a:rPr>
              <a:t>Outputs </a:t>
            </a:r>
            <a:r>
              <a:rPr lang="sv-SE" sz="2000" dirty="0" err="1">
                <a:latin typeface="Arial"/>
                <a:ea typeface="ＭＳ Ｐゴシック"/>
                <a:cs typeface="Arial"/>
              </a:rPr>
              <a:t>of</a:t>
            </a:r>
            <a:r>
              <a:rPr lang="sv-SE" sz="2000" dirty="0">
                <a:latin typeface="Arial"/>
                <a:ea typeface="ＭＳ Ｐゴシック"/>
                <a:cs typeface="Arial"/>
              </a:rPr>
              <a:t> research </a:t>
            </a:r>
            <a:r>
              <a:rPr lang="sv-SE" sz="2000" dirty="0" err="1">
                <a:latin typeface="Arial"/>
                <a:ea typeface="ＭＳ Ｐゴシック"/>
                <a:cs typeface="Arial"/>
              </a:rPr>
              <a:t>that</a:t>
            </a:r>
            <a:r>
              <a:rPr lang="sv-SE" sz="2000" dirty="0">
                <a:latin typeface="Arial"/>
                <a:ea typeface="ＭＳ Ｐゴシック"/>
                <a:cs typeface="Arial"/>
              </a:rPr>
              <a:t> </a:t>
            </a:r>
            <a:r>
              <a:rPr lang="sv-SE" sz="2000" dirty="0" err="1">
                <a:latin typeface="Arial"/>
                <a:ea typeface="ＭＳ Ｐゴシック"/>
                <a:cs typeface="Arial"/>
              </a:rPr>
              <a:t>have</a:t>
            </a:r>
            <a:r>
              <a:rPr lang="sv-SE" sz="2000" dirty="0">
                <a:latin typeface="Arial"/>
                <a:ea typeface="ＭＳ Ｐゴシック"/>
                <a:cs typeface="Arial"/>
              </a:rPr>
              <a:t> </a:t>
            </a:r>
            <a:r>
              <a:rPr lang="sv-SE" sz="2000" dirty="0" err="1">
                <a:latin typeface="Arial"/>
                <a:ea typeface="ＭＳ Ｐゴシック"/>
                <a:cs typeface="Arial"/>
              </a:rPr>
              <a:t>reached</a:t>
            </a:r>
            <a:r>
              <a:rPr lang="sv-SE" sz="2000" dirty="0">
                <a:latin typeface="Arial"/>
                <a:ea typeface="ＭＳ Ｐゴシック"/>
                <a:cs typeface="Arial"/>
              </a:rPr>
              <a:t> the ”</a:t>
            </a:r>
            <a:r>
              <a:rPr lang="sv-SE" sz="2000" dirty="0" err="1">
                <a:latin typeface="Arial"/>
                <a:ea typeface="ＭＳ Ｐゴシック"/>
                <a:cs typeface="Arial"/>
              </a:rPr>
              <a:t>threshold</a:t>
            </a:r>
            <a:r>
              <a:rPr lang="sv-SE" sz="2000" dirty="0">
                <a:latin typeface="Arial"/>
                <a:ea typeface="ＭＳ Ｐゴシック"/>
                <a:cs typeface="Arial"/>
              </a:rPr>
              <a:t> </a:t>
            </a:r>
            <a:r>
              <a:rPr lang="sv-SE" sz="2000" dirty="0" err="1">
                <a:latin typeface="Arial"/>
                <a:ea typeface="ＭＳ Ｐゴシック"/>
                <a:cs typeface="Arial"/>
              </a:rPr>
              <a:t>of</a:t>
            </a:r>
            <a:r>
              <a:rPr lang="sv-SE" sz="2000" dirty="0">
                <a:latin typeface="Arial"/>
                <a:ea typeface="ＭＳ Ｐゴシック"/>
                <a:cs typeface="Arial"/>
              </a:rPr>
              <a:t> </a:t>
            </a:r>
            <a:r>
              <a:rPr lang="sv-SE" sz="2000" dirty="0" err="1">
                <a:latin typeface="Arial"/>
                <a:ea typeface="ＭＳ Ｐゴシック"/>
                <a:cs typeface="Arial"/>
              </a:rPr>
              <a:t>originality</a:t>
            </a:r>
            <a:r>
              <a:rPr lang="sv-SE" sz="2000" dirty="0">
                <a:latin typeface="Arial"/>
                <a:ea typeface="ＭＳ Ｐゴシック"/>
                <a:cs typeface="Arial"/>
              </a:rPr>
              <a:t>”</a:t>
            </a:r>
          </a:p>
          <a:p>
            <a:pPr marL="575719" lvl="1" indent="-287859">
              <a:buFont typeface="Calibri"/>
              <a:buChar char="-"/>
            </a:pPr>
            <a:r>
              <a:rPr lang="sv-SE" sz="2000" dirty="0" err="1">
                <a:latin typeface="Arial"/>
                <a:ea typeface="ＭＳ Ｐゴシック"/>
                <a:cs typeface="Arial"/>
              </a:rPr>
              <a:t>Could</a:t>
            </a:r>
            <a:r>
              <a:rPr lang="sv-SE" sz="2000" dirty="0">
                <a:latin typeface="Arial"/>
                <a:ea typeface="ＭＳ Ｐゴシック"/>
                <a:cs typeface="Arial"/>
              </a:rPr>
              <a:t> be </a:t>
            </a:r>
            <a:r>
              <a:rPr lang="sv-SE" sz="2000" dirty="0" err="1">
                <a:latin typeface="Arial"/>
                <a:ea typeface="ＭＳ Ｐゴシック"/>
                <a:cs typeface="Arial"/>
              </a:rPr>
              <a:t>protected</a:t>
            </a:r>
            <a:r>
              <a:rPr lang="sv-SE" sz="2000" dirty="0">
                <a:latin typeface="Arial"/>
                <a:ea typeface="ＭＳ Ｐゴシック"/>
                <a:cs typeface="Arial"/>
              </a:rPr>
              <a:t> by </a:t>
            </a:r>
            <a:r>
              <a:rPr lang="sv-SE" sz="2000" dirty="0" err="1">
                <a:latin typeface="Arial"/>
                <a:ea typeface="ＭＳ Ｐゴシック"/>
                <a:cs typeface="Arial"/>
              </a:rPr>
              <a:t>various</a:t>
            </a:r>
            <a:r>
              <a:rPr lang="sv-SE" sz="2000" dirty="0">
                <a:latin typeface="Arial"/>
                <a:ea typeface="ＭＳ Ｐゴシック"/>
                <a:cs typeface="Arial"/>
              </a:rPr>
              <a:t> </a:t>
            </a:r>
            <a:r>
              <a:rPr lang="sv-SE" sz="2000" dirty="0" err="1">
                <a:latin typeface="Arial"/>
                <a:ea typeface="ＭＳ Ｐゴシック"/>
                <a:cs typeface="Arial"/>
              </a:rPr>
              <a:t>types</a:t>
            </a:r>
            <a:r>
              <a:rPr lang="sv-SE" sz="2000" dirty="0">
                <a:latin typeface="Arial"/>
                <a:ea typeface="ＭＳ Ｐゴシック"/>
                <a:cs typeface="Arial"/>
              </a:rPr>
              <a:t> </a:t>
            </a:r>
            <a:r>
              <a:rPr lang="sv-SE" sz="2000" dirty="0" err="1">
                <a:latin typeface="Arial"/>
                <a:ea typeface="ＭＳ Ｐゴシック"/>
                <a:cs typeface="Arial"/>
              </a:rPr>
              <a:t>of</a:t>
            </a:r>
            <a:r>
              <a:rPr lang="sv-SE" sz="2000" dirty="0">
                <a:latin typeface="Arial"/>
                <a:ea typeface="ＭＳ Ｐゴシック"/>
                <a:cs typeface="Arial"/>
              </a:rPr>
              <a:t> </a:t>
            </a:r>
            <a:r>
              <a:rPr lang="sv-SE" sz="2000" dirty="0" err="1">
                <a:latin typeface="Arial"/>
                <a:ea typeface="ＭＳ Ｐゴシック"/>
                <a:cs typeface="Arial"/>
              </a:rPr>
              <a:t>intellectual</a:t>
            </a:r>
            <a:r>
              <a:rPr lang="sv-SE" sz="2000" dirty="0">
                <a:latin typeface="Arial"/>
                <a:ea typeface="ＭＳ Ｐゴシック"/>
                <a:cs typeface="Arial"/>
              </a:rPr>
              <a:t> </a:t>
            </a:r>
            <a:r>
              <a:rPr lang="sv-SE" sz="2000" dirty="0" err="1">
                <a:latin typeface="Arial"/>
                <a:ea typeface="ＭＳ Ｐゴシック"/>
                <a:cs typeface="Arial"/>
              </a:rPr>
              <a:t>property</a:t>
            </a:r>
            <a:r>
              <a:rPr lang="sv-SE" sz="2000" dirty="0">
                <a:latin typeface="Arial"/>
                <a:ea typeface="ＭＳ Ｐゴシック"/>
                <a:cs typeface="Arial"/>
              </a:rPr>
              <a:t> </a:t>
            </a:r>
            <a:r>
              <a:rPr lang="sv-SE" sz="2000" dirty="0" err="1">
                <a:latin typeface="Arial"/>
                <a:ea typeface="ＭＳ Ｐゴシック"/>
                <a:cs typeface="Arial"/>
              </a:rPr>
              <a:t>protection</a:t>
            </a:r>
            <a:r>
              <a:rPr lang="sv-SE" sz="2000" dirty="0">
                <a:latin typeface="Arial"/>
                <a:ea typeface="ＭＳ Ｐゴシック"/>
                <a:cs typeface="Arial"/>
              </a:rPr>
              <a:t> (</a:t>
            </a:r>
            <a:r>
              <a:rPr lang="sv-SE" sz="2000" dirty="0" err="1">
                <a:latin typeface="Arial"/>
                <a:ea typeface="ＭＳ Ｐゴシック"/>
                <a:cs typeface="Arial"/>
              </a:rPr>
              <a:t>laws</a:t>
            </a:r>
            <a:r>
              <a:rPr lang="sv-SE" sz="2000" dirty="0">
                <a:latin typeface="Arial"/>
                <a:ea typeface="ＭＳ Ｐゴシック"/>
                <a:cs typeface="Arial"/>
              </a:rPr>
              <a:t>)</a:t>
            </a:r>
          </a:p>
          <a:p>
            <a:pPr marL="575719" lvl="1" indent="-287859">
              <a:buFont typeface="Calibri"/>
              <a:buChar char="-"/>
            </a:pPr>
            <a:r>
              <a:rPr lang="sv-SE" sz="2000" dirty="0" err="1">
                <a:latin typeface="Arial"/>
                <a:ea typeface="ＭＳ Ｐゴシック"/>
                <a:cs typeface="Arial"/>
              </a:rPr>
              <a:t>Subject</a:t>
            </a:r>
            <a:r>
              <a:rPr lang="sv-SE" sz="2000" dirty="0">
                <a:latin typeface="Arial"/>
                <a:ea typeface="ＭＳ Ｐゴシック"/>
                <a:cs typeface="Arial"/>
              </a:rPr>
              <a:t> to the </a:t>
            </a:r>
            <a:r>
              <a:rPr lang="sv-SE" sz="2000" dirty="0" err="1">
                <a:latin typeface="Arial"/>
                <a:ea typeface="ＭＳ Ｐゴシック"/>
                <a:cs typeface="Arial"/>
              </a:rPr>
              <a:t>Teachers</a:t>
            </a:r>
            <a:r>
              <a:rPr lang="sv-SE" sz="2000" dirty="0">
                <a:latin typeface="Arial"/>
                <a:ea typeface="ＭＳ Ｐゴシック"/>
                <a:cs typeface="Arial"/>
              </a:rPr>
              <a:t>’ </a:t>
            </a:r>
            <a:r>
              <a:rPr lang="sv-SE" sz="2000" dirty="0" err="1">
                <a:latin typeface="Arial"/>
                <a:ea typeface="ＭＳ Ｐゴシック"/>
                <a:cs typeface="Arial"/>
              </a:rPr>
              <a:t>exemption</a:t>
            </a:r>
            <a:r>
              <a:rPr lang="sv-SE" sz="2000" dirty="0">
                <a:latin typeface="Arial"/>
                <a:ea typeface="ＭＳ Ｐゴシック"/>
                <a:cs typeface="Arial"/>
              </a:rPr>
              <a:t> / </a:t>
            </a:r>
            <a:r>
              <a:rPr lang="sv-SE" sz="2000" dirty="0" err="1">
                <a:latin typeface="Arial"/>
                <a:ea typeface="ＭＳ Ｐゴシック"/>
                <a:cs typeface="Arial"/>
              </a:rPr>
              <a:t>university</a:t>
            </a:r>
            <a:r>
              <a:rPr lang="sv-SE" sz="2000" dirty="0">
                <a:latin typeface="Arial"/>
                <a:ea typeface="ＭＳ Ｐゴシック"/>
                <a:cs typeface="Arial"/>
              </a:rPr>
              <a:t> IP policy</a:t>
            </a:r>
          </a:p>
          <a:p>
            <a:pPr marL="575719" lvl="1" indent="-287859">
              <a:buFont typeface="Calibri"/>
              <a:buChar char="-"/>
            </a:pPr>
            <a:r>
              <a:rPr lang="sv-SE" sz="2000" dirty="0" err="1">
                <a:latin typeface="Arial"/>
                <a:ea typeface="ＭＳ Ｐゴシック"/>
                <a:cs typeface="Arial"/>
              </a:rPr>
              <a:t>Ownership</a:t>
            </a:r>
            <a:r>
              <a:rPr lang="sv-SE" sz="2000" dirty="0">
                <a:latin typeface="Arial"/>
                <a:ea typeface="ＭＳ Ｐゴシック"/>
                <a:cs typeface="Arial"/>
              </a:rPr>
              <a:t> and </a:t>
            </a:r>
            <a:r>
              <a:rPr lang="sv-SE" sz="2000" dirty="0" err="1">
                <a:latin typeface="Arial"/>
                <a:ea typeface="ＭＳ Ｐゴシック"/>
                <a:cs typeface="Arial"/>
              </a:rPr>
              <a:t>exclusivity</a:t>
            </a:r>
            <a:r>
              <a:rPr lang="sv-SE" sz="2000" dirty="0">
                <a:latin typeface="Arial"/>
                <a:ea typeface="ＭＳ Ｐゴシック"/>
                <a:cs typeface="Arial"/>
              </a:rPr>
              <a:t> </a:t>
            </a:r>
            <a:r>
              <a:rPr lang="sv-SE" sz="2000" dirty="0" err="1">
                <a:latin typeface="Arial"/>
                <a:ea typeface="ＭＳ Ｐゴシック"/>
                <a:cs typeface="Arial"/>
              </a:rPr>
              <a:t>of</a:t>
            </a:r>
            <a:r>
              <a:rPr lang="sv-SE" sz="2000" dirty="0">
                <a:latin typeface="Arial"/>
                <a:ea typeface="ＭＳ Ｐゴシック"/>
                <a:cs typeface="Arial"/>
              </a:rPr>
              <a:t> </a:t>
            </a:r>
            <a:r>
              <a:rPr lang="sv-SE" sz="2000" dirty="0" err="1">
                <a:latin typeface="Arial"/>
                <a:ea typeface="ＭＳ Ｐゴシック"/>
                <a:cs typeface="Arial"/>
              </a:rPr>
              <a:t>which</a:t>
            </a:r>
            <a:r>
              <a:rPr lang="sv-SE" sz="2000" dirty="0">
                <a:latin typeface="Arial"/>
                <a:ea typeface="ＭＳ Ｐゴシック"/>
                <a:cs typeface="Arial"/>
              </a:rPr>
              <a:t> </a:t>
            </a:r>
            <a:r>
              <a:rPr lang="sv-SE" sz="2000" dirty="0" err="1">
                <a:latin typeface="Arial"/>
                <a:ea typeface="ＭＳ Ｐゴシック"/>
                <a:cs typeface="Arial"/>
              </a:rPr>
              <a:t>can</a:t>
            </a:r>
            <a:r>
              <a:rPr lang="sv-SE" sz="2000" dirty="0">
                <a:latin typeface="Arial"/>
                <a:ea typeface="ＭＳ Ｐゴシック"/>
                <a:cs typeface="Arial"/>
              </a:rPr>
              <a:t> be </a:t>
            </a:r>
            <a:r>
              <a:rPr lang="sv-SE" sz="2000" dirty="0" err="1">
                <a:latin typeface="Arial"/>
                <a:ea typeface="ＭＳ Ｐゴシック"/>
                <a:cs typeface="Arial"/>
              </a:rPr>
              <a:t>regulated</a:t>
            </a:r>
            <a:r>
              <a:rPr lang="sv-SE" sz="2000" dirty="0">
                <a:latin typeface="Arial"/>
                <a:ea typeface="ＭＳ Ｐゴシック"/>
                <a:cs typeface="Arial"/>
              </a:rPr>
              <a:t> in </a:t>
            </a:r>
            <a:r>
              <a:rPr lang="sv-SE" sz="2000" dirty="0" err="1">
                <a:latin typeface="Arial"/>
                <a:ea typeface="ＭＳ Ｐゴシック"/>
                <a:cs typeface="Arial"/>
              </a:rPr>
              <a:t>agreements</a:t>
            </a:r>
            <a:endParaRPr lang="sv-SE" sz="2000" dirty="0">
              <a:latin typeface="Arial"/>
              <a:ea typeface="ＭＳ Ｐゴシック"/>
              <a:cs typeface="Arial"/>
            </a:endParaRPr>
          </a:p>
          <a:p>
            <a:pPr marL="287860" lvl="1" indent="0">
              <a:buNone/>
            </a:pPr>
            <a:endParaRPr lang="sv-SE" sz="2000" dirty="0">
              <a:latin typeface="Arial"/>
              <a:ea typeface="ＭＳ Ｐゴシック"/>
              <a:cs typeface="Arial"/>
            </a:endParaRPr>
          </a:p>
        </p:txBody>
      </p:sp>
    </p:spTree>
    <p:extLst>
      <p:ext uri="{BB962C8B-B14F-4D97-AF65-F5344CB8AC3E}">
        <p14:creationId xmlns:p14="http://schemas.microsoft.com/office/powerpoint/2010/main" val="1059232816"/>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4" end="4"/>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5" end="5"/>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6" end="6"/>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7" end="7"/>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61C9DA-C0DD-27A5-AF69-31530E579E5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DF6BF77-2080-CF53-A032-E8A849E887EA}"/>
              </a:ext>
            </a:extLst>
          </p:cNvPr>
          <p:cNvSpPr>
            <a:spLocks noGrp="1"/>
          </p:cNvSpPr>
          <p:nvPr>
            <p:ph type="title"/>
          </p:nvPr>
        </p:nvSpPr>
        <p:spPr/>
        <p:txBody>
          <a:bodyPr/>
          <a:lstStyle/>
          <a:p>
            <a:r>
              <a:rPr lang="sv-SE" dirty="0" err="1">
                <a:solidFill>
                  <a:srgbClr val="FFC000"/>
                </a:solidFill>
              </a:rPr>
              <a:t>What</a:t>
            </a:r>
            <a:r>
              <a:rPr lang="sv-SE" dirty="0">
                <a:solidFill>
                  <a:srgbClr val="FFC000"/>
                </a:solidFill>
              </a:rPr>
              <a:t> </a:t>
            </a:r>
            <a:r>
              <a:rPr lang="sv-SE" dirty="0" err="1">
                <a:solidFill>
                  <a:srgbClr val="FFC000"/>
                </a:solidFill>
              </a:rPr>
              <a:t>knowledge</a:t>
            </a:r>
            <a:r>
              <a:rPr lang="sv-SE" dirty="0">
                <a:solidFill>
                  <a:srgbClr val="FFC000"/>
                </a:solidFill>
              </a:rPr>
              <a:t> assets </a:t>
            </a:r>
            <a:br>
              <a:rPr lang="sv-SE" dirty="0">
                <a:solidFill>
                  <a:srgbClr val="FFC000"/>
                </a:solidFill>
              </a:rPr>
            </a:br>
            <a:r>
              <a:rPr lang="sv-SE" dirty="0" err="1">
                <a:solidFill>
                  <a:srgbClr val="FFC000"/>
                </a:solidFill>
              </a:rPr>
              <a:t>have</a:t>
            </a:r>
            <a:r>
              <a:rPr lang="sv-SE" dirty="0">
                <a:solidFill>
                  <a:srgbClr val="FFC000"/>
                </a:solidFill>
              </a:rPr>
              <a:t> </a:t>
            </a:r>
            <a:r>
              <a:rPr lang="sv-SE" dirty="0" err="1">
                <a:solidFill>
                  <a:srgbClr val="FFC000"/>
                </a:solidFill>
              </a:rPr>
              <a:t>you</a:t>
            </a:r>
            <a:r>
              <a:rPr lang="sv-SE" dirty="0">
                <a:solidFill>
                  <a:srgbClr val="FFC000"/>
                </a:solidFill>
              </a:rPr>
              <a:t> </a:t>
            </a:r>
            <a:r>
              <a:rPr lang="sv-SE" dirty="0" err="1">
                <a:solidFill>
                  <a:srgbClr val="FFC000"/>
                </a:solidFill>
              </a:rPr>
              <a:t>created</a:t>
            </a:r>
            <a:r>
              <a:rPr lang="sv-SE" dirty="0">
                <a:solidFill>
                  <a:srgbClr val="FFC000"/>
                </a:solidFill>
              </a:rPr>
              <a:t>?</a:t>
            </a:r>
          </a:p>
        </p:txBody>
      </p:sp>
    </p:spTree>
    <p:extLst>
      <p:ext uri="{BB962C8B-B14F-4D97-AF65-F5344CB8AC3E}">
        <p14:creationId xmlns:p14="http://schemas.microsoft.com/office/powerpoint/2010/main" val="831816165"/>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18D0C6-FBFA-3D43-88B7-9F59413F8FB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7B012D9-2597-9DA3-0FCE-BDE660FEEB0F}"/>
              </a:ext>
            </a:extLst>
          </p:cNvPr>
          <p:cNvSpPr>
            <a:spLocks noGrp="1"/>
          </p:cNvSpPr>
          <p:nvPr>
            <p:ph type="title"/>
          </p:nvPr>
        </p:nvSpPr>
        <p:spPr/>
        <p:txBody>
          <a:bodyPr/>
          <a:lstStyle/>
          <a:p>
            <a:r>
              <a:rPr lang="sv-SE" dirty="0" err="1"/>
              <a:t>Manage</a:t>
            </a:r>
            <a:r>
              <a:rPr lang="sv-SE" dirty="0"/>
              <a:t> &amp; </a:t>
            </a:r>
            <a:r>
              <a:rPr lang="sv-SE" dirty="0" err="1"/>
              <a:t>Protect</a:t>
            </a:r>
            <a:endParaRPr lang="sv-SE" dirty="0"/>
          </a:p>
        </p:txBody>
      </p:sp>
    </p:spTree>
    <p:extLst>
      <p:ext uri="{BB962C8B-B14F-4D97-AF65-F5344CB8AC3E}">
        <p14:creationId xmlns:p14="http://schemas.microsoft.com/office/powerpoint/2010/main" val="1357534520"/>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Picture 23">
            <a:extLst>
              <a:ext uri="{FF2B5EF4-FFF2-40B4-BE49-F238E27FC236}">
                <a16:creationId xmlns:a16="http://schemas.microsoft.com/office/drawing/2014/main" id="{FF8E8093-5D54-50F3-16A4-3318891E5D8C}"/>
              </a:ext>
            </a:extLst>
          </p:cNvPr>
          <p:cNvPicPr>
            <a:picLocks noChangeAspect="1"/>
          </p:cNvPicPr>
          <p:nvPr/>
        </p:nvPicPr>
        <p:blipFill>
          <a:blip r:embed="rId3"/>
          <a:srcRect l="68830" r="651"/>
          <a:stretch>
            <a:fillRect/>
          </a:stretch>
        </p:blipFill>
        <p:spPr>
          <a:xfrm>
            <a:off x="7964770" y="4584056"/>
            <a:ext cx="607190" cy="1291152"/>
          </a:xfrm>
          <a:prstGeom prst="rect">
            <a:avLst/>
          </a:prstGeom>
        </p:spPr>
      </p:pic>
      <p:pic>
        <p:nvPicPr>
          <p:cNvPr id="22" name="Picture 21">
            <a:extLst>
              <a:ext uri="{FF2B5EF4-FFF2-40B4-BE49-F238E27FC236}">
                <a16:creationId xmlns:a16="http://schemas.microsoft.com/office/drawing/2014/main" id="{D7D6F5A4-21BE-3EE9-1C31-60D41E57FD30}"/>
              </a:ext>
            </a:extLst>
          </p:cNvPr>
          <p:cNvPicPr>
            <a:picLocks noChangeAspect="1"/>
          </p:cNvPicPr>
          <p:nvPr/>
        </p:nvPicPr>
        <p:blipFill>
          <a:blip r:embed="rId3"/>
          <a:srcRect l="35430" r="33706"/>
          <a:stretch>
            <a:fillRect/>
          </a:stretch>
        </p:blipFill>
        <p:spPr>
          <a:xfrm>
            <a:off x="7939283" y="3236984"/>
            <a:ext cx="614034" cy="1291152"/>
          </a:xfrm>
          <a:prstGeom prst="rect">
            <a:avLst/>
          </a:prstGeom>
        </p:spPr>
      </p:pic>
      <p:pic>
        <p:nvPicPr>
          <p:cNvPr id="8" name="Picture 7">
            <a:extLst>
              <a:ext uri="{FF2B5EF4-FFF2-40B4-BE49-F238E27FC236}">
                <a16:creationId xmlns:a16="http://schemas.microsoft.com/office/drawing/2014/main" id="{CBBEF828-5B6C-B313-F8C4-701555667A45}"/>
              </a:ext>
            </a:extLst>
          </p:cNvPr>
          <p:cNvPicPr>
            <a:picLocks noChangeAspect="1"/>
          </p:cNvPicPr>
          <p:nvPr/>
        </p:nvPicPr>
        <p:blipFill>
          <a:blip r:embed="rId3"/>
          <a:srcRect r="65542"/>
          <a:stretch>
            <a:fillRect/>
          </a:stretch>
        </p:blipFill>
        <p:spPr>
          <a:xfrm>
            <a:off x="7887422" y="1932525"/>
            <a:ext cx="685541" cy="1291152"/>
          </a:xfrm>
          <a:prstGeom prst="rect">
            <a:avLst/>
          </a:prstGeom>
        </p:spPr>
      </p:pic>
      <p:pic>
        <p:nvPicPr>
          <p:cNvPr id="12" name="Bildobjekt 127" descr="En bild som visar text, silhuett&#10;&#10;Automatiskt genererad beskrivning">
            <a:extLst>
              <a:ext uri="{FF2B5EF4-FFF2-40B4-BE49-F238E27FC236}">
                <a16:creationId xmlns:a16="http://schemas.microsoft.com/office/drawing/2014/main" id="{37D73B6F-4416-DF16-3B59-C3BAD481D2BA}"/>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b="-410"/>
          <a:stretch/>
        </p:blipFill>
        <p:spPr>
          <a:xfrm>
            <a:off x="143788" y="2935446"/>
            <a:ext cx="2652197" cy="2229780"/>
          </a:xfrm>
          <a:prstGeom prst="rect">
            <a:avLst/>
          </a:prstGeom>
        </p:spPr>
      </p:pic>
      <p:pic>
        <p:nvPicPr>
          <p:cNvPr id="5" name="Picture 4">
            <a:extLst>
              <a:ext uri="{FF2B5EF4-FFF2-40B4-BE49-F238E27FC236}">
                <a16:creationId xmlns:a16="http://schemas.microsoft.com/office/drawing/2014/main" id="{7BFABEF1-2EBE-C64B-B26B-4C3FBEF5DBB0}"/>
              </a:ext>
            </a:extLst>
          </p:cNvPr>
          <p:cNvPicPr>
            <a:picLocks noChangeAspect="1"/>
          </p:cNvPicPr>
          <p:nvPr/>
        </p:nvPicPr>
        <p:blipFill>
          <a:blip r:embed="rId3"/>
          <a:stretch>
            <a:fillRect/>
          </a:stretch>
        </p:blipFill>
        <p:spPr>
          <a:xfrm>
            <a:off x="2505274" y="3307507"/>
            <a:ext cx="2473108" cy="1604997"/>
          </a:xfrm>
          <a:prstGeom prst="rect">
            <a:avLst/>
          </a:prstGeom>
        </p:spPr>
      </p:pic>
      <p:sp>
        <p:nvSpPr>
          <p:cNvPr id="3" name="Espace réservé du contenu 2">
            <a:extLst>
              <a:ext uri="{FF2B5EF4-FFF2-40B4-BE49-F238E27FC236}">
                <a16:creationId xmlns:a16="http://schemas.microsoft.com/office/drawing/2014/main" id="{640948B4-471F-48F9-8661-E191FC6C42BC}"/>
              </a:ext>
            </a:extLst>
          </p:cNvPr>
          <p:cNvSpPr txBox="1">
            <a:spLocks/>
          </p:cNvSpPr>
          <p:nvPr/>
        </p:nvSpPr>
        <p:spPr>
          <a:xfrm>
            <a:off x="1084988" y="874259"/>
            <a:ext cx="9782801" cy="4759424"/>
          </a:xfrm>
          <a:prstGeom prst="rect">
            <a:avLst/>
          </a:prstGeom>
        </p:spPr>
        <p:txBody>
          <a:bodyPr/>
          <a:lstStyle>
            <a:lvl1pPr marL="246814" indent="-246814" algn="l" defTabSz="914126" rtl="0" eaLnBrk="1" latinLnBrk="0" hangingPunct="1">
              <a:lnSpc>
                <a:spcPct val="90000"/>
              </a:lnSpc>
              <a:spcBef>
                <a:spcPts val="1400"/>
              </a:spcBef>
              <a:buFont typeface="Euphemia" pitchFamily="34" charset="0"/>
              <a:buChar char="›"/>
              <a:defRPr sz="1999" kern="1200">
                <a:solidFill>
                  <a:schemeClr val="tx2"/>
                </a:solidFill>
                <a:latin typeface="Calibri" panose="020F0502020204030204" pitchFamily="34" charset="0"/>
                <a:ea typeface="+mn-ea"/>
                <a:cs typeface="Calibri" panose="020F0502020204030204" pitchFamily="34" charset="0"/>
              </a:defRPr>
            </a:lvl1pPr>
            <a:lvl2pPr marL="612464" indent="-246814" algn="l" defTabSz="914126" rtl="0" eaLnBrk="1" latinLnBrk="0" hangingPunct="1">
              <a:lnSpc>
                <a:spcPct val="90000"/>
              </a:lnSpc>
              <a:spcBef>
                <a:spcPts val="600"/>
              </a:spcBef>
              <a:buFont typeface="Euphemia" pitchFamily="34" charset="0"/>
              <a:buChar char="–"/>
              <a:defRPr sz="1799" kern="1200">
                <a:solidFill>
                  <a:schemeClr val="tx2"/>
                </a:solidFill>
                <a:latin typeface="Calibri" panose="020F0502020204030204" pitchFamily="34" charset="0"/>
                <a:ea typeface="+mn-ea"/>
                <a:cs typeface="Calibri" panose="020F0502020204030204" pitchFamily="34" charset="0"/>
              </a:defRPr>
            </a:lvl2pPr>
            <a:lvl3pPr marL="978114" indent="-246814" algn="l" defTabSz="914126" rtl="0" eaLnBrk="1" latinLnBrk="0" hangingPunct="1">
              <a:lnSpc>
                <a:spcPct val="90000"/>
              </a:lnSpc>
              <a:spcBef>
                <a:spcPts val="600"/>
              </a:spcBef>
              <a:buFont typeface="Arial" panose="020B0604020202020204" pitchFamily="34" charset="0"/>
              <a:buChar char="•"/>
              <a:defRPr sz="1600" kern="1200">
                <a:solidFill>
                  <a:schemeClr val="tx2"/>
                </a:solidFill>
                <a:latin typeface="Calibri" panose="020F0502020204030204" pitchFamily="34" charset="0"/>
                <a:ea typeface="+mn-ea"/>
                <a:cs typeface="Calibri" panose="020F0502020204030204" pitchFamily="34" charset="0"/>
              </a:defRPr>
            </a:lvl3pPr>
            <a:lvl4pPr marL="1343765" indent="-246814" algn="l" defTabSz="914126" rtl="0" eaLnBrk="1" latinLnBrk="0" hangingPunct="1">
              <a:lnSpc>
                <a:spcPct val="90000"/>
              </a:lnSpc>
              <a:spcBef>
                <a:spcPts val="600"/>
              </a:spcBef>
              <a:buFont typeface="Arial" pitchFamily="34" charset="0"/>
              <a:buChar char="–"/>
              <a:defRPr sz="1600" kern="1200">
                <a:solidFill>
                  <a:schemeClr val="tx2"/>
                </a:solidFill>
                <a:latin typeface="Calibri" panose="020F0502020204030204" pitchFamily="34" charset="0"/>
                <a:ea typeface="+mn-ea"/>
                <a:cs typeface="Calibri" panose="020F0502020204030204" pitchFamily="34" charset="0"/>
              </a:defRPr>
            </a:lvl4pPr>
            <a:lvl5pPr marL="1709415" indent="-246814" algn="l" defTabSz="914126" rtl="0" eaLnBrk="1" latinLnBrk="0" hangingPunct="1">
              <a:lnSpc>
                <a:spcPct val="90000"/>
              </a:lnSpc>
              <a:spcBef>
                <a:spcPts val="600"/>
              </a:spcBef>
              <a:buFont typeface="Euphemia" pitchFamily="34" charset="0"/>
              <a:buChar char="›"/>
              <a:defRPr sz="1600" kern="1200">
                <a:solidFill>
                  <a:schemeClr val="tx2"/>
                </a:solidFill>
                <a:latin typeface="Calibri" panose="020F0502020204030204" pitchFamily="34" charset="0"/>
                <a:ea typeface="+mn-ea"/>
                <a:cs typeface="Calibri" panose="020F0502020204030204" pitchFamily="34" charset="0"/>
              </a:defRPr>
            </a:lvl5pPr>
            <a:lvl6pPr marL="2075065" indent="-246814" algn="l" defTabSz="914126" rtl="0" eaLnBrk="1" latinLnBrk="0" hangingPunct="1">
              <a:lnSpc>
                <a:spcPct val="90000"/>
              </a:lnSpc>
              <a:spcBef>
                <a:spcPts val="600"/>
              </a:spcBef>
              <a:buFont typeface="Euphemia" pitchFamily="34" charset="0"/>
              <a:buChar char="–"/>
              <a:defRPr sz="1799" kern="1200">
                <a:solidFill>
                  <a:schemeClr val="tx1"/>
                </a:solidFill>
                <a:latin typeface="+mn-lt"/>
                <a:ea typeface="+mn-ea"/>
                <a:cs typeface="+mn-cs"/>
              </a:defRPr>
            </a:lvl6pPr>
            <a:lvl7pPr marL="2440716" indent="-246814" algn="l" defTabSz="914126" rtl="0" eaLnBrk="1" latinLnBrk="0" hangingPunct="1">
              <a:lnSpc>
                <a:spcPct val="90000"/>
              </a:lnSpc>
              <a:spcBef>
                <a:spcPts val="600"/>
              </a:spcBef>
              <a:buFont typeface="Euphemia" pitchFamily="34" charset="0"/>
              <a:buChar char="›"/>
              <a:defRPr sz="1799" kern="1200">
                <a:solidFill>
                  <a:schemeClr val="tx1"/>
                </a:solidFill>
                <a:latin typeface="+mn-lt"/>
                <a:ea typeface="+mn-ea"/>
                <a:cs typeface="+mn-cs"/>
              </a:defRPr>
            </a:lvl7pPr>
            <a:lvl8pPr marL="2806366" indent="-246814" algn="l" defTabSz="914126" rtl="0" eaLnBrk="1" latinLnBrk="0" hangingPunct="1">
              <a:lnSpc>
                <a:spcPct val="90000"/>
              </a:lnSpc>
              <a:spcBef>
                <a:spcPts val="600"/>
              </a:spcBef>
              <a:buFont typeface="Euphemia" pitchFamily="34" charset="0"/>
              <a:buChar char="–"/>
              <a:defRPr sz="1799" kern="1200" baseline="0">
                <a:solidFill>
                  <a:schemeClr val="tx1"/>
                </a:solidFill>
                <a:latin typeface="+mn-lt"/>
                <a:ea typeface="+mn-ea"/>
                <a:cs typeface="+mn-cs"/>
              </a:defRPr>
            </a:lvl8pPr>
            <a:lvl9pPr marL="3172016" indent="-246814" algn="l" defTabSz="914126" rtl="0" eaLnBrk="1" latinLnBrk="0" hangingPunct="1">
              <a:lnSpc>
                <a:spcPct val="90000"/>
              </a:lnSpc>
              <a:spcBef>
                <a:spcPts val="600"/>
              </a:spcBef>
              <a:buFont typeface="Euphemia" pitchFamily="34" charset="0"/>
              <a:buChar char="›"/>
              <a:defRPr sz="1799" kern="1200" baseline="0">
                <a:solidFill>
                  <a:schemeClr val="tx1"/>
                </a:solidFill>
                <a:latin typeface="+mn-lt"/>
                <a:ea typeface="+mn-ea"/>
                <a:cs typeface="+mn-cs"/>
              </a:defRPr>
            </a:lvl9pPr>
          </a:lstStyle>
          <a:p>
            <a:pPr marL="246802" marR="0" lvl="0" indent="-246802" algn="l" defTabSz="914081" rtl="0" eaLnBrk="1" fontAlgn="auto" latinLnBrk="0" hangingPunct="1">
              <a:lnSpc>
                <a:spcPct val="90000"/>
              </a:lnSpc>
              <a:spcBef>
                <a:spcPts val="1400"/>
              </a:spcBef>
              <a:spcAft>
                <a:spcPts val="0"/>
              </a:spcAft>
              <a:buClrTx/>
              <a:buSzTx/>
              <a:buFont typeface="Euphemia" pitchFamily="34" charset="0"/>
              <a:buChar char="›"/>
              <a:tabLst/>
              <a:defRPr/>
            </a:pPr>
            <a:endParaRPr kumimoji="0" lang="en-US" sz="1999" b="0" i="0" u="none" strike="noStrike" kern="1200" cap="none" spc="0" normalizeH="0" baseline="0" noProof="0">
              <a:ln>
                <a:noFill/>
              </a:ln>
              <a:solidFill>
                <a:prstClr val="black"/>
              </a:solidFill>
              <a:effectLst/>
              <a:uLnTx/>
              <a:uFillTx/>
              <a:latin typeface="Calibri" panose="020F0502020204030204" pitchFamily="34" charset="0"/>
              <a:ea typeface="+mn-ea"/>
              <a:cs typeface="Calibri" panose="020F0502020204030204" pitchFamily="34" charset="0"/>
            </a:endParaRPr>
          </a:p>
        </p:txBody>
      </p:sp>
      <p:sp>
        <p:nvSpPr>
          <p:cNvPr id="13" name="textruta 127">
            <a:extLst>
              <a:ext uri="{FF2B5EF4-FFF2-40B4-BE49-F238E27FC236}">
                <a16:creationId xmlns:a16="http://schemas.microsoft.com/office/drawing/2014/main" id="{DC366086-D512-396E-6F86-D9CE9D4E2455}"/>
              </a:ext>
            </a:extLst>
          </p:cNvPr>
          <p:cNvSpPr txBox="1"/>
          <p:nvPr/>
        </p:nvSpPr>
        <p:spPr>
          <a:xfrm>
            <a:off x="320564" y="3926579"/>
            <a:ext cx="1748718" cy="677076"/>
          </a:xfrm>
          <a:prstGeom prst="rect">
            <a:avLst/>
          </a:prstGeom>
          <a:noFill/>
        </p:spPr>
        <p:txBody>
          <a:bodyPr rot="0" spcFirstLastPara="0" vertOverflow="overflow" horzOverflow="overflow" vert="horz" wrap="square" lIns="121888" tIns="60944" rIns="121888" bIns="60944" numCol="1" spcCol="0" rtlCol="0" fromWordArt="0" anchor="t" anchorCtr="0" forceAA="0" compatLnSpc="1">
            <a:prstTxWarp prst="textNoShape">
              <a:avLst/>
            </a:prstTxWarp>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sv-SE" b="1" i="0" u="none" strike="noStrike" kern="1200" cap="none" spc="0" normalizeH="0" baseline="0" noProof="0" dirty="0">
                <a:ln>
                  <a:noFill/>
                </a:ln>
                <a:solidFill>
                  <a:prstClr val="black"/>
                </a:solidFill>
                <a:effectLst/>
                <a:uLnTx/>
                <a:uFillTx/>
                <a:latin typeface="Arial"/>
                <a:ea typeface="ＭＳ Ｐゴシック"/>
                <a:cs typeface="+mn-cs"/>
              </a:rPr>
              <a:t>The </a:t>
            </a:r>
            <a:r>
              <a:rPr kumimoji="0" lang="sv-SE" b="1" i="0" u="none" strike="noStrike" kern="1200" cap="none" spc="0" normalizeH="0" baseline="0" noProof="0" dirty="0" err="1">
                <a:ln>
                  <a:noFill/>
                </a:ln>
                <a:solidFill>
                  <a:prstClr val="black"/>
                </a:solidFill>
                <a:effectLst/>
                <a:uLnTx/>
                <a:uFillTx/>
                <a:latin typeface="Arial"/>
                <a:ea typeface="ＭＳ Ｐゴシック"/>
                <a:cs typeface="+mn-cs"/>
              </a:rPr>
              <a:t>results</a:t>
            </a:r>
            <a:r>
              <a:rPr kumimoji="0" lang="sv-SE" b="1" i="0" u="none" strike="noStrike" kern="1200" cap="none" spc="0" normalizeH="0" baseline="0" noProof="0" dirty="0">
                <a:ln>
                  <a:noFill/>
                </a:ln>
                <a:solidFill>
                  <a:prstClr val="black"/>
                </a:solidFill>
                <a:effectLst/>
                <a:uLnTx/>
                <a:uFillTx/>
                <a:latin typeface="Arial"/>
                <a:ea typeface="ＭＳ Ｐゴシック"/>
                <a:cs typeface="+mn-cs"/>
              </a:rPr>
              <a:t> </a:t>
            </a:r>
            <a:r>
              <a:rPr kumimoji="0" lang="sv-SE" b="1" i="0" u="none" strike="noStrike" kern="1200" cap="none" spc="0" normalizeH="0" baseline="0" noProof="0" dirty="0" err="1">
                <a:ln>
                  <a:noFill/>
                </a:ln>
                <a:solidFill>
                  <a:prstClr val="black"/>
                </a:solidFill>
                <a:effectLst/>
                <a:uLnTx/>
                <a:uFillTx/>
                <a:latin typeface="Arial"/>
                <a:ea typeface="ＭＳ Ｐゴシック"/>
                <a:cs typeface="+mn-cs"/>
              </a:rPr>
              <a:t>of</a:t>
            </a:r>
            <a:r>
              <a:rPr kumimoji="0" lang="sv-SE" b="1" i="0" u="none" strike="noStrike" kern="1200" cap="none" spc="0" normalizeH="0" baseline="0" noProof="0" dirty="0">
                <a:ln>
                  <a:noFill/>
                </a:ln>
                <a:solidFill>
                  <a:prstClr val="black"/>
                </a:solidFill>
                <a:effectLst/>
                <a:uLnTx/>
                <a:uFillTx/>
                <a:latin typeface="Arial"/>
                <a:ea typeface="ＭＳ Ｐゴシック"/>
                <a:cs typeface="+mn-cs"/>
              </a:rPr>
              <a:t> research </a:t>
            </a:r>
            <a:endParaRPr kumimoji="0" lang="sv-SE" b="1" i="0" u="none" strike="noStrike" kern="1200" cap="none" spc="0" normalizeH="0" baseline="0" noProof="0" dirty="0">
              <a:ln>
                <a:noFill/>
              </a:ln>
              <a:solidFill>
                <a:prstClr val="black"/>
              </a:solidFill>
              <a:effectLst/>
              <a:uLnTx/>
              <a:uFillTx/>
              <a:latin typeface="Euphemia"/>
              <a:ea typeface="ＭＳ Ｐゴシック" charset="0"/>
              <a:cs typeface="+mn-cs"/>
            </a:endParaRPr>
          </a:p>
        </p:txBody>
      </p:sp>
      <p:sp>
        <p:nvSpPr>
          <p:cNvPr id="16" name="textruta 132">
            <a:extLst>
              <a:ext uri="{FF2B5EF4-FFF2-40B4-BE49-F238E27FC236}">
                <a16:creationId xmlns:a16="http://schemas.microsoft.com/office/drawing/2014/main" id="{D930DCE0-51CE-500E-63AB-1EE18BEC61EC}"/>
              </a:ext>
            </a:extLst>
          </p:cNvPr>
          <p:cNvSpPr txBox="1"/>
          <p:nvPr/>
        </p:nvSpPr>
        <p:spPr>
          <a:xfrm>
            <a:off x="2545933" y="2844231"/>
            <a:ext cx="2761963" cy="430854"/>
          </a:xfrm>
          <a:prstGeom prst="rect">
            <a:avLst/>
          </a:prstGeom>
          <a:noFill/>
        </p:spPr>
        <p:txBody>
          <a:bodyPr rot="0" spcFirstLastPara="0" vertOverflow="overflow" horzOverflow="overflow" vert="horz" wrap="square" lIns="121888" tIns="60944" rIns="121888" bIns="60944" numCol="1" spcCol="0" rtlCol="0" fromWordArt="0" anchor="t" anchorCtr="0" forceAA="0" compatLnSpc="1">
            <a:prstTxWarp prst="textNoShape">
              <a:avLst/>
            </a:prstTxWarp>
            <a:spAutoFit/>
          </a:bodyPr>
          <a:lstStyle/>
          <a:p>
            <a:pPr marL="0" marR="0" lvl="0" indent="0" defTabSz="914354"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dirty="0" err="1">
                <a:ln>
                  <a:noFill/>
                </a:ln>
                <a:solidFill>
                  <a:prstClr val="black"/>
                </a:solidFill>
                <a:effectLst/>
                <a:uLnTx/>
                <a:uFillTx/>
                <a:latin typeface="Arial"/>
                <a:ea typeface="ＭＳ Ｐゴシック"/>
                <a:cs typeface="+mn-cs"/>
              </a:rPr>
              <a:t>Knowledge</a:t>
            </a:r>
            <a:r>
              <a:rPr kumimoji="0" lang="sv-SE" sz="2000" b="1" i="0" u="none" strike="noStrike" kern="1200" cap="none" spc="0" normalizeH="0" baseline="0" noProof="0" dirty="0">
                <a:ln>
                  <a:noFill/>
                </a:ln>
                <a:solidFill>
                  <a:prstClr val="black"/>
                </a:solidFill>
                <a:effectLst/>
                <a:uLnTx/>
                <a:uFillTx/>
                <a:latin typeface="Arial"/>
                <a:ea typeface="ＭＳ Ｐゴシック"/>
                <a:cs typeface="+mn-cs"/>
              </a:rPr>
              <a:t> assets</a:t>
            </a:r>
            <a:endParaRPr kumimoji="0" lang="sv-SE" sz="2800" b="1" i="0" u="none" strike="noStrike" kern="1200" cap="none" spc="0" normalizeH="0" baseline="0" noProof="0" dirty="0">
              <a:ln>
                <a:noFill/>
              </a:ln>
              <a:solidFill>
                <a:prstClr val="black"/>
              </a:solidFill>
              <a:effectLst/>
              <a:uLnTx/>
              <a:uFillTx/>
              <a:latin typeface="Euphemia"/>
              <a:ea typeface="ＭＳ Ｐゴシック" charset="0"/>
              <a:cs typeface="+mn-cs"/>
            </a:endParaRPr>
          </a:p>
        </p:txBody>
      </p:sp>
      <p:sp>
        <p:nvSpPr>
          <p:cNvPr id="19" name="textruta 132">
            <a:extLst>
              <a:ext uri="{FF2B5EF4-FFF2-40B4-BE49-F238E27FC236}">
                <a16:creationId xmlns:a16="http://schemas.microsoft.com/office/drawing/2014/main" id="{FF318695-80D7-25F0-9D19-54CC3168436F}"/>
              </a:ext>
            </a:extLst>
          </p:cNvPr>
          <p:cNvSpPr txBox="1"/>
          <p:nvPr/>
        </p:nvSpPr>
        <p:spPr>
          <a:xfrm>
            <a:off x="5131783" y="2609441"/>
            <a:ext cx="2423329" cy="738631"/>
          </a:xfrm>
          <a:prstGeom prst="rect">
            <a:avLst/>
          </a:prstGeom>
          <a:noFill/>
        </p:spPr>
        <p:txBody>
          <a:bodyPr rot="0" spcFirstLastPara="0" vertOverflow="overflow" horzOverflow="overflow" vert="horz" wrap="square" lIns="121888" tIns="60944" rIns="121888" bIns="60944" numCol="1" spcCol="0" rtlCol="0" fromWordArt="0" anchor="t" anchorCtr="0" forceAA="0" compatLnSpc="1">
            <a:prstTxWarp prst="textNoShape">
              <a:avLst/>
            </a:prstTxWarp>
            <a:spAutoFit/>
          </a:bodyPr>
          <a:lstStyle/>
          <a:p>
            <a:pPr marL="0" marR="0" lvl="0" indent="0" defTabSz="914354"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dirty="0" err="1">
                <a:ln>
                  <a:noFill/>
                </a:ln>
                <a:solidFill>
                  <a:prstClr val="black"/>
                </a:solidFill>
                <a:effectLst/>
                <a:uLnTx/>
                <a:uFillTx/>
                <a:latin typeface="Arial"/>
                <a:ea typeface="ＭＳ Ｐゴシック"/>
                <a:cs typeface="+mn-cs"/>
              </a:rPr>
              <a:t>Your</a:t>
            </a:r>
            <a:r>
              <a:rPr kumimoji="0" lang="sv-SE" sz="2000" b="1" i="0" u="none" strike="noStrike" kern="1200" cap="none" spc="0" normalizeH="0" baseline="0" noProof="0" dirty="0">
                <a:ln>
                  <a:noFill/>
                </a:ln>
                <a:solidFill>
                  <a:prstClr val="black"/>
                </a:solidFill>
                <a:effectLst/>
                <a:uLnTx/>
                <a:uFillTx/>
                <a:latin typeface="Arial"/>
                <a:ea typeface="ＭＳ Ｐゴシック"/>
                <a:cs typeface="+mn-cs"/>
              </a:rPr>
              <a:t> </a:t>
            </a:r>
            <a:r>
              <a:rPr kumimoji="0" lang="sv-SE" sz="2000" b="1" i="0" u="none" strike="noStrike" kern="1200" cap="none" spc="0" normalizeH="0" baseline="0" noProof="0" dirty="0" err="1">
                <a:ln>
                  <a:noFill/>
                </a:ln>
                <a:solidFill>
                  <a:prstClr val="black"/>
                </a:solidFill>
                <a:effectLst/>
                <a:uLnTx/>
                <a:uFillTx/>
                <a:latin typeface="Arial"/>
                <a:ea typeface="ＭＳ Ｐゴシック"/>
                <a:cs typeface="+mn-cs"/>
              </a:rPr>
              <a:t>knowledge</a:t>
            </a:r>
            <a:r>
              <a:rPr kumimoji="0" lang="sv-SE" sz="2000" b="1" i="0" u="none" strike="noStrike" kern="1200" cap="none" spc="0" normalizeH="0" baseline="0" noProof="0" dirty="0">
                <a:ln>
                  <a:noFill/>
                </a:ln>
                <a:solidFill>
                  <a:prstClr val="black"/>
                </a:solidFill>
                <a:effectLst/>
                <a:uLnTx/>
                <a:uFillTx/>
                <a:latin typeface="Arial"/>
                <a:ea typeface="ＭＳ Ｐゴシック"/>
                <a:cs typeface="+mn-cs"/>
              </a:rPr>
              <a:t> asset portfolio</a:t>
            </a:r>
            <a:endParaRPr kumimoji="0" lang="sv-SE" sz="2800" b="1" i="0" u="none" strike="noStrike" kern="1200" cap="none" spc="0" normalizeH="0" baseline="0" noProof="0" dirty="0">
              <a:ln>
                <a:noFill/>
              </a:ln>
              <a:solidFill>
                <a:prstClr val="black"/>
              </a:solidFill>
              <a:effectLst/>
              <a:uLnTx/>
              <a:uFillTx/>
              <a:latin typeface="Euphemia"/>
              <a:ea typeface="ＭＳ Ｐゴシック" charset="0"/>
              <a:cs typeface="+mn-cs"/>
            </a:endParaRPr>
          </a:p>
        </p:txBody>
      </p:sp>
      <p:sp>
        <p:nvSpPr>
          <p:cNvPr id="23" name="textruta 132">
            <a:extLst>
              <a:ext uri="{FF2B5EF4-FFF2-40B4-BE49-F238E27FC236}">
                <a16:creationId xmlns:a16="http://schemas.microsoft.com/office/drawing/2014/main" id="{99AF4E84-E1A6-CE3A-9CC1-F45F1330D844}"/>
              </a:ext>
            </a:extLst>
          </p:cNvPr>
          <p:cNvSpPr txBox="1"/>
          <p:nvPr/>
        </p:nvSpPr>
        <p:spPr>
          <a:xfrm>
            <a:off x="8922506" y="2461937"/>
            <a:ext cx="1748719" cy="369300"/>
          </a:xfrm>
          <a:prstGeom prst="rect">
            <a:avLst/>
          </a:prstGeom>
          <a:noFill/>
        </p:spPr>
        <p:txBody>
          <a:bodyPr rot="0" spcFirstLastPara="0" vertOverflow="overflow" horzOverflow="overflow" vert="horz" wrap="square" lIns="121888" tIns="60944" rIns="121888" bIns="60944" numCol="1" spcCol="0" rtlCol="0" fromWordArt="0" anchor="t" anchorCtr="0" forceAA="0" compatLnSpc="1">
            <a:prstTxWarp prst="textNoShape">
              <a:avLst/>
            </a:prstTxWarp>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prstClr val="black"/>
                </a:solidFill>
                <a:effectLst/>
                <a:uLnTx/>
                <a:uFillTx/>
                <a:latin typeface="Arial"/>
                <a:ea typeface="ＭＳ Ｐゴシック"/>
                <a:cs typeface="+mn-cs"/>
              </a:rPr>
              <a:t>Patent</a:t>
            </a:r>
            <a:endParaRPr kumimoji="0" lang="sv-SE" sz="2399" b="0" i="0" u="none" strike="noStrike" kern="1200" cap="none" spc="0" normalizeH="0" baseline="0" noProof="0" dirty="0">
              <a:ln>
                <a:noFill/>
              </a:ln>
              <a:solidFill>
                <a:prstClr val="black"/>
              </a:solidFill>
              <a:effectLst/>
              <a:uLnTx/>
              <a:uFillTx/>
              <a:latin typeface="Euphemia"/>
              <a:ea typeface="ＭＳ Ｐゴシック" charset="0"/>
              <a:cs typeface="+mn-cs"/>
            </a:endParaRPr>
          </a:p>
        </p:txBody>
      </p:sp>
      <p:sp>
        <p:nvSpPr>
          <p:cNvPr id="25" name="textruta 132">
            <a:extLst>
              <a:ext uri="{FF2B5EF4-FFF2-40B4-BE49-F238E27FC236}">
                <a16:creationId xmlns:a16="http://schemas.microsoft.com/office/drawing/2014/main" id="{D7190347-F1A0-8849-AB57-EE578625A7D2}"/>
              </a:ext>
            </a:extLst>
          </p:cNvPr>
          <p:cNvSpPr txBox="1"/>
          <p:nvPr/>
        </p:nvSpPr>
        <p:spPr>
          <a:xfrm>
            <a:off x="10501446" y="2613793"/>
            <a:ext cx="1748719" cy="369300"/>
          </a:xfrm>
          <a:prstGeom prst="rect">
            <a:avLst/>
          </a:prstGeom>
          <a:noFill/>
        </p:spPr>
        <p:txBody>
          <a:bodyPr rot="0" spcFirstLastPara="0" vertOverflow="overflow" horzOverflow="overflow" vert="horz" wrap="square" lIns="121888" tIns="60944" rIns="121888" bIns="60944" numCol="1" spcCol="0" rtlCol="0" fromWordArt="0" anchor="t" anchorCtr="0" forceAA="0" compatLnSpc="1">
            <a:prstTxWarp prst="textNoShape">
              <a:avLst/>
            </a:prstTxWarp>
            <a:spAutoFit/>
          </a:bodyPr>
          <a:lstStyle/>
          <a:p>
            <a:pPr lvl="0" algn="ctr" defTabSz="914354">
              <a:defRPr/>
            </a:pPr>
            <a:r>
              <a:rPr lang="sv-SE" sz="1600" dirty="0" err="1">
                <a:solidFill>
                  <a:prstClr val="black"/>
                </a:solidFill>
                <a:latin typeface="Arial"/>
                <a:ea typeface="ＭＳ Ｐゴシック"/>
              </a:rPr>
              <a:t>Publish</a:t>
            </a:r>
            <a:endParaRPr kumimoji="0" lang="sv-SE" sz="2399" b="0" i="0" u="none" strike="noStrike" kern="1200" cap="none" spc="0" normalizeH="0" baseline="0" noProof="0" dirty="0">
              <a:ln>
                <a:noFill/>
              </a:ln>
              <a:solidFill>
                <a:prstClr val="black"/>
              </a:solidFill>
              <a:effectLst/>
              <a:uLnTx/>
              <a:uFillTx/>
              <a:latin typeface="Euphemia"/>
              <a:ea typeface="ＭＳ Ｐゴシック" charset="0"/>
              <a:cs typeface="+mn-cs"/>
            </a:endParaRPr>
          </a:p>
        </p:txBody>
      </p:sp>
      <p:sp>
        <p:nvSpPr>
          <p:cNvPr id="31" name="Oval 30">
            <a:extLst>
              <a:ext uri="{FF2B5EF4-FFF2-40B4-BE49-F238E27FC236}">
                <a16:creationId xmlns:a16="http://schemas.microsoft.com/office/drawing/2014/main" id="{D1815A52-6711-62F8-E439-411D96FCB276}"/>
              </a:ext>
            </a:extLst>
          </p:cNvPr>
          <p:cNvSpPr/>
          <p:nvPr/>
        </p:nvSpPr>
        <p:spPr>
          <a:xfrm>
            <a:off x="2167310" y="3965502"/>
            <a:ext cx="612000" cy="222673"/>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354"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Euphemia"/>
              <a:ea typeface="+mn-ea"/>
              <a:cs typeface="+mn-cs"/>
            </a:endParaRPr>
          </a:p>
        </p:txBody>
      </p:sp>
      <p:cxnSp>
        <p:nvCxnSpPr>
          <p:cNvPr id="29" name="Straight Arrow Connector 28">
            <a:extLst>
              <a:ext uri="{FF2B5EF4-FFF2-40B4-BE49-F238E27FC236}">
                <a16:creationId xmlns:a16="http://schemas.microsoft.com/office/drawing/2014/main" id="{C4956D13-0BE5-B1F6-E57B-0BDD90EC2D52}"/>
              </a:ext>
            </a:extLst>
          </p:cNvPr>
          <p:cNvCxnSpPr>
            <a:cxnSpLocks/>
          </p:cNvCxnSpPr>
          <p:nvPr/>
        </p:nvCxnSpPr>
        <p:spPr>
          <a:xfrm flipV="1">
            <a:off x="2203374" y="4062309"/>
            <a:ext cx="468000" cy="35"/>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E8E459BF-BBFB-A747-5B49-6F04DC48C443}"/>
              </a:ext>
            </a:extLst>
          </p:cNvPr>
          <p:cNvCxnSpPr>
            <a:cxnSpLocks/>
          </p:cNvCxnSpPr>
          <p:nvPr/>
        </p:nvCxnSpPr>
        <p:spPr>
          <a:xfrm flipV="1">
            <a:off x="4807421" y="4062309"/>
            <a:ext cx="468000" cy="35"/>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710257A1-E5E7-F34B-8E9F-0E98CF16C249}"/>
              </a:ext>
            </a:extLst>
          </p:cNvPr>
          <p:cNvCxnSpPr>
            <a:cxnSpLocks/>
          </p:cNvCxnSpPr>
          <p:nvPr/>
        </p:nvCxnSpPr>
        <p:spPr>
          <a:xfrm flipV="1">
            <a:off x="8575174" y="2711401"/>
            <a:ext cx="812615" cy="93103"/>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40" name="Straight Arrow Connector 39">
            <a:extLst>
              <a:ext uri="{FF2B5EF4-FFF2-40B4-BE49-F238E27FC236}">
                <a16:creationId xmlns:a16="http://schemas.microsoft.com/office/drawing/2014/main" id="{2A10A081-9AC2-31D3-7489-9B9AF810DCE3}"/>
              </a:ext>
            </a:extLst>
          </p:cNvPr>
          <p:cNvCxnSpPr>
            <a:cxnSpLocks/>
          </p:cNvCxnSpPr>
          <p:nvPr/>
        </p:nvCxnSpPr>
        <p:spPr>
          <a:xfrm>
            <a:off x="10204712" y="2713219"/>
            <a:ext cx="722718" cy="141548"/>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2" name="textruta 132">
            <a:extLst>
              <a:ext uri="{FF2B5EF4-FFF2-40B4-BE49-F238E27FC236}">
                <a16:creationId xmlns:a16="http://schemas.microsoft.com/office/drawing/2014/main" id="{2E21C73E-781B-76F8-52C2-979A0BBAC811}"/>
              </a:ext>
            </a:extLst>
          </p:cNvPr>
          <p:cNvSpPr txBox="1"/>
          <p:nvPr/>
        </p:nvSpPr>
        <p:spPr>
          <a:xfrm>
            <a:off x="9474424" y="3307507"/>
            <a:ext cx="3041425" cy="615521"/>
          </a:xfrm>
          <a:prstGeom prst="rect">
            <a:avLst/>
          </a:prstGeom>
          <a:noFill/>
        </p:spPr>
        <p:txBody>
          <a:bodyPr rot="0" spcFirstLastPara="0" vertOverflow="overflow" horzOverflow="overflow" vert="horz" wrap="square" lIns="121888" tIns="60944" rIns="121888" bIns="60944" numCol="1" spcCol="0" rtlCol="0" fromWordArt="0" anchor="t" anchorCtr="0" forceAA="0" compatLnSpc="1">
            <a:prstTxWarp prst="textNoShape">
              <a:avLst/>
            </a:prstTxWarp>
            <a:spAutoFit/>
          </a:bodyPr>
          <a:lstStyle/>
          <a:p>
            <a:pPr marL="0" marR="0" lvl="0" indent="0" defTabSz="914354"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err="1">
                <a:ln>
                  <a:noFill/>
                </a:ln>
                <a:solidFill>
                  <a:prstClr val="black"/>
                </a:solidFill>
                <a:effectLst/>
                <a:uLnTx/>
                <a:uFillTx/>
                <a:latin typeface="Arial"/>
                <a:ea typeface="ＭＳ Ｐゴシック"/>
                <a:cs typeface="+mn-cs"/>
              </a:rPr>
              <a:t>Use</a:t>
            </a:r>
            <a:r>
              <a:rPr kumimoji="0" lang="sv-SE" sz="1600" b="0" i="0" u="none" strike="noStrike" kern="1200" cap="none" spc="0" normalizeH="0" baseline="0" noProof="0" dirty="0">
                <a:ln>
                  <a:noFill/>
                </a:ln>
                <a:solidFill>
                  <a:prstClr val="black"/>
                </a:solidFill>
                <a:effectLst/>
                <a:uLnTx/>
                <a:uFillTx/>
                <a:latin typeface="Arial"/>
                <a:ea typeface="ＭＳ Ｐゴシック"/>
                <a:cs typeface="+mn-cs"/>
              </a:rPr>
              <a:t> in an </a:t>
            </a:r>
            <a:r>
              <a:rPr kumimoji="0" lang="sv-SE" sz="1600" b="0" i="0" u="none" strike="noStrike" kern="1200" cap="none" spc="0" normalizeH="0" baseline="0" noProof="0" dirty="0" err="1">
                <a:ln>
                  <a:noFill/>
                </a:ln>
                <a:solidFill>
                  <a:prstClr val="black"/>
                </a:solidFill>
                <a:effectLst/>
                <a:uLnTx/>
                <a:uFillTx/>
                <a:latin typeface="Arial"/>
                <a:ea typeface="ＭＳ Ｐゴシック"/>
                <a:cs typeface="+mn-cs"/>
              </a:rPr>
              <a:t>academic</a:t>
            </a:r>
            <a:r>
              <a:rPr kumimoji="0" lang="sv-SE" sz="1600" b="0" i="0" u="none" strike="noStrike" kern="1200" cap="none" spc="0" normalizeH="0" baseline="0" noProof="0" dirty="0">
                <a:ln>
                  <a:noFill/>
                </a:ln>
                <a:solidFill>
                  <a:prstClr val="black"/>
                </a:solidFill>
                <a:effectLst/>
                <a:uLnTx/>
                <a:uFillTx/>
                <a:latin typeface="Arial"/>
                <a:ea typeface="ＭＳ Ｐゴシック"/>
                <a:cs typeface="+mn-cs"/>
              </a:rPr>
              <a:t> </a:t>
            </a:r>
            <a:r>
              <a:rPr kumimoji="0" lang="sv-SE" sz="1600" b="0" i="0" u="none" strike="noStrike" kern="1200" cap="none" spc="0" normalizeH="0" baseline="0" noProof="0" dirty="0" err="1">
                <a:ln>
                  <a:noFill/>
                </a:ln>
                <a:solidFill>
                  <a:prstClr val="black"/>
                </a:solidFill>
                <a:effectLst/>
                <a:uLnTx/>
                <a:uFillTx/>
                <a:latin typeface="Arial"/>
                <a:ea typeface="ＭＳ Ｐゴシック"/>
                <a:cs typeface="+mn-cs"/>
              </a:rPr>
              <a:t>collaboration</a:t>
            </a:r>
            <a:r>
              <a:rPr kumimoji="0" lang="sv-SE" sz="1600" b="0" i="0" u="none" strike="noStrike" kern="1200" cap="none" spc="0" normalizeH="0" baseline="0" noProof="0" dirty="0">
                <a:ln>
                  <a:noFill/>
                </a:ln>
                <a:solidFill>
                  <a:prstClr val="black"/>
                </a:solidFill>
                <a:effectLst/>
                <a:uLnTx/>
                <a:uFillTx/>
                <a:latin typeface="Arial"/>
                <a:ea typeface="ＭＳ Ｐゴシック"/>
                <a:cs typeface="+mn-cs"/>
              </a:rPr>
              <a:t> </a:t>
            </a:r>
            <a:r>
              <a:rPr kumimoji="0" lang="sv-SE" sz="1600" b="0" i="0" u="none" strike="noStrike" kern="1200" cap="none" spc="0" normalizeH="0" baseline="0" noProof="0" dirty="0" err="1">
                <a:ln>
                  <a:noFill/>
                </a:ln>
                <a:solidFill>
                  <a:prstClr val="black"/>
                </a:solidFill>
                <a:effectLst/>
                <a:uLnTx/>
                <a:uFillTx/>
                <a:latin typeface="Arial"/>
                <a:ea typeface="ＭＳ Ｐゴシック"/>
                <a:cs typeface="+mn-cs"/>
              </a:rPr>
              <a:t>project</a:t>
            </a:r>
            <a:endParaRPr kumimoji="0" lang="sv-SE" sz="2399" b="0" i="0" u="none" strike="noStrike" kern="1200" cap="none" spc="0" normalizeH="0" baseline="0" noProof="0" dirty="0">
              <a:ln>
                <a:noFill/>
              </a:ln>
              <a:solidFill>
                <a:prstClr val="black"/>
              </a:solidFill>
              <a:effectLst/>
              <a:uLnTx/>
              <a:uFillTx/>
              <a:latin typeface="Euphemia"/>
              <a:ea typeface="ＭＳ Ｐゴシック" charset="0"/>
              <a:cs typeface="+mn-cs"/>
            </a:endParaRPr>
          </a:p>
        </p:txBody>
      </p:sp>
      <p:sp>
        <p:nvSpPr>
          <p:cNvPr id="43" name="textruta 132">
            <a:extLst>
              <a:ext uri="{FF2B5EF4-FFF2-40B4-BE49-F238E27FC236}">
                <a16:creationId xmlns:a16="http://schemas.microsoft.com/office/drawing/2014/main" id="{63AA5592-FC82-041B-0AB1-35CAF50D16DD}"/>
              </a:ext>
            </a:extLst>
          </p:cNvPr>
          <p:cNvSpPr txBox="1"/>
          <p:nvPr/>
        </p:nvSpPr>
        <p:spPr>
          <a:xfrm>
            <a:off x="10437666" y="1890009"/>
            <a:ext cx="1748719" cy="369300"/>
          </a:xfrm>
          <a:prstGeom prst="rect">
            <a:avLst/>
          </a:prstGeom>
          <a:noFill/>
        </p:spPr>
        <p:txBody>
          <a:bodyPr rot="0" spcFirstLastPara="0" vertOverflow="overflow" horzOverflow="overflow" vert="horz" wrap="square" lIns="121888" tIns="60944" rIns="121888" bIns="60944" numCol="1" spcCol="0" rtlCol="0" fromWordArt="0" anchor="t" anchorCtr="0" forceAA="0" compatLnSpc="1">
            <a:prstTxWarp prst="textNoShape">
              <a:avLst/>
            </a:prstTxWarp>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err="1">
                <a:ln>
                  <a:noFill/>
                </a:ln>
                <a:solidFill>
                  <a:prstClr val="black"/>
                </a:solidFill>
                <a:effectLst/>
                <a:uLnTx/>
                <a:uFillTx/>
                <a:latin typeface="Arial"/>
                <a:ea typeface="ＭＳ Ｐゴシック"/>
                <a:cs typeface="+mn-cs"/>
              </a:rPr>
              <a:t>License</a:t>
            </a:r>
            <a:endParaRPr kumimoji="0" lang="sv-SE" sz="2399" b="0" i="0" u="none" strike="noStrike" kern="1200" cap="none" spc="0" normalizeH="0" baseline="0" noProof="0" dirty="0">
              <a:ln>
                <a:noFill/>
              </a:ln>
              <a:solidFill>
                <a:prstClr val="black"/>
              </a:solidFill>
              <a:effectLst/>
              <a:uLnTx/>
              <a:uFillTx/>
              <a:latin typeface="Euphemia"/>
              <a:ea typeface="ＭＳ Ｐゴシック" charset="0"/>
              <a:cs typeface="+mn-cs"/>
            </a:endParaRPr>
          </a:p>
        </p:txBody>
      </p:sp>
      <p:cxnSp>
        <p:nvCxnSpPr>
          <p:cNvPr id="44" name="Straight Arrow Connector 43">
            <a:extLst>
              <a:ext uri="{FF2B5EF4-FFF2-40B4-BE49-F238E27FC236}">
                <a16:creationId xmlns:a16="http://schemas.microsoft.com/office/drawing/2014/main" id="{6A141704-EF1B-529E-2227-C091C231DA1F}"/>
              </a:ext>
            </a:extLst>
          </p:cNvPr>
          <p:cNvCxnSpPr>
            <a:cxnSpLocks/>
          </p:cNvCxnSpPr>
          <p:nvPr/>
        </p:nvCxnSpPr>
        <p:spPr>
          <a:xfrm flipV="1">
            <a:off x="10159615" y="2182599"/>
            <a:ext cx="657703" cy="333412"/>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48" name="textruta 132">
            <a:extLst>
              <a:ext uri="{FF2B5EF4-FFF2-40B4-BE49-F238E27FC236}">
                <a16:creationId xmlns:a16="http://schemas.microsoft.com/office/drawing/2014/main" id="{DC298611-329A-554A-31A3-8A2F9E1E4D7C}"/>
              </a:ext>
            </a:extLst>
          </p:cNvPr>
          <p:cNvSpPr txBox="1"/>
          <p:nvPr/>
        </p:nvSpPr>
        <p:spPr>
          <a:xfrm>
            <a:off x="9431443" y="4216681"/>
            <a:ext cx="2826301" cy="615521"/>
          </a:xfrm>
          <a:prstGeom prst="rect">
            <a:avLst/>
          </a:prstGeom>
          <a:noFill/>
        </p:spPr>
        <p:txBody>
          <a:bodyPr rot="0" spcFirstLastPara="0" vertOverflow="overflow" horzOverflow="overflow" vert="horz" wrap="square" lIns="121888" tIns="60944" rIns="121888" bIns="60944" numCol="1" spcCol="0" rtlCol="0" fromWordArt="0" anchor="t" anchorCtr="0" forceAA="0" compatLnSpc="1">
            <a:prstTxWarp prst="textNoShape">
              <a:avLst/>
            </a:prstTxWarp>
            <a:spAutoFit/>
          </a:bodyPr>
          <a:lstStyle/>
          <a:p>
            <a:pPr marL="0" marR="0" lvl="0" indent="0" defTabSz="914354"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err="1">
                <a:ln>
                  <a:noFill/>
                </a:ln>
                <a:solidFill>
                  <a:prstClr val="black"/>
                </a:solidFill>
                <a:effectLst/>
                <a:uLnTx/>
                <a:uFillTx/>
                <a:latin typeface="Arial"/>
                <a:ea typeface="ＭＳ Ｐゴシック"/>
                <a:cs typeface="+mn-cs"/>
              </a:rPr>
              <a:t>Use</a:t>
            </a:r>
            <a:r>
              <a:rPr kumimoji="0" lang="sv-SE" sz="1600" b="0" i="0" u="none" strike="noStrike" kern="1200" cap="none" spc="0" normalizeH="0" baseline="0" noProof="0" dirty="0">
                <a:ln>
                  <a:noFill/>
                </a:ln>
                <a:solidFill>
                  <a:prstClr val="black"/>
                </a:solidFill>
                <a:effectLst/>
                <a:uLnTx/>
                <a:uFillTx/>
                <a:latin typeface="Arial"/>
                <a:ea typeface="ＭＳ Ｐゴシック"/>
                <a:cs typeface="+mn-cs"/>
              </a:rPr>
              <a:t> in an </a:t>
            </a:r>
            <a:r>
              <a:rPr kumimoji="0" lang="sv-SE" sz="1600" b="0" i="0" u="none" strike="noStrike" kern="1200" cap="none" spc="0" normalizeH="0" baseline="0" noProof="0" dirty="0" err="1">
                <a:ln>
                  <a:noFill/>
                </a:ln>
                <a:solidFill>
                  <a:prstClr val="black"/>
                </a:solidFill>
                <a:effectLst/>
                <a:uLnTx/>
                <a:uFillTx/>
                <a:latin typeface="Arial"/>
                <a:ea typeface="ＭＳ Ｐゴシック"/>
                <a:cs typeface="+mn-cs"/>
              </a:rPr>
              <a:t>external</a:t>
            </a:r>
            <a:r>
              <a:rPr kumimoji="0" lang="sv-SE" sz="1600" b="0" i="0" u="none" strike="noStrike" kern="1200" cap="none" spc="0" normalizeH="0" baseline="0" noProof="0" dirty="0">
                <a:ln>
                  <a:noFill/>
                </a:ln>
                <a:solidFill>
                  <a:prstClr val="black"/>
                </a:solidFill>
                <a:effectLst/>
                <a:uLnTx/>
                <a:uFillTx/>
                <a:latin typeface="Arial"/>
                <a:ea typeface="ＭＳ Ｐゴシック"/>
                <a:cs typeface="+mn-cs"/>
              </a:rPr>
              <a:t> </a:t>
            </a:r>
            <a:r>
              <a:rPr kumimoji="0" lang="sv-SE" sz="1600" b="0" i="0" u="none" strike="noStrike" kern="1200" cap="none" spc="0" normalizeH="0" baseline="0" noProof="0" dirty="0" err="1">
                <a:ln>
                  <a:noFill/>
                </a:ln>
                <a:solidFill>
                  <a:prstClr val="black"/>
                </a:solidFill>
                <a:effectLst/>
                <a:uLnTx/>
                <a:uFillTx/>
                <a:latin typeface="Arial"/>
                <a:ea typeface="ＭＳ Ｐゴシック"/>
                <a:cs typeface="+mn-cs"/>
              </a:rPr>
              <a:t>collaboration</a:t>
            </a:r>
            <a:endParaRPr kumimoji="0" lang="sv-SE" sz="2399" b="0" i="0" u="none" strike="noStrike" kern="1200" cap="none" spc="0" normalizeH="0" baseline="0" noProof="0" dirty="0">
              <a:ln>
                <a:noFill/>
              </a:ln>
              <a:solidFill>
                <a:prstClr val="black"/>
              </a:solidFill>
              <a:effectLst/>
              <a:uLnTx/>
              <a:uFillTx/>
              <a:latin typeface="Euphemia"/>
              <a:ea typeface="ＭＳ Ｐゴシック" charset="0"/>
              <a:cs typeface="+mn-cs"/>
            </a:endParaRPr>
          </a:p>
        </p:txBody>
      </p:sp>
      <p:cxnSp>
        <p:nvCxnSpPr>
          <p:cNvPr id="49" name="Straight Arrow Connector 48">
            <a:extLst>
              <a:ext uri="{FF2B5EF4-FFF2-40B4-BE49-F238E27FC236}">
                <a16:creationId xmlns:a16="http://schemas.microsoft.com/office/drawing/2014/main" id="{97BFA7C2-8789-E626-F763-68031B517AC1}"/>
              </a:ext>
            </a:extLst>
          </p:cNvPr>
          <p:cNvCxnSpPr>
            <a:cxnSpLocks/>
          </p:cNvCxnSpPr>
          <p:nvPr/>
        </p:nvCxnSpPr>
        <p:spPr>
          <a:xfrm>
            <a:off x="8575174" y="4147077"/>
            <a:ext cx="849841" cy="337873"/>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754EB31E-977F-7E0F-05D7-9B389DB88451}"/>
              </a:ext>
            </a:extLst>
          </p:cNvPr>
          <p:cNvCxnSpPr>
            <a:cxnSpLocks/>
          </p:cNvCxnSpPr>
          <p:nvPr/>
        </p:nvCxnSpPr>
        <p:spPr>
          <a:xfrm>
            <a:off x="8617041" y="4904904"/>
            <a:ext cx="897262" cy="454876"/>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a:extLst>
              <a:ext uri="{FF2B5EF4-FFF2-40B4-BE49-F238E27FC236}">
                <a16:creationId xmlns:a16="http://schemas.microsoft.com/office/drawing/2014/main" id="{593560A4-238D-D399-D0C0-026E29C50DDB}"/>
              </a:ext>
            </a:extLst>
          </p:cNvPr>
          <p:cNvCxnSpPr>
            <a:cxnSpLocks/>
          </p:cNvCxnSpPr>
          <p:nvPr/>
        </p:nvCxnSpPr>
        <p:spPr>
          <a:xfrm>
            <a:off x="8575174" y="5761097"/>
            <a:ext cx="717540" cy="292540"/>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55" name="textruta 132">
            <a:extLst>
              <a:ext uri="{FF2B5EF4-FFF2-40B4-BE49-F238E27FC236}">
                <a16:creationId xmlns:a16="http://schemas.microsoft.com/office/drawing/2014/main" id="{A6DA2587-205C-05F9-3798-A246461EBD56}"/>
              </a:ext>
            </a:extLst>
          </p:cNvPr>
          <p:cNvSpPr txBox="1"/>
          <p:nvPr/>
        </p:nvSpPr>
        <p:spPr>
          <a:xfrm>
            <a:off x="9448009" y="5131843"/>
            <a:ext cx="2128041" cy="615521"/>
          </a:xfrm>
          <a:prstGeom prst="rect">
            <a:avLst/>
          </a:prstGeom>
          <a:noFill/>
        </p:spPr>
        <p:txBody>
          <a:bodyPr rot="0" spcFirstLastPara="0" vertOverflow="overflow" horzOverflow="overflow" vert="horz" wrap="square" lIns="121888" tIns="60944" rIns="121888" bIns="60944" numCol="1" spcCol="0" rtlCol="0" fromWordArt="0" anchor="t" anchorCtr="0" forceAA="0" compatLnSpc="1">
            <a:prstTxWarp prst="textNoShape">
              <a:avLst/>
            </a:prstTxWarp>
            <a:spAutoFit/>
          </a:bodyPr>
          <a:lstStyle/>
          <a:p>
            <a:pPr marL="0" marR="0" lvl="0" indent="0" defTabSz="914354"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err="1">
                <a:ln>
                  <a:noFill/>
                </a:ln>
                <a:solidFill>
                  <a:prstClr val="black"/>
                </a:solidFill>
                <a:effectLst/>
                <a:uLnTx/>
                <a:uFillTx/>
                <a:latin typeface="Arial"/>
                <a:ea typeface="ＭＳ Ｐゴシック"/>
                <a:cs typeface="+mn-cs"/>
              </a:rPr>
              <a:t>Package</a:t>
            </a:r>
            <a:r>
              <a:rPr kumimoji="0" lang="sv-SE" sz="1600" b="0" i="0" u="none" strike="noStrike" kern="1200" cap="none" spc="0" normalizeH="0" baseline="0" noProof="0" dirty="0">
                <a:ln>
                  <a:noFill/>
                </a:ln>
                <a:solidFill>
                  <a:prstClr val="black"/>
                </a:solidFill>
                <a:effectLst/>
                <a:uLnTx/>
                <a:uFillTx/>
                <a:latin typeface="Arial"/>
                <a:ea typeface="ＭＳ Ｐゴシック"/>
                <a:cs typeface="+mn-cs"/>
              </a:rPr>
              <a:t> for </a:t>
            </a:r>
            <a:r>
              <a:rPr kumimoji="0" lang="sv-SE" sz="1600" b="0" i="0" u="none" strike="noStrike" kern="1200" cap="none" spc="0" normalizeH="0" baseline="0" noProof="0" dirty="0" err="1">
                <a:ln>
                  <a:noFill/>
                </a:ln>
                <a:solidFill>
                  <a:prstClr val="black"/>
                </a:solidFill>
                <a:effectLst/>
                <a:uLnTx/>
                <a:uFillTx/>
                <a:latin typeface="Arial"/>
                <a:ea typeface="ＭＳ Ｐゴシック"/>
                <a:cs typeface="+mn-cs"/>
              </a:rPr>
              <a:t>easy</a:t>
            </a:r>
            <a:r>
              <a:rPr kumimoji="0" lang="sv-SE" sz="1600" b="0" i="0" u="none" strike="noStrike" kern="1200" cap="none" spc="0" normalizeH="0" baseline="0" noProof="0" dirty="0">
                <a:ln>
                  <a:noFill/>
                </a:ln>
                <a:solidFill>
                  <a:prstClr val="black"/>
                </a:solidFill>
                <a:effectLst/>
                <a:uLnTx/>
                <a:uFillTx/>
                <a:latin typeface="Arial"/>
                <a:ea typeface="ＭＳ Ｐゴシック"/>
                <a:cs typeface="+mn-cs"/>
              </a:rPr>
              <a:t> </a:t>
            </a:r>
            <a:r>
              <a:rPr kumimoji="0" lang="sv-SE" sz="1600" b="0" i="0" u="none" strike="noStrike" kern="1200" cap="none" spc="0" normalizeH="0" baseline="0" noProof="0" dirty="0" err="1">
                <a:ln>
                  <a:noFill/>
                </a:ln>
                <a:solidFill>
                  <a:prstClr val="black"/>
                </a:solidFill>
                <a:effectLst/>
                <a:uLnTx/>
                <a:uFillTx/>
                <a:latin typeface="Arial"/>
                <a:ea typeface="ＭＳ Ｐゴシック"/>
                <a:cs typeface="+mn-cs"/>
              </a:rPr>
              <a:t>use</a:t>
            </a:r>
            <a:r>
              <a:rPr kumimoji="0" lang="sv-SE" sz="1600" b="0" i="0" u="none" strike="noStrike" kern="1200" cap="none" spc="0" normalizeH="0" baseline="0" noProof="0" dirty="0">
                <a:ln>
                  <a:noFill/>
                </a:ln>
                <a:solidFill>
                  <a:prstClr val="black"/>
                </a:solidFill>
                <a:effectLst/>
                <a:uLnTx/>
                <a:uFillTx/>
                <a:latin typeface="Arial"/>
                <a:ea typeface="ＭＳ Ｐゴシック"/>
                <a:cs typeface="+mn-cs"/>
              </a:rPr>
              <a:t> by </a:t>
            </a:r>
            <a:r>
              <a:rPr kumimoji="0" lang="sv-SE" sz="1600" b="0" i="0" u="none" strike="noStrike" kern="1200" cap="none" spc="0" normalizeH="0" baseline="0" noProof="0" dirty="0" err="1">
                <a:ln>
                  <a:noFill/>
                </a:ln>
                <a:solidFill>
                  <a:prstClr val="black"/>
                </a:solidFill>
                <a:effectLst/>
                <a:uLnTx/>
                <a:uFillTx/>
                <a:latin typeface="Arial"/>
                <a:ea typeface="ＭＳ Ｐゴシック"/>
                <a:cs typeface="+mn-cs"/>
              </a:rPr>
              <a:t>practicioners</a:t>
            </a:r>
            <a:endParaRPr kumimoji="0" lang="sv-SE" sz="2399" b="0" i="0" u="none" strike="noStrike" kern="1200" cap="none" spc="0" normalizeH="0" baseline="0" noProof="0" dirty="0">
              <a:ln>
                <a:noFill/>
              </a:ln>
              <a:solidFill>
                <a:prstClr val="black"/>
              </a:solidFill>
              <a:effectLst/>
              <a:uLnTx/>
              <a:uFillTx/>
              <a:latin typeface="Euphemia"/>
              <a:ea typeface="ＭＳ Ｐゴシック" charset="0"/>
              <a:cs typeface="+mn-cs"/>
            </a:endParaRPr>
          </a:p>
        </p:txBody>
      </p:sp>
      <p:cxnSp>
        <p:nvCxnSpPr>
          <p:cNvPr id="58" name="Straight Arrow Connector 57">
            <a:extLst>
              <a:ext uri="{FF2B5EF4-FFF2-40B4-BE49-F238E27FC236}">
                <a16:creationId xmlns:a16="http://schemas.microsoft.com/office/drawing/2014/main" id="{A51EDA64-9B5C-20F8-353E-0998A2147E7A}"/>
              </a:ext>
            </a:extLst>
          </p:cNvPr>
          <p:cNvCxnSpPr>
            <a:cxnSpLocks/>
          </p:cNvCxnSpPr>
          <p:nvPr/>
        </p:nvCxnSpPr>
        <p:spPr>
          <a:xfrm flipV="1">
            <a:off x="8575174" y="1916200"/>
            <a:ext cx="812615" cy="231329"/>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0" name="textruta 132">
            <a:extLst>
              <a:ext uri="{FF2B5EF4-FFF2-40B4-BE49-F238E27FC236}">
                <a16:creationId xmlns:a16="http://schemas.microsoft.com/office/drawing/2014/main" id="{DF1A67C0-067E-E250-49F8-3C39996DE018}"/>
              </a:ext>
            </a:extLst>
          </p:cNvPr>
          <p:cNvSpPr txBox="1"/>
          <p:nvPr/>
        </p:nvSpPr>
        <p:spPr>
          <a:xfrm>
            <a:off x="10804959" y="5826869"/>
            <a:ext cx="1315626" cy="861742"/>
          </a:xfrm>
          <a:prstGeom prst="rect">
            <a:avLst/>
          </a:prstGeom>
          <a:noFill/>
        </p:spPr>
        <p:txBody>
          <a:bodyPr rot="0" spcFirstLastPara="0" vertOverflow="overflow" horzOverflow="overflow" vert="horz" wrap="square" lIns="121888" tIns="60944" rIns="121888" bIns="60944" numCol="1" spcCol="0" rtlCol="0" fromWordArt="0" anchor="t" anchorCtr="0" forceAA="0" compatLnSpc="1">
            <a:prstTxWarp prst="textNoShape">
              <a:avLst/>
            </a:prstTxWarp>
            <a:spAutoFit/>
          </a:bodyPr>
          <a:lstStyle/>
          <a:p>
            <a:pPr marL="0" marR="0" lvl="0" indent="0" defTabSz="914354"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prstClr val="black"/>
                </a:solidFill>
                <a:effectLst/>
                <a:uLnTx/>
                <a:uFillTx/>
                <a:latin typeface="Arial"/>
                <a:ea typeface="ＭＳ Ｐゴシック"/>
                <a:cs typeface="+mn-cs"/>
              </a:rPr>
              <a:t>Set </a:t>
            </a:r>
            <a:r>
              <a:rPr kumimoji="0" lang="sv-SE" sz="1600" b="0" i="0" u="none" strike="noStrike" kern="1200" cap="none" spc="0" normalizeH="0" baseline="0" noProof="0" dirty="0" err="1">
                <a:ln>
                  <a:noFill/>
                </a:ln>
                <a:solidFill>
                  <a:prstClr val="black"/>
                </a:solidFill>
                <a:effectLst/>
                <a:uLnTx/>
                <a:uFillTx/>
                <a:latin typeface="Arial"/>
                <a:ea typeface="ＭＳ Ｐゴシック"/>
                <a:cs typeface="+mn-cs"/>
              </a:rPr>
              <a:t>up</a:t>
            </a:r>
            <a:r>
              <a:rPr kumimoji="0" lang="sv-SE" sz="1600" b="0" i="0" u="none" strike="noStrike" kern="1200" cap="none" spc="0" normalizeH="0" baseline="0" noProof="0" dirty="0">
                <a:ln>
                  <a:noFill/>
                </a:ln>
                <a:solidFill>
                  <a:prstClr val="black"/>
                </a:solidFill>
                <a:effectLst/>
                <a:uLnTx/>
                <a:uFillTx/>
                <a:latin typeface="Arial"/>
                <a:ea typeface="ＭＳ Ｐゴシック"/>
                <a:cs typeface="+mn-cs"/>
              </a:rPr>
              <a:t> a </a:t>
            </a:r>
            <a:br>
              <a:rPr kumimoji="0" lang="sv-SE" sz="1600" b="0" i="0" u="none" strike="noStrike" kern="1200" cap="none" spc="0" normalizeH="0" baseline="0" noProof="0" dirty="0">
                <a:ln>
                  <a:noFill/>
                </a:ln>
                <a:solidFill>
                  <a:prstClr val="black"/>
                </a:solidFill>
                <a:effectLst/>
                <a:uLnTx/>
                <a:uFillTx/>
                <a:latin typeface="Arial"/>
                <a:ea typeface="ＭＳ Ｐゴシック"/>
                <a:cs typeface="+mn-cs"/>
              </a:rPr>
            </a:br>
            <a:r>
              <a:rPr kumimoji="0" lang="sv-SE" sz="1600" b="0" i="0" u="none" strike="noStrike" kern="1200" cap="none" spc="0" normalizeH="0" baseline="0" noProof="0" dirty="0" err="1">
                <a:ln>
                  <a:noFill/>
                </a:ln>
                <a:solidFill>
                  <a:prstClr val="black"/>
                </a:solidFill>
                <a:effectLst/>
                <a:uLnTx/>
                <a:uFillTx/>
                <a:latin typeface="Arial"/>
                <a:ea typeface="ＭＳ Ｐゴシック"/>
                <a:cs typeface="+mn-cs"/>
              </a:rPr>
              <a:t>consultancy</a:t>
            </a:r>
            <a:r>
              <a:rPr kumimoji="0" lang="sv-SE" sz="1600" b="0" i="0" u="none" strike="noStrike" kern="1200" cap="none" spc="0" normalizeH="0" baseline="0" noProof="0" dirty="0">
                <a:ln>
                  <a:noFill/>
                </a:ln>
                <a:solidFill>
                  <a:prstClr val="black"/>
                </a:solidFill>
                <a:effectLst/>
                <a:uLnTx/>
                <a:uFillTx/>
                <a:latin typeface="Arial"/>
                <a:ea typeface="ＭＳ Ｐゴシック"/>
                <a:cs typeface="+mn-cs"/>
              </a:rPr>
              <a:t> </a:t>
            </a:r>
            <a:br>
              <a:rPr kumimoji="0" lang="sv-SE" sz="1600" b="0" i="0" u="none" strike="noStrike" kern="1200" cap="none" spc="0" normalizeH="0" baseline="0" noProof="0" dirty="0">
                <a:ln>
                  <a:noFill/>
                </a:ln>
                <a:solidFill>
                  <a:prstClr val="black"/>
                </a:solidFill>
                <a:effectLst/>
                <a:uLnTx/>
                <a:uFillTx/>
                <a:latin typeface="Arial"/>
                <a:ea typeface="ＭＳ Ｐゴシック"/>
                <a:cs typeface="+mn-cs"/>
              </a:rPr>
            </a:br>
            <a:r>
              <a:rPr kumimoji="0" lang="sv-SE" sz="1600" b="0" i="0" u="none" strike="noStrike" kern="1200" cap="none" spc="0" normalizeH="0" baseline="0" noProof="0" dirty="0">
                <a:ln>
                  <a:noFill/>
                </a:ln>
                <a:solidFill>
                  <a:prstClr val="black"/>
                </a:solidFill>
                <a:effectLst/>
                <a:uLnTx/>
                <a:uFillTx/>
                <a:latin typeface="Arial"/>
                <a:ea typeface="ＭＳ Ｐゴシック"/>
                <a:cs typeface="+mn-cs"/>
              </a:rPr>
              <a:t>or startup</a:t>
            </a:r>
            <a:endParaRPr kumimoji="0" lang="sv-SE" sz="2399" b="0" i="0" u="none" strike="noStrike" kern="1200" cap="none" spc="0" normalizeH="0" baseline="0" noProof="0" dirty="0">
              <a:ln>
                <a:noFill/>
              </a:ln>
              <a:solidFill>
                <a:prstClr val="black"/>
              </a:solidFill>
              <a:effectLst/>
              <a:uLnTx/>
              <a:uFillTx/>
              <a:latin typeface="Euphemia"/>
              <a:ea typeface="ＭＳ Ｐゴシック" charset="0"/>
              <a:cs typeface="+mn-cs"/>
            </a:endParaRPr>
          </a:p>
        </p:txBody>
      </p:sp>
      <p:cxnSp>
        <p:nvCxnSpPr>
          <p:cNvPr id="64" name="Straight Arrow Connector 63">
            <a:extLst>
              <a:ext uri="{FF2B5EF4-FFF2-40B4-BE49-F238E27FC236}">
                <a16:creationId xmlns:a16="http://schemas.microsoft.com/office/drawing/2014/main" id="{4D39650B-86E4-C934-CB86-514D66E8EA18}"/>
              </a:ext>
            </a:extLst>
          </p:cNvPr>
          <p:cNvCxnSpPr>
            <a:cxnSpLocks/>
          </p:cNvCxnSpPr>
          <p:nvPr/>
        </p:nvCxnSpPr>
        <p:spPr>
          <a:xfrm>
            <a:off x="8631731" y="3520849"/>
            <a:ext cx="880460" cy="47979"/>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5" name="textruta 132">
            <a:extLst>
              <a:ext uri="{FF2B5EF4-FFF2-40B4-BE49-F238E27FC236}">
                <a16:creationId xmlns:a16="http://schemas.microsoft.com/office/drawing/2014/main" id="{6AB5C0B9-56FF-0FF6-BA50-69C0033FD7AA}"/>
              </a:ext>
            </a:extLst>
          </p:cNvPr>
          <p:cNvSpPr txBox="1"/>
          <p:nvPr/>
        </p:nvSpPr>
        <p:spPr>
          <a:xfrm>
            <a:off x="8938454" y="1723680"/>
            <a:ext cx="1748719" cy="369300"/>
          </a:xfrm>
          <a:prstGeom prst="rect">
            <a:avLst/>
          </a:prstGeom>
          <a:noFill/>
        </p:spPr>
        <p:txBody>
          <a:bodyPr rot="0" spcFirstLastPara="0" vertOverflow="overflow" horzOverflow="overflow" vert="horz" wrap="square" lIns="121888" tIns="60944" rIns="121888" bIns="60944" numCol="1" spcCol="0" rtlCol="0" fromWordArt="0" anchor="t" anchorCtr="0" forceAA="0" compatLnSpc="1">
            <a:prstTxWarp prst="textNoShape">
              <a:avLst/>
            </a:prstTxWarp>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err="1">
                <a:ln>
                  <a:noFill/>
                </a:ln>
                <a:solidFill>
                  <a:prstClr val="black"/>
                </a:solidFill>
                <a:effectLst/>
                <a:uLnTx/>
                <a:uFillTx/>
                <a:latin typeface="Arial"/>
                <a:ea typeface="ＭＳ Ｐゴシック"/>
                <a:cs typeface="+mn-cs"/>
              </a:rPr>
              <a:t>Publish</a:t>
            </a:r>
            <a:endParaRPr kumimoji="0" lang="sv-SE" sz="2399" b="0" i="0" u="none" strike="noStrike" kern="1200" cap="none" spc="0" normalizeH="0" baseline="0" noProof="0" dirty="0">
              <a:ln>
                <a:noFill/>
              </a:ln>
              <a:solidFill>
                <a:prstClr val="black"/>
              </a:solidFill>
              <a:effectLst/>
              <a:uLnTx/>
              <a:uFillTx/>
              <a:latin typeface="Euphemia"/>
              <a:ea typeface="ＭＳ Ｐゴシック" charset="0"/>
              <a:cs typeface="+mn-cs"/>
            </a:endParaRPr>
          </a:p>
        </p:txBody>
      </p:sp>
      <p:sp>
        <p:nvSpPr>
          <p:cNvPr id="6" name="Rectangle 1">
            <a:extLst>
              <a:ext uri="{FF2B5EF4-FFF2-40B4-BE49-F238E27FC236}">
                <a16:creationId xmlns:a16="http://schemas.microsoft.com/office/drawing/2014/main" id="{D10AFACA-7A9B-C7BD-C679-4AEEFE530CC7}"/>
              </a:ext>
            </a:extLst>
          </p:cNvPr>
          <p:cNvSpPr>
            <a:spLocks noChangeArrowheads="1"/>
          </p:cNvSpPr>
          <p:nvPr/>
        </p:nvSpPr>
        <p:spPr bwMode="auto">
          <a:xfrm>
            <a:off x="5425017" y="2147214"/>
            <a:ext cx="12192000" cy="8617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121920" tIns="60960" rIns="121920" bIns="60960" numCol="1" anchor="ctr" anchorCtr="0" compatLnSpc="1">
            <a:prstTxWarp prst="textNoShape">
              <a:avLst/>
            </a:prstTxWarp>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eaLnBrk="0" hangingPunct="0">
              <a:defRPr>
                <a:solidFill>
                  <a:schemeClr val="tx1"/>
                </a:solidFill>
                <a:latin typeface="Arial" panose="020B0604020202020204" pitchFamily="34" charset="0"/>
              </a:defRPr>
            </a:lvl3pPr>
            <a:lvl4pPr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1219140" rtl="0" eaLnBrk="0" fontAlgn="base" latinLnBrk="0" hangingPunct="0">
              <a:lnSpc>
                <a:spcPct val="100000"/>
              </a:lnSpc>
              <a:spcBef>
                <a:spcPct val="0"/>
              </a:spcBef>
              <a:spcAft>
                <a:spcPct val="0"/>
              </a:spcAft>
              <a:buClrTx/>
              <a:buSzTx/>
              <a:buFontTx/>
              <a:buNone/>
              <a:tabLst/>
              <a:defRPr/>
            </a:pPr>
            <a:r>
              <a:rPr kumimoji="0" lang="en-SE" altLang="en-SE" sz="2400" b="0" i="0" u="none" strike="noStrike" kern="1200" cap="none" spc="0" normalizeH="0" baseline="0" noProof="0">
                <a:ln>
                  <a:noFill/>
                </a:ln>
                <a:solidFill>
                  <a:prstClr val="black"/>
                </a:solidFill>
                <a:effectLst/>
                <a:uLnTx/>
                <a:uFillTx/>
                <a:latin typeface="Times"/>
                <a:ea typeface="ＭＳ Ｐゴシック" charset="0"/>
                <a:cs typeface="+mn-cs"/>
              </a:rPr>
              <a:t> </a:t>
            </a:r>
            <a:endParaRPr kumimoji="0" lang="en-SE" altLang="en-SE" sz="2400" b="0" i="0" u="none" strike="noStrike" kern="1200" cap="none" spc="0" normalizeH="0" baseline="0" noProof="0">
              <a:ln>
                <a:noFill/>
              </a:ln>
              <a:solidFill>
                <a:prstClr val="black"/>
              </a:solidFill>
              <a:effectLst/>
              <a:uLnTx/>
              <a:uFillTx/>
              <a:latin typeface="Arial" panose="020B0604020202020204" pitchFamily="34" charset="0"/>
              <a:ea typeface="ＭＳ Ｐゴシック" charset="0"/>
              <a:cs typeface="+mn-cs"/>
            </a:endParaRPr>
          </a:p>
          <a:p>
            <a:pPr marL="0" marR="0" lvl="0" indent="0" algn="l" defTabSz="1219140" rtl="0" eaLnBrk="0" fontAlgn="base" latinLnBrk="0" hangingPunct="0">
              <a:lnSpc>
                <a:spcPct val="100000"/>
              </a:lnSpc>
              <a:spcBef>
                <a:spcPct val="0"/>
              </a:spcBef>
              <a:spcAft>
                <a:spcPct val="0"/>
              </a:spcAft>
              <a:buClrTx/>
              <a:buSzTx/>
              <a:buFontTx/>
              <a:buNone/>
              <a:tabLst/>
              <a:defRPr/>
            </a:pPr>
            <a:endParaRPr kumimoji="0" lang="en-SE" altLang="en-SE" sz="2400" b="0" i="0" u="none" strike="noStrike" kern="1200" cap="none" spc="0" normalizeH="0" baseline="0" noProof="0">
              <a:ln>
                <a:noFill/>
              </a:ln>
              <a:solidFill>
                <a:prstClr val="black"/>
              </a:solidFill>
              <a:effectLst/>
              <a:uLnTx/>
              <a:uFillTx/>
              <a:latin typeface="Arial" panose="020B0604020202020204" pitchFamily="34" charset="0"/>
              <a:ea typeface="ＭＳ Ｐゴシック" charset="0"/>
              <a:cs typeface="+mn-cs"/>
            </a:endParaRPr>
          </a:p>
        </p:txBody>
      </p:sp>
      <p:sp>
        <p:nvSpPr>
          <p:cNvPr id="18" name="textruta 132">
            <a:extLst>
              <a:ext uri="{FF2B5EF4-FFF2-40B4-BE49-F238E27FC236}">
                <a16:creationId xmlns:a16="http://schemas.microsoft.com/office/drawing/2014/main" id="{DFCC639B-5B90-0567-9F5A-91309763B526}"/>
              </a:ext>
            </a:extLst>
          </p:cNvPr>
          <p:cNvSpPr txBox="1"/>
          <p:nvPr/>
        </p:nvSpPr>
        <p:spPr>
          <a:xfrm>
            <a:off x="2418027" y="4931025"/>
            <a:ext cx="2857394" cy="1046408"/>
          </a:xfrm>
          <a:prstGeom prst="rect">
            <a:avLst/>
          </a:prstGeom>
          <a:noFill/>
        </p:spPr>
        <p:txBody>
          <a:bodyPr rot="0" spcFirstLastPara="0" vertOverflow="overflow" horzOverflow="overflow" vert="horz" wrap="square" lIns="121888" tIns="60944" rIns="121888" bIns="60944" numCol="1" spcCol="0" rtlCol="0" fromWordArt="0" anchor="t" anchorCtr="0" forceAA="0" compatLnSpc="1">
            <a:prstTxWarp prst="textNoShape">
              <a:avLst/>
            </a:prstTxWarp>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sv-SE" sz="1200" b="0" i="0" u="none" strike="noStrike" kern="1200" cap="none" spc="0" normalizeH="0" baseline="0" noProof="0" dirty="0">
                <a:ln>
                  <a:noFill/>
                </a:ln>
                <a:solidFill>
                  <a:prstClr val="black"/>
                </a:solidFill>
                <a:effectLst/>
                <a:uLnTx/>
                <a:uFillTx/>
                <a:latin typeface="Arial"/>
                <a:ea typeface="ＭＳ Ｐゴシック"/>
                <a:cs typeface="+mn-cs"/>
              </a:rPr>
              <a:t>Data, </a:t>
            </a:r>
            <a:r>
              <a:rPr kumimoji="0" lang="sv-SE" sz="1200" b="0" i="0" u="none" strike="noStrike" kern="1200" cap="none" spc="0" normalizeH="0" baseline="0" noProof="0" dirty="0" err="1">
                <a:ln>
                  <a:noFill/>
                </a:ln>
                <a:solidFill>
                  <a:prstClr val="black"/>
                </a:solidFill>
                <a:effectLst/>
                <a:uLnTx/>
                <a:uFillTx/>
                <a:latin typeface="Arial"/>
                <a:ea typeface="ＭＳ Ｐゴシック"/>
                <a:cs typeface="+mn-cs"/>
              </a:rPr>
              <a:t>databases</a:t>
            </a:r>
            <a:r>
              <a:rPr kumimoji="0" lang="sv-SE" sz="1200" b="0" i="0" u="none" strike="noStrike" kern="1200" cap="none" spc="0" normalizeH="0" baseline="0" noProof="0" dirty="0">
                <a:ln>
                  <a:noFill/>
                </a:ln>
                <a:solidFill>
                  <a:prstClr val="black"/>
                </a:solidFill>
                <a:effectLst/>
                <a:uLnTx/>
                <a:uFillTx/>
                <a:latin typeface="Arial"/>
                <a:ea typeface="ＭＳ Ｐゴシック"/>
                <a:cs typeface="+mn-cs"/>
              </a:rPr>
              <a:t>, observations, </a:t>
            </a:r>
            <a:r>
              <a:rPr kumimoji="0" lang="sv-SE" sz="1200" b="0" i="0" u="none" strike="noStrike" kern="1200" cap="none" spc="0" normalizeH="0" baseline="0" noProof="0" dirty="0" err="1">
                <a:ln>
                  <a:noFill/>
                </a:ln>
                <a:solidFill>
                  <a:prstClr val="black"/>
                </a:solidFill>
                <a:effectLst/>
                <a:uLnTx/>
                <a:uFillTx/>
                <a:latin typeface="Arial"/>
                <a:ea typeface="ＭＳ Ｐゴシック"/>
                <a:cs typeface="+mn-cs"/>
              </a:rPr>
              <a:t>theoretical</a:t>
            </a:r>
            <a:r>
              <a:rPr kumimoji="0" lang="sv-SE" sz="1200" b="0" i="0" u="none" strike="noStrike" kern="1200" cap="none" spc="0" normalizeH="0" baseline="0" noProof="0" dirty="0">
                <a:ln>
                  <a:noFill/>
                </a:ln>
                <a:solidFill>
                  <a:prstClr val="black"/>
                </a:solidFill>
                <a:effectLst/>
                <a:uLnTx/>
                <a:uFillTx/>
                <a:latin typeface="Arial"/>
                <a:ea typeface="ＭＳ Ｐゴシック"/>
                <a:cs typeface="+mn-cs"/>
              </a:rPr>
              <a:t> </a:t>
            </a:r>
            <a:r>
              <a:rPr kumimoji="0" lang="sv-SE" sz="1200" b="0" i="0" u="none" strike="noStrike" kern="1200" cap="none" spc="0" normalizeH="0" baseline="0" noProof="0" dirty="0" err="1">
                <a:ln>
                  <a:noFill/>
                </a:ln>
                <a:solidFill>
                  <a:prstClr val="black"/>
                </a:solidFill>
                <a:effectLst/>
                <a:uLnTx/>
                <a:uFillTx/>
                <a:latin typeface="Arial"/>
                <a:ea typeface="ＭＳ Ｐゴシック"/>
                <a:cs typeface="+mn-cs"/>
              </a:rPr>
              <a:t>frameworks</a:t>
            </a:r>
            <a:r>
              <a:rPr kumimoji="0" lang="sv-SE" sz="1200" b="0" i="0" u="none" strike="noStrike" kern="1200" cap="none" spc="0" normalizeH="0" baseline="0" noProof="0" dirty="0">
                <a:ln>
                  <a:noFill/>
                </a:ln>
                <a:solidFill>
                  <a:prstClr val="black"/>
                </a:solidFill>
                <a:effectLst/>
                <a:uLnTx/>
                <a:uFillTx/>
                <a:latin typeface="Arial"/>
                <a:ea typeface="ＭＳ Ｐゴシック"/>
                <a:cs typeface="+mn-cs"/>
              </a:rPr>
              <a:t>, (</a:t>
            </a:r>
            <a:r>
              <a:rPr kumimoji="0" lang="sv-SE" sz="1200" b="0" i="0" u="none" strike="noStrike" kern="1200" cap="none" spc="0" normalizeH="0" baseline="0" noProof="0" dirty="0" err="1">
                <a:ln>
                  <a:noFill/>
                </a:ln>
                <a:solidFill>
                  <a:prstClr val="black"/>
                </a:solidFill>
                <a:effectLst/>
                <a:uLnTx/>
                <a:uFillTx/>
                <a:latin typeface="Arial"/>
                <a:ea typeface="ＭＳ Ｐゴシック"/>
                <a:cs typeface="+mn-cs"/>
              </a:rPr>
              <a:t>technical</a:t>
            </a:r>
            <a:r>
              <a:rPr kumimoji="0" lang="sv-SE" sz="1200" b="0" i="0" u="none" strike="noStrike" kern="1200" cap="none" spc="0" normalizeH="0" baseline="0" noProof="0" dirty="0">
                <a:ln>
                  <a:noFill/>
                </a:ln>
                <a:solidFill>
                  <a:prstClr val="black"/>
                </a:solidFill>
                <a:effectLst/>
                <a:uLnTx/>
                <a:uFillTx/>
                <a:latin typeface="Arial"/>
                <a:ea typeface="ＭＳ Ｐゴシック"/>
                <a:cs typeface="+mn-cs"/>
              </a:rPr>
              <a:t>) solutions, </a:t>
            </a:r>
            <a:r>
              <a:rPr kumimoji="0" lang="sv-SE" sz="1200" b="0" i="0" u="none" strike="noStrike" kern="1200" cap="none" spc="0" normalizeH="0" baseline="0" noProof="0" dirty="0" err="1">
                <a:ln>
                  <a:noFill/>
                </a:ln>
                <a:solidFill>
                  <a:prstClr val="black"/>
                </a:solidFill>
                <a:effectLst/>
                <a:uLnTx/>
                <a:uFillTx/>
                <a:latin typeface="Arial"/>
                <a:ea typeface="ＭＳ Ｐゴシック"/>
                <a:cs typeface="+mn-cs"/>
              </a:rPr>
              <a:t>visualizations</a:t>
            </a:r>
            <a:r>
              <a:rPr kumimoji="0" lang="sv-SE" sz="1200" b="0" i="0" u="none" strike="noStrike" kern="1200" cap="none" spc="0" normalizeH="0" baseline="0" noProof="0" dirty="0">
                <a:ln>
                  <a:noFill/>
                </a:ln>
                <a:solidFill>
                  <a:prstClr val="black"/>
                </a:solidFill>
                <a:effectLst/>
                <a:uLnTx/>
                <a:uFillTx/>
                <a:latin typeface="Arial"/>
                <a:ea typeface="ＭＳ Ｐゴシック"/>
                <a:cs typeface="+mn-cs"/>
              </a:rPr>
              <a:t>, </a:t>
            </a:r>
            <a:r>
              <a:rPr kumimoji="0" lang="sv-SE" sz="1200" b="0" i="0" u="none" strike="noStrike" kern="1200" cap="none" spc="0" normalizeH="0" baseline="0" noProof="0" dirty="0" err="1">
                <a:ln>
                  <a:noFill/>
                </a:ln>
                <a:solidFill>
                  <a:prstClr val="black"/>
                </a:solidFill>
                <a:effectLst/>
                <a:uLnTx/>
                <a:uFillTx/>
                <a:latin typeface="Arial"/>
                <a:ea typeface="ＭＳ Ｐゴシック"/>
                <a:cs typeface="+mn-cs"/>
              </a:rPr>
              <a:t>instructions</a:t>
            </a:r>
            <a:r>
              <a:rPr kumimoji="0" lang="sv-SE" sz="1200" b="0" i="0" u="none" strike="noStrike" kern="1200" cap="none" spc="0" normalizeH="0" baseline="0" noProof="0" dirty="0">
                <a:ln>
                  <a:noFill/>
                </a:ln>
                <a:solidFill>
                  <a:prstClr val="black"/>
                </a:solidFill>
                <a:effectLst/>
                <a:uLnTx/>
                <a:uFillTx/>
                <a:latin typeface="Arial"/>
                <a:ea typeface="ＭＳ Ｐゴシック"/>
                <a:cs typeface="+mn-cs"/>
              </a:rPr>
              <a:t>, computer programs, narratives, </a:t>
            </a:r>
            <a:r>
              <a:rPr kumimoji="0" lang="sv-SE" sz="1200" b="0" i="0" u="none" strike="noStrike" kern="1200" cap="none" spc="0" normalizeH="0" baseline="0" noProof="0" dirty="0" err="1">
                <a:ln>
                  <a:noFill/>
                </a:ln>
                <a:solidFill>
                  <a:prstClr val="black"/>
                </a:solidFill>
                <a:effectLst/>
                <a:uLnTx/>
                <a:uFillTx/>
                <a:latin typeface="Arial"/>
                <a:ea typeface="ＭＳ Ｐゴシック"/>
                <a:cs typeface="+mn-cs"/>
              </a:rPr>
              <a:t>creations</a:t>
            </a:r>
            <a:r>
              <a:rPr kumimoji="0" lang="sv-SE" sz="1200" b="0" i="0" u="none" strike="noStrike" kern="1200" cap="none" spc="0" normalizeH="0" baseline="0" noProof="0" dirty="0">
                <a:ln>
                  <a:noFill/>
                </a:ln>
                <a:solidFill>
                  <a:prstClr val="black"/>
                </a:solidFill>
                <a:effectLst/>
                <a:uLnTx/>
                <a:uFillTx/>
                <a:latin typeface="Arial"/>
                <a:ea typeface="ＭＳ Ｐゴシック"/>
                <a:cs typeface="+mn-cs"/>
              </a:rPr>
              <a:t>, etc.</a:t>
            </a:r>
            <a:endParaRPr kumimoji="0" lang="sv-SE" sz="1200" b="0" i="0" u="none" strike="noStrike" kern="1200" cap="none" spc="0" normalizeH="0" baseline="0" noProof="0" dirty="0">
              <a:ln>
                <a:noFill/>
              </a:ln>
              <a:solidFill>
                <a:prstClr val="black"/>
              </a:solidFill>
              <a:effectLst/>
              <a:uLnTx/>
              <a:uFillTx/>
              <a:latin typeface="Euphemia"/>
              <a:ea typeface="ＭＳ Ｐゴシック" charset="0"/>
              <a:cs typeface="+mn-cs"/>
            </a:endParaRPr>
          </a:p>
        </p:txBody>
      </p:sp>
      <p:sp>
        <p:nvSpPr>
          <p:cNvPr id="2" name="Rubrik 2">
            <a:extLst>
              <a:ext uri="{FF2B5EF4-FFF2-40B4-BE49-F238E27FC236}">
                <a16:creationId xmlns:a16="http://schemas.microsoft.com/office/drawing/2014/main" id="{2FBB7D48-5AEB-4BB3-1336-F239A2CA1226}"/>
              </a:ext>
            </a:extLst>
          </p:cNvPr>
          <p:cNvSpPr txBox="1">
            <a:spLocks/>
          </p:cNvSpPr>
          <p:nvPr/>
        </p:nvSpPr>
        <p:spPr bwMode="auto">
          <a:xfrm>
            <a:off x="263166" y="14419"/>
            <a:ext cx="11426444" cy="1007999"/>
          </a:xfrm>
          <a:prstGeom prst="rect">
            <a:avLst/>
          </a:prstGeom>
          <a:solidFill>
            <a:schemeClr val="bg1">
              <a:alpha val="57000"/>
            </a:schemeClr>
          </a:solidFill>
          <a:ln w="9525">
            <a:noFill/>
            <a:miter lim="800000"/>
            <a:headEnd/>
            <a:tailEnd/>
          </a:ln>
          <a:effectLst/>
          <a:extLst>
            <a:ext uri="{FAA26D3D-D897-4be2-8F04-BA451C77F1D7}">
              <ma14:placeholderFlag xmlns:a16="http://schemas.microsoft.com/office/drawing/2014/main" xmlns:a14="http://schemas.microsoft.com/office/drawing/2010/main" xmlns:p14="http://schemas.microsoft.com/office/powerpoint/2010/main" xmlns:mc="http://schemas.openxmlformats.org/markup-compatibility/2006" xmlns:p15="http://schemas.microsoft.com/office/powerpoint/2012/main" xmlns:ma14="http://schemas.microsoft.com/office/mac/drawingml/2011/main" xmlns="" val="1"/>
            </a:ext>
          </a:extLst>
        </p:spPr>
        <p:txBody>
          <a:bodyPr vert="horz" wrap="square" lIns="0" tIns="251999" rIns="0" bIns="0" numCol="1" rtlCol="0" anchor="t" anchorCtr="0" compatLnSpc="1">
            <a:prstTxWarp prst="textNoShape">
              <a:avLst/>
            </a:prstTxWarp>
            <a:noAutofit/>
          </a:bodyPr>
          <a:lstStyle>
            <a:lvl1pPr marL="0" marR="0" indent="0" algn="ctr" defTabSz="457200" rtl="0" eaLnBrk="0" fontAlgn="base" latinLnBrk="0" hangingPunct="0">
              <a:lnSpc>
                <a:spcPct val="100000"/>
              </a:lnSpc>
              <a:spcBef>
                <a:spcPts val="0"/>
              </a:spcBef>
              <a:spcAft>
                <a:spcPct val="0"/>
              </a:spcAft>
              <a:buClrTx/>
              <a:buSzTx/>
              <a:buFontTx/>
              <a:buNone/>
              <a:tabLst/>
              <a:defRPr lang="sv-SE" sz="4000" b="1" i="0" kern="1200" cap="none" baseline="0" dirty="0">
                <a:solidFill>
                  <a:schemeClr val="tx1">
                    <a:lumMod val="65000"/>
                    <a:lumOff val="35000"/>
                  </a:schemeClr>
                </a:solidFill>
                <a:effectLst/>
                <a:latin typeface="Arial Narrow" panose="020B0606020202030204" pitchFamily="34" charset="0"/>
                <a:ea typeface="ＭＳ Ｐゴシック" pitchFamily="-65" charset="-128"/>
                <a:cs typeface="ＭＳ Ｐゴシック" charset="0"/>
              </a:defRPr>
            </a:lvl1pPr>
            <a:lvl2pPr algn="l" defTabSz="457200" rtl="0" eaLnBrk="1" fontAlgn="base" hangingPunct="1">
              <a:lnSpc>
                <a:spcPct val="90000"/>
              </a:lnSpc>
              <a:spcBef>
                <a:spcPct val="0"/>
              </a:spcBef>
              <a:spcAft>
                <a:spcPct val="0"/>
              </a:spcAft>
              <a:defRPr sz="3000" b="1">
                <a:solidFill>
                  <a:schemeClr val="tx1"/>
                </a:solidFill>
                <a:latin typeface="Arial" charset="0"/>
                <a:ea typeface="ＭＳ Ｐゴシック" pitchFamily="-65" charset="-128"/>
                <a:cs typeface="ＭＳ Ｐゴシック" charset="0"/>
              </a:defRPr>
            </a:lvl2pPr>
            <a:lvl3pPr algn="l" defTabSz="457200" rtl="0" eaLnBrk="1" fontAlgn="base" hangingPunct="1">
              <a:lnSpc>
                <a:spcPct val="90000"/>
              </a:lnSpc>
              <a:spcBef>
                <a:spcPct val="0"/>
              </a:spcBef>
              <a:spcAft>
                <a:spcPct val="0"/>
              </a:spcAft>
              <a:defRPr sz="3000" b="1">
                <a:solidFill>
                  <a:schemeClr val="tx1"/>
                </a:solidFill>
                <a:latin typeface="Arial" charset="0"/>
                <a:ea typeface="ＭＳ Ｐゴシック" pitchFamily="-65" charset="-128"/>
                <a:cs typeface="ＭＳ Ｐゴシック" charset="0"/>
              </a:defRPr>
            </a:lvl3pPr>
            <a:lvl4pPr algn="l" defTabSz="457200" rtl="0" eaLnBrk="1" fontAlgn="base" hangingPunct="1">
              <a:lnSpc>
                <a:spcPct val="90000"/>
              </a:lnSpc>
              <a:spcBef>
                <a:spcPct val="0"/>
              </a:spcBef>
              <a:spcAft>
                <a:spcPct val="0"/>
              </a:spcAft>
              <a:defRPr sz="3000" b="1">
                <a:solidFill>
                  <a:schemeClr val="tx1"/>
                </a:solidFill>
                <a:latin typeface="Arial" charset="0"/>
                <a:ea typeface="ＭＳ Ｐゴシック" pitchFamily="-65" charset="-128"/>
                <a:cs typeface="ＭＳ Ｐゴシック" charset="0"/>
              </a:defRPr>
            </a:lvl4pPr>
            <a:lvl5pPr algn="l" defTabSz="457200" rtl="0" eaLnBrk="1" fontAlgn="base" hangingPunct="1">
              <a:lnSpc>
                <a:spcPct val="90000"/>
              </a:lnSpc>
              <a:spcBef>
                <a:spcPct val="0"/>
              </a:spcBef>
              <a:spcAft>
                <a:spcPct val="0"/>
              </a:spcAft>
              <a:defRPr sz="3000" b="1">
                <a:solidFill>
                  <a:schemeClr val="tx1"/>
                </a:solidFill>
                <a:latin typeface="Arial" charset="0"/>
                <a:ea typeface="ＭＳ Ｐゴシック" pitchFamily="-65" charset="-128"/>
                <a:cs typeface="ＭＳ Ｐゴシック" charset="0"/>
              </a:defRPr>
            </a:lvl5pPr>
            <a:lvl6pPr marL="457200" algn="l" defTabSz="457200" rtl="0" eaLnBrk="1" fontAlgn="base" hangingPunct="1">
              <a:spcBef>
                <a:spcPct val="0"/>
              </a:spcBef>
              <a:spcAft>
                <a:spcPct val="0"/>
              </a:spcAft>
              <a:defRPr sz="2000">
                <a:solidFill>
                  <a:srgbClr val="464646"/>
                </a:solidFill>
                <a:latin typeface="Arial Bold" pitchFamily="-65" charset="0"/>
                <a:ea typeface="ＭＳ Ｐゴシック" pitchFamily="-65" charset="-128"/>
              </a:defRPr>
            </a:lvl6pPr>
            <a:lvl7pPr marL="914400" algn="l" defTabSz="457200" rtl="0" eaLnBrk="1" fontAlgn="base" hangingPunct="1">
              <a:spcBef>
                <a:spcPct val="0"/>
              </a:spcBef>
              <a:spcAft>
                <a:spcPct val="0"/>
              </a:spcAft>
              <a:defRPr sz="2000">
                <a:solidFill>
                  <a:srgbClr val="464646"/>
                </a:solidFill>
                <a:latin typeface="Arial Bold" pitchFamily="-65" charset="0"/>
                <a:ea typeface="ＭＳ Ｐゴシック" pitchFamily="-65" charset="-128"/>
              </a:defRPr>
            </a:lvl7pPr>
            <a:lvl8pPr marL="1371600" algn="l" defTabSz="457200" rtl="0" eaLnBrk="1" fontAlgn="base" hangingPunct="1">
              <a:spcBef>
                <a:spcPct val="0"/>
              </a:spcBef>
              <a:spcAft>
                <a:spcPct val="0"/>
              </a:spcAft>
              <a:defRPr sz="2000">
                <a:solidFill>
                  <a:srgbClr val="464646"/>
                </a:solidFill>
                <a:latin typeface="Arial Bold" pitchFamily="-65" charset="0"/>
                <a:ea typeface="ＭＳ Ｐゴシック" pitchFamily="-65" charset="-128"/>
              </a:defRPr>
            </a:lvl8pPr>
            <a:lvl9pPr marL="1828800" algn="l" defTabSz="457200" rtl="0" eaLnBrk="1" fontAlgn="base" hangingPunct="1">
              <a:spcBef>
                <a:spcPct val="0"/>
              </a:spcBef>
              <a:spcAft>
                <a:spcPct val="0"/>
              </a:spcAft>
              <a:defRPr sz="2000">
                <a:solidFill>
                  <a:srgbClr val="464646"/>
                </a:solidFill>
                <a:latin typeface="Arial Bold" pitchFamily="-65" charset="0"/>
                <a:ea typeface="ＭＳ Ｐゴシック" pitchFamily="-65" charset="-128"/>
              </a:defRPr>
            </a:lvl9pPr>
          </a:lstStyle>
          <a:p>
            <a:pPr marL="0" marR="0" lvl="0" indent="0" algn="l" defTabSz="457200" rtl="0" eaLnBrk="0" fontAlgn="base" latinLnBrk="0" hangingPunct="0">
              <a:lnSpc>
                <a:spcPct val="100000"/>
              </a:lnSpc>
              <a:spcBef>
                <a:spcPts val="0"/>
              </a:spcBef>
              <a:spcAft>
                <a:spcPct val="0"/>
              </a:spcAft>
              <a:buClrTx/>
              <a:buSzTx/>
              <a:buFontTx/>
              <a:buNone/>
              <a:tabLst/>
              <a:defRPr/>
            </a:pPr>
            <a:r>
              <a:rPr kumimoji="0" lang="sv-SE" sz="3600" b="1" i="0" u="none" strike="noStrike" kern="1200" cap="none" spc="0" normalizeH="0" baseline="0" noProof="0" dirty="0" err="1">
                <a:ln>
                  <a:noFill/>
                </a:ln>
                <a:solidFill>
                  <a:prstClr val="black"/>
                </a:solidFill>
                <a:effectLst/>
                <a:uLnTx/>
                <a:uFillTx/>
                <a:latin typeface="Arial Narrow"/>
                <a:ea typeface="ＭＳ Ｐゴシック"/>
              </a:rPr>
              <a:t>Identify</a:t>
            </a:r>
            <a:r>
              <a:rPr kumimoji="0" lang="sv-SE" sz="3600" b="1" i="0" u="none" strike="noStrike" kern="1200" cap="none" spc="0" normalizeH="0" baseline="0" noProof="0" dirty="0">
                <a:ln>
                  <a:noFill/>
                </a:ln>
                <a:solidFill>
                  <a:prstClr val="black"/>
                </a:solidFill>
                <a:effectLst/>
                <a:uLnTx/>
                <a:uFillTx/>
                <a:latin typeface="Arial Narrow"/>
                <a:ea typeface="ＭＳ Ｐゴシック"/>
              </a:rPr>
              <a:t> and </a:t>
            </a:r>
            <a:r>
              <a:rPr kumimoji="0" lang="sv-SE" sz="3600" b="1" i="0" u="none" strike="noStrike" kern="1200" cap="none" spc="0" normalizeH="0" baseline="0" noProof="0" dirty="0" err="1">
                <a:ln>
                  <a:noFill/>
                </a:ln>
                <a:solidFill>
                  <a:prstClr val="black"/>
                </a:solidFill>
                <a:effectLst/>
                <a:uLnTx/>
                <a:uFillTx/>
                <a:latin typeface="Arial Narrow"/>
                <a:ea typeface="ＭＳ Ｐゴシック"/>
              </a:rPr>
              <a:t>manage</a:t>
            </a:r>
            <a:r>
              <a:rPr kumimoji="0" lang="sv-SE" sz="3600" b="1" i="0" u="none" strike="noStrike" kern="1200" cap="none" spc="0" normalizeH="0" baseline="0" noProof="0" dirty="0">
                <a:ln>
                  <a:noFill/>
                </a:ln>
                <a:solidFill>
                  <a:prstClr val="black"/>
                </a:solidFill>
                <a:effectLst/>
                <a:uLnTx/>
                <a:uFillTx/>
                <a:latin typeface="Arial Narrow"/>
                <a:ea typeface="ＭＳ Ｐゴシック"/>
              </a:rPr>
              <a:t> </a:t>
            </a:r>
            <a:r>
              <a:rPr kumimoji="0" lang="sv-SE" sz="3600" b="1" i="0" u="none" strike="noStrike" kern="1200" cap="none" spc="0" normalizeH="0" baseline="0" noProof="0" dirty="0" err="1">
                <a:ln>
                  <a:noFill/>
                </a:ln>
                <a:solidFill>
                  <a:prstClr val="black"/>
                </a:solidFill>
                <a:effectLst/>
                <a:uLnTx/>
                <a:uFillTx/>
                <a:latin typeface="Arial Narrow"/>
                <a:ea typeface="ＭＳ Ｐゴシック"/>
              </a:rPr>
              <a:t>your</a:t>
            </a:r>
            <a:r>
              <a:rPr kumimoji="0" lang="sv-SE" sz="3600" b="1" i="0" u="none" strike="noStrike" kern="1200" cap="none" spc="0" normalizeH="0" baseline="0" noProof="0" dirty="0">
                <a:ln>
                  <a:noFill/>
                </a:ln>
                <a:solidFill>
                  <a:prstClr val="black"/>
                </a:solidFill>
                <a:effectLst/>
                <a:uLnTx/>
                <a:uFillTx/>
                <a:latin typeface="Arial Narrow"/>
                <a:ea typeface="ＭＳ Ｐゴシック"/>
              </a:rPr>
              <a:t> </a:t>
            </a:r>
            <a:r>
              <a:rPr kumimoji="0" lang="sv-SE" sz="3600" b="1" i="0" u="none" strike="noStrike" kern="1200" cap="none" spc="0" normalizeH="0" baseline="0" noProof="0" dirty="0" err="1">
                <a:ln>
                  <a:noFill/>
                </a:ln>
                <a:solidFill>
                  <a:prstClr val="black"/>
                </a:solidFill>
                <a:effectLst/>
                <a:uLnTx/>
                <a:uFillTx/>
                <a:latin typeface="Arial Narrow"/>
                <a:ea typeface="ＭＳ Ｐゴシック"/>
              </a:rPr>
              <a:t>knowledge</a:t>
            </a:r>
            <a:r>
              <a:rPr kumimoji="0" lang="sv-SE" sz="3600" b="1" i="0" u="none" strike="noStrike" kern="1200" cap="none" spc="0" normalizeH="0" baseline="0" noProof="0" dirty="0">
                <a:ln>
                  <a:noFill/>
                </a:ln>
                <a:solidFill>
                  <a:prstClr val="black"/>
                </a:solidFill>
                <a:effectLst/>
                <a:uLnTx/>
                <a:uFillTx/>
                <a:latin typeface="Arial Narrow"/>
                <a:ea typeface="ＭＳ Ｐゴシック"/>
              </a:rPr>
              <a:t> assets </a:t>
            </a:r>
            <a:r>
              <a:rPr kumimoji="0" lang="sv-SE" sz="3600" b="1" i="0" u="none" strike="noStrike" kern="1200" cap="none" spc="0" normalizeH="0" baseline="0" noProof="0" dirty="0" err="1">
                <a:ln>
                  <a:noFill/>
                </a:ln>
                <a:solidFill>
                  <a:prstClr val="black"/>
                </a:solidFill>
                <a:effectLst/>
                <a:uLnTx/>
                <a:uFillTx/>
                <a:latin typeface="Arial Narrow"/>
                <a:ea typeface="ＭＳ Ｐゴシック"/>
              </a:rPr>
              <a:t>strategically</a:t>
            </a:r>
            <a:endParaRPr kumimoji="0" lang="sv-SE" sz="3600" b="1" i="0" u="none" strike="noStrike" kern="1200" cap="none" spc="0" normalizeH="0" baseline="0" noProof="0" dirty="0">
              <a:ln>
                <a:noFill/>
              </a:ln>
              <a:solidFill>
                <a:prstClr val="black"/>
              </a:solidFill>
              <a:effectLst/>
              <a:uLnTx/>
              <a:uFillTx/>
              <a:latin typeface="Arial Narrow"/>
              <a:ea typeface="ＭＳ Ｐゴシック"/>
            </a:endParaRPr>
          </a:p>
        </p:txBody>
      </p:sp>
      <p:sp>
        <p:nvSpPr>
          <p:cNvPr id="17" name="TextBox 16">
            <a:extLst>
              <a:ext uri="{FF2B5EF4-FFF2-40B4-BE49-F238E27FC236}">
                <a16:creationId xmlns:a16="http://schemas.microsoft.com/office/drawing/2014/main" id="{B397FF08-D538-301C-CB4F-3F6A7A21B634}"/>
              </a:ext>
            </a:extLst>
          </p:cNvPr>
          <p:cNvSpPr txBox="1"/>
          <p:nvPr/>
        </p:nvSpPr>
        <p:spPr>
          <a:xfrm>
            <a:off x="11164085" y="2292660"/>
            <a:ext cx="423439" cy="338554"/>
          </a:xfrm>
          <a:prstGeom prst="rect">
            <a:avLst/>
          </a:prstGeom>
          <a:noFill/>
        </p:spPr>
        <p:txBody>
          <a:bodyPr wrap="square">
            <a:spAutoFit/>
          </a:bodyPr>
          <a:lstStyle/>
          <a:p>
            <a:r>
              <a:rPr kumimoji="0" lang="sv-SE" sz="1600" b="0" i="0" u="none" strike="noStrike" kern="1200" cap="none" spc="0" normalizeH="0" baseline="0" noProof="0" dirty="0">
                <a:ln>
                  <a:noFill/>
                </a:ln>
                <a:solidFill>
                  <a:prstClr val="black"/>
                </a:solidFill>
                <a:effectLst/>
                <a:uLnTx/>
                <a:uFillTx/>
                <a:latin typeface="Arial"/>
                <a:ea typeface="ＭＳ Ｐゴシック"/>
                <a:cs typeface="+mn-cs"/>
              </a:rPr>
              <a:t>+</a:t>
            </a:r>
            <a:endParaRPr lang="sv-SE" dirty="0"/>
          </a:p>
        </p:txBody>
      </p:sp>
      <p:sp>
        <p:nvSpPr>
          <p:cNvPr id="26" name="textruta 132">
            <a:extLst>
              <a:ext uri="{FF2B5EF4-FFF2-40B4-BE49-F238E27FC236}">
                <a16:creationId xmlns:a16="http://schemas.microsoft.com/office/drawing/2014/main" id="{47DFD236-312E-99D3-1B88-52BE60FA5F0A}"/>
              </a:ext>
            </a:extLst>
          </p:cNvPr>
          <p:cNvSpPr txBox="1"/>
          <p:nvPr/>
        </p:nvSpPr>
        <p:spPr>
          <a:xfrm>
            <a:off x="7608965" y="1141773"/>
            <a:ext cx="4747230" cy="430855"/>
          </a:xfrm>
          <a:prstGeom prst="rect">
            <a:avLst/>
          </a:prstGeom>
          <a:noFill/>
        </p:spPr>
        <p:txBody>
          <a:bodyPr rot="0" spcFirstLastPara="0" vertOverflow="overflow" horzOverflow="overflow" vert="horz" wrap="square" lIns="121888" tIns="60944" rIns="121888" bIns="60944" numCol="1" spcCol="0" rtlCol="0" fromWordArt="0" anchor="t" anchorCtr="0" forceAA="0" compatLnSpc="1">
            <a:prstTxWarp prst="textNoShape">
              <a:avLst/>
            </a:prstTxWarp>
            <a:spAutoFit/>
          </a:bodyPr>
          <a:lstStyle/>
          <a:p>
            <a:pPr marL="0" marR="0" lvl="0" indent="0" defTabSz="914354" rtl="0" eaLnBrk="1" fontAlgn="auto" latinLnBrk="0" hangingPunct="1">
              <a:lnSpc>
                <a:spcPct val="100000"/>
              </a:lnSpc>
              <a:spcBef>
                <a:spcPts val="0"/>
              </a:spcBef>
              <a:spcAft>
                <a:spcPts val="0"/>
              </a:spcAft>
              <a:buClrTx/>
              <a:buSzTx/>
              <a:buFontTx/>
              <a:buNone/>
              <a:tabLst/>
              <a:defRPr/>
            </a:pPr>
            <a:r>
              <a:rPr kumimoji="0" lang="sv-SE" sz="2000" b="1" i="0" u="none" strike="noStrike" kern="1200" cap="none" spc="0" normalizeH="0" baseline="0" noProof="0" dirty="0">
                <a:ln>
                  <a:noFill/>
                </a:ln>
                <a:solidFill>
                  <a:prstClr val="black"/>
                </a:solidFill>
                <a:effectLst/>
                <a:uLnTx/>
                <a:uFillTx/>
                <a:latin typeface="Arial"/>
                <a:ea typeface="ＭＳ Ｐゴシック"/>
                <a:cs typeface="+mn-cs"/>
              </a:rPr>
              <a:t>Dissemination and </a:t>
            </a:r>
            <a:r>
              <a:rPr kumimoji="0" lang="sv-SE" sz="2000" b="1" i="0" u="none" strike="noStrike" kern="1200" cap="none" spc="0" normalizeH="0" baseline="0" noProof="0" dirty="0" err="1">
                <a:ln>
                  <a:noFill/>
                </a:ln>
                <a:solidFill>
                  <a:prstClr val="black"/>
                </a:solidFill>
                <a:effectLst/>
                <a:uLnTx/>
                <a:uFillTx/>
                <a:latin typeface="Arial"/>
                <a:ea typeface="ＭＳ Ｐゴシック"/>
                <a:cs typeface="+mn-cs"/>
              </a:rPr>
              <a:t>exploitation</a:t>
            </a:r>
            <a:r>
              <a:rPr kumimoji="0" lang="sv-SE" sz="2000" b="1" i="0" u="none" strike="noStrike" kern="1200" cap="none" spc="0" normalizeH="0" baseline="0" noProof="0" dirty="0">
                <a:ln>
                  <a:noFill/>
                </a:ln>
                <a:solidFill>
                  <a:prstClr val="black"/>
                </a:solidFill>
                <a:effectLst/>
                <a:uLnTx/>
                <a:uFillTx/>
                <a:latin typeface="Arial"/>
                <a:ea typeface="ＭＳ Ｐゴシック"/>
                <a:cs typeface="+mn-cs"/>
              </a:rPr>
              <a:t> plan</a:t>
            </a:r>
            <a:endParaRPr kumimoji="0" lang="sv-SE" sz="2800" b="1" i="0" u="none" strike="noStrike" kern="1200" cap="none" spc="0" normalizeH="0" baseline="0" noProof="0" dirty="0">
              <a:ln>
                <a:noFill/>
              </a:ln>
              <a:solidFill>
                <a:prstClr val="black"/>
              </a:solidFill>
              <a:effectLst/>
              <a:uLnTx/>
              <a:uFillTx/>
              <a:latin typeface="Euphemia"/>
              <a:ea typeface="ＭＳ Ｐゴシック" charset="0"/>
              <a:cs typeface="+mn-cs"/>
            </a:endParaRPr>
          </a:p>
        </p:txBody>
      </p:sp>
      <p:cxnSp>
        <p:nvCxnSpPr>
          <p:cNvPr id="27" name="Straight Arrow Connector 26">
            <a:extLst>
              <a:ext uri="{FF2B5EF4-FFF2-40B4-BE49-F238E27FC236}">
                <a16:creationId xmlns:a16="http://schemas.microsoft.com/office/drawing/2014/main" id="{FA1AFA0E-3199-EC40-0561-766723147443}"/>
              </a:ext>
            </a:extLst>
          </p:cNvPr>
          <p:cNvCxnSpPr>
            <a:cxnSpLocks/>
          </p:cNvCxnSpPr>
          <p:nvPr/>
        </p:nvCxnSpPr>
        <p:spPr>
          <a:xfrm flipV="1">
            <a:off x="7307897" y="4042402"/>
            <a:ext cx="468000" cy="35"/>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8" name="textruta 132">
            <a:extLst>
              <a:ext uri="{FF2B5EF4-FFF2-40B4-BE49-F238E27FC236}">
                <a16:creationId xmlns:a16="http://schemas.microsoft.com/office/drawing/2014/main" id="{4C442D55-AF6C-CA50-024D-5993F539AE00}"/>
              </a:ext>
            </a:extLst>
          </p:cNvPr>
          <p:cNvSpPr txBox="1"/>
          <p:nvPr/>
        </p:nvSpPr>
        <p:spPr>
          <a:xfrm>
            <a:off x="8899613" y="5890888"/>
            <a:ext cx="1748719" cy="861742"/>
          </a:xfrm>
          <a:prstGeom prst="rect">
            <a:avLst/>
          </a:prstGeom>
          <a:noFill/>
        </p:spPr>
        <p:txBody>
          <a:bodyPr rot="0" spcFirstLastPara="0" vertOverflow="overflow" horzOverflow="overflow" vert="horz" wrap="square" lIns="121888" tIns="60944" rIns="121888" bIns="60944" numCol="1" spcCol="0" rtlCol="0" fromWordArt="0" anchor="t" anchorCtr="0" forceAA="0" compatLnSpc="1">
            <a:prstTxWarp prst="textNoShape">
              <a:avLst/>
            </a:prstTxWarp>
            <a:spAutoFit/>
          </a:bodyPr>
          <a:lstStyle/>
          <a:p>
            <a:pPr marL="0" marR="0" lvl="0" indent="0" algn="ctr" defTabSz="914354"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prstClr val="black"/>
                </a:solidFill>
                <a:effectLst/>
                <a:uLnTx/>
                <a:uFillTx/>
                <a:latin typeface="Arial"/>
                <a:ea typeface="ＭＳ Ｐゴシック"/>
                <a:cs typeface="+mn-cs"/>
              </a:rPr>
              <a:t>Position</a:t>
            </a:r>
            <a:br>
              <a:rPr kumimoji="0" lang="sv-SE" sz="1600" b="0" i="0" u="none" strike="noStrike" kern="1200" cap="none" spc="0" normalizeH="0" baseline="0" noProof="0" dirty="0">
                <a:ln>
                  <a:noFill/>
                </a:ln>
                <a:solidFill>
                  <a:prstClr val="black"/>
                </a:solidFill>
                <a:effectLst/>
                <a:uLnTx/>
                <a:uFillTx/>
                <a:latin typeface="Arial"/>
                <a:ea typeface="ＭＳ Ｐゴシック"/>
                <a:cs typeface="+mn-cs"/>
              </a:rPr>
            </a:br>
            <a:r>
              <a:rPr kumimoji="0" lang="sv-SE" sz="1600" b="0" i="0" u="none" strike="noStrike" kern="1200" cap="none" spc="0" normalizeH="0" baseline="0" noProof="0" dirty="0">
                <a:ln>
                  <a:noFill/>
                </a:ln>
                <a:solidFill>
                  <a:prstClr val="black"/>
                </a:solidFill>
                <a:effectLst/>
                <a:uLnTx/>
                <a:uFillTx/>
                <a:latin typeface="Arial"/>
                <a:ea typeface="ＭＳ Ｐゴシック"/>
                <a:cs typeface="+mn-cs"/>
              </a:rPr>
              <a:t>(patent?</a:t>
            </a:r>
            <a:r>
              <a:rPr kumimoji="0" lang="sv-SE" sz="1600" b="0" i="0" u="none" strike="noStrike" kern="1200" cap="none" spc="0" normalizeH="0" noProof="0" dirty="0">
                <a:ln>
                  <a:noFill/>
                </a:ln>
                <a:solidFill>
                  <a:prstClr val="black"/>
                </a:solidFill>
                <a:effectLst/>
                <a:uLnTx/>
                <a:uFillTx/>
                <a:latin typeface="Arial"/>
                <a:ea typeface="ＭＳ Ｐゴシック"/>
                <a:cs typeface="+mn-cs"/>
              </a:rPr>
              <a:t> </a:t>
            </a:r>
            <a:r>
              <a:rPr kumimoji="0" lang="sv-SE" sz="1600" b="0" i="0" u="none" strike="noStrike" kern="1200" cap="none" spc="0" normalizeH="0" noProof="0" dirty="0" err="1">
                <a:ln>
                  <a:noFill/>
                </a:ln>
                <a:solidFill>
                  <a:prstClr val="black"/>
                </a:solidFill>
                <a:effectLst/>
                <a:uLnTx/>
                <a:uFillTx/>
                <a:latin typeface="Arial"/>
                <a:ea typeface="ＭＳ Ｐゴシック"/>
                <a:cs typeface="+mn-cs"/>
              </a:rPr>
              <a:t>secret</a:t>
            </a:r>
            <a:r>
              <a:rPr kumimoji="0" lang="sv-SE" sz="1600" b="0" i="0" u="none" strike="noStrike" kern="1200" cap="none" spc="0" normalizeH="0" noProof="0" dirty="0">
                <a:ln>
                  <a:noFill/>
                </a:ln>
                <a:solidFill>
                  <a:prstClr val="black"/>
                </a:solidFill>
                <a:effectLst/>
                <a:uLnTx/>
                <a:uFillTx/>
                <a:latin typeface="Arial"/>
                <a:ea typeface="ＭＳ Ｐゴシック"/>
                <a:cs typeface="+mn-cs"/>
              </a:rPr>
              <a:t>?)</a:t>
            </a:r>
            <a:endParaRPr kumimoji="0" lang="sv-SE" sz="2399" b="0" i="0" u="none" strike="noStrike" kern="1200" cap="none" spc="0" normalizeH="0" baseline="0" noProof="0" dirty="0">
              <a:ln>
                <a:noFill/>
              </a:ln>
              <a:solidFill>
                <a:prstClr val="black"/>
              </a:solidFill>
              <a:effectLst/>
              <a:uLnTx/>
              <a:uFillTx/>
              <a:latin typeface="Euphemia"/>
              <a:ea typeface="ＭＳ Ｐゴシック" charset="0"/>
              <a:cs typeface="+mn-cs"/>
            </a:endParaRPr>
          </a:p>
        </p:txBody>
      </p:sp>
      <p:cxnSp>
        <p:nvCxnSpPr>
          <p:cNvPr id="39" name="Straight Arrow Connector 38">
            <a:extLst>
              <a:ext uri="{FF2B5EF4-FFF2-40B4-BE49-F238E27FC236}">
                <a16:creationId xmlns:a16="http://schemas.microsoft.com/office/drawing/2014/main" id="{FBA5693C-7B3C-8598-A83A-74641E6FD425}"/>
              </a:ext>
            </a:extLst>
          </p:cNvPr>
          <p:cNvCxnSpPr>
            <a:cxnSpLocks/>
          </p:cNvCxnSpPr>
          <p:nvPr/>
        </p:nvCxnSpPr>
        <p:spPr>
          <a:xfrm flipV="1">
            <a:off x="10265134" y="6183118"/>
            <a:ext cx="587167" cy="225633"/>
          </a:xfrm>
          <a:prstGeom prst="straightConnector1">
            <a:avLst/>
          </a:prstGeom>
          <a:ln w="57150">
            <a:solidFill>
              <a:schemeClr val="accent6">
                <a:lumMod val="75000"/>
              </a:schemeClr>
            </a:solidFill>
            <a:tailEnd type="triangle"/>
          </a:ln>
        </p:spPr>
        <p:style>
          <a:lnRef idx="1">
            <a:schemeClr val="accent1"/>
          </a:lnRef>
          <a:fillRef idx="0">
            <a:schemeClr val="accent1"/>
          </a:fillRef>
          <a:effectRef idx="0">
            <a:schemeClr val="accent1"/>
          </a:effectRef>
          <a:fontRef idx="minor">
            <a:schemeClr val="tx1"/>
          </a:fontRef>
        </p:style>
      </p:cxnSp>
      <p:grpSp>
        <p:nvGrpSpPr>
          <p:cNvPr id="33" name="Group 32">
            <a:extLst>
              <a:ext uri="{FF2B5EF4-FFF2-40B4-BE49-F238E27FC236}">
                <a16:creationId xmlns:a16="http://schemas.microsoft.com/office/drawing/2014/main" id="{D8852C98-6162-31CA-EAEE-529F783CC3EF}"/>
              </a:ext>
            </a:extLst>
          </p:cNvPr>
          <p:cNvGrpSpPr/>
          <p:nvPr/>
        </p:nvGrpSpPr>
        <p:grpSpPr>
          <a:xfrm>
            <a:off x="5343348" y="3160081"/>
            <a:ext cx="1943242" cy="1943242"/>
            <a:chOff x="5343348" y="3160081"/>
            <a:chExt cx="1943242" cy="1943242"/>
          </a:xfrm>
        </p:grpSpPr>
        <p:pic>
          <p:nvPicPr>
            <p:cNvPr id="30" name="Picture 29">
              <a:extLst>
                <a:ext uri="{FF2B5EF4-FFF2-40B4-BE49-F238E27FC236}">
                  <a16:creationId xmlns:a16="http://schemas.microsoft.com/office/drawing/2014/main" id="{D131EE1C-0926-12DE-F557-F49941BB8CE6}"/>
                </a:ext>
              </a:extLst>
            </p:cNvPr>
            <p:cNvPicPr>
              <a:picLocks noChangeAspect="1"/>
            </p:cNvPicPr>
            <p:nvPr/>
          </p:nvPicPr>
          <p:blipFill>
            <a:blip r:embed="rId5"/>
            <a:stretch>
              <a:fillRect/>
            </a:stretch>
          </p:blipFill>
          <p:spPr>
            <a:xfrm>
              <a:off x="5343348" y="3160081"/>
              <a:ext cx="1943242" cy="1943242"/>
            </a:xfrm>
            <a:prstGeom prst="rect">
              <a:avLst/>
            </a:prstGeom>
          </p:spPr>
        </p:pic>
        <p:sp>
          <p:nvSpPr>
            <p:cNvPr id="32" name="TextBox 31">
              <a:extLst>
                <a:ext uri="{FF2B5EF4-FFF2-40B4-BE49-F238E27FC236}">
                  <a16:creationId xmlns:a16="http://schemas.microsoft.com/office/drawing/2014/main" id="{8E008DA3-5910-B70B-90B0-16EAFF3035B9}"/>
                </a:ext>
              </a:extLst>
            </p:cNvPr>
            <p:cNvSpPr txBox="1"/>
            <p:nvPr/>
          </p:nvSpPr>
          <p:spPr>
            <a:xfrm>
              <a:off x="6398668" y="4570158"/>
              <a:ext cx="649537" cy="246221"/>
            </a:xfrm>
            <a:prstGeom prst="rect">
              <a:avLst/>
            </a:prstGeom>
            <a:noFill/>
          </p:spPr>
          <p:txBody>
            <a:bodyPr wrap="none" rtlCol="0">
              <a:spAutoFit/>
            </a:bodyPr>
            <a:lstStyle/>
            <a:p>
              <a:r>
                <a:rPr lang="sv-SE" sz="1000" dirty="0">
                  <a:solidFill>
                    <a:schemeClr val="bg2">
                      <a:lumMod val="90000"/>
                    </a:schemeClr>
                  </a:solidFill>
                </a:rPr>
                <a:t>rawpixel</a:t>
              </a:r>
            </a:p>
          </p:txBody>
        </p:sp>
      </p:grpSp>
    </p:spTree>
    <p:extLst>
      <p:ext uri="{BB962C8B-B14F-4D97-AF65-F5344CB8AC3E}">
        <p14:creationId xmlns:p14="http://schemas.microsoft.com/office/powerpoint/2010/main" val="36688139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6"/>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44"/>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8"/>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4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3"/>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54"/>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55"/>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5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0"/>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4"/>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26"/>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27"/>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38"/>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3" grpId="0"/>
      <p:bldP spid="25" grpId="0"/>
      <p:bldP spid="42" grpId="0"/>
      <p:bldP spid="43" grpId="0"/>
      <p:bldP spid="48" grpId="0"/>
      <p:bldP spid="55" grpId="0"/>
      <p:bldP spid="60" grpId="0"/>
      <p:bldP spid="65" grpId="0"/>
      <p:bldP spid="17" grpId="0"/>
      <p:bldP spid="26" grpId="0"/>
      <p:bldP spid="38" grpId="0"/>
    </p:bldLst>
  </p:timing>
</p:sld>
</file>

<file path=ppt/slides/slide1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44" name="Rektangel 12"/>
          <p:cNvSpPr/>
          <p:nvPr/>
        </p:nvSpPr>
        <p:spPr>
          <a:xfrm>
            <a:off x="7947931" y="3587184"/>
            <a:ext cx="1947031" cy="876347"/>
          </a:xfrm>
          <a:prstGeom prst="rect">
            <a:avLst/>
          </a:prstGeom>
          <a:solidFill>
            <a:schemeClr val="bg2">
              <a:alpha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8" name="Rektangel 12"/>
          <p:cNvSpPr/>
          <p:nvPr/>
        </p:nvSpPr>
        <p:spPr>
          <a:xfrm>
            <a:off x="1991546" y="3591053"/>
            <a:ext cx="1947031" cy="876347"/>
          </a:xfrm>
          <a:prstGeom prst="rect">
            <a:avLst/>
          </a:prstGeom>
          <a:solidFill>
            <a:schemeClr val="bg2">
              <a:alpha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38" name="Rektangel 12"/>
          <p:cNvSpPr/>
          <p:nvPr/>
        </p:nvSpPr>
        <p:spPr>
          <a:xfrm>
            <a:off x="3977166" y="3591053"/>
            <a:ext cx="1947031" cy="876347"/>
          </a:xfrm>
          <a:prstGeom prst="rect">
            <a:avLst/>
          </a:prstGeom>
          <a:solidFill>
            <a:schemeClr val="bg2">
              <a:alpha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40" name="Rektangel 12"/>
          <p:cNvSpPr/>
          <p:nvPr/>
        </p:nvSpPr>
        <p:spPr>
          <a:xfrm>
            <a:off x="5962129" y="3587184"/>
            <a:ext cx="1947031" cy="876347"/>
          </a:xfrm>
          <a:prstGeom prst="rect">
            <a:avLst/>
          </a:prstGeom>
          <a:solidFill>
            <a:schemeClr val="bg2">
              <a:alpha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a:ln>
                <a:noFill/>
              </a:ln>
              <a:solidFill>
                <a:prstClr val="white"/>
              </a:solidFill>
              <a:effectLst/>
              <a:uLnTx/>
              <a:uFillTx/>
              <a:latin typeface="Calibri"/>
              <a:ea typeface="+mn-ea"/>
              <a:cs typeface="+mn-cs"/>
            </a:endParaRPr>
          </a:p>
        </p:txBody>
      </p:sp>
      <p:sp>
        <p:nvSpPr>
          <p:cNvPr id="14" name="textruta 2"/>
          <p:cNvSpPr txBox="1"/>
          <p:nvPr/>
        </p:nvSpPr>
        <p:spPr>
          <a:xfrm>
            <a:off x="2281237" y="3764938"/>
            <a:ext cx="1348027" cy="523220"/>
          </a:xfrm>
          <a:prstGeom prst="rect">
            <a:avLst/>
          </a:prstGeom>
          <a:noFill/>
        </p:spPr>
        <p:txBody>
          <a:bodyPr wrap="square" rtlCol="0">
            <a:spAutoFit/>
          </a:bodyPr>
          <a:lstStyle/>
          <a:p>
            <a:pPr marL="0" marR="0" lvl="0" indent="0" algn="ctr" defTabSz="609585"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Narrow"/>
                <a:ea typeface="ＭＳ Ｐゴシック" charset="0"/>
                <a:cs typeface="Arial Narrow"/>
              </a:rPr>
              <a:t>ALLMÄNT TILLGÄNGLIGT</a:t>
            </a:r>
          </a:p>
        </p:txBody>
      </p:sp>
      <p:sp>
        <p:nvSpPr>
          <p:cNvPr id="16" name="textruta 10"/>
          <p:cNvSpPr txBox="1"/>
          <p:nvPr/>
        </p:nvSpPr>
        <p:spPr>
          <a:xfrm>
            <a:off x="6149453" y="3781715"/>
            <a:ext cx="1531601" cy="523220"/>
          </a:xfrm>
          <a:prstGeom prst="rect">
            <a:avLst/>
          </a:prstGeom>
          <a:noFill/>
        </p:spPr>
        <p:txBody>
          <a:bodyPr wrap="square" rtlCol="0">
            <a:spAutoFit/>
          </a:bodyPr>
          <a:lstStyle/>
          <a:p>
            <a:pPr marL="0" marR="0" lvl="0" indent="0" algn="ctr" defTabSz="609585"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Narrow"/>
                <a:ea typeface="ＭＳ Ｐゴシック" charset="0"/>
                <a:cs typeface="Arial Narrow"/>
              </a:rPr>
              <a:t>INNOVATIONS-PROCESSER</a:t>
            </a:r>
          </a:p>
        </p:txBody>
      </p:sp>
      <p:sp>
        <p:nvSpPr>
          <p:cNvPr id="17" name="textruta 11"/>
          <p:cNvSpPr txBox="1"/>
          <p:nvPr/>
        </p:nvSpPr>
        <p:spPr>
          <a:xfrm>
            <a:off x="8020133" y="3785793"/>
            <a:ext cx="1695705" cy="523220"/>
          </a:xfrm>
          <a:prstGeom prst="rect">
            <a:avLst/>
          </a:prstGeom>
          <a:noFill/>
        </p:spPr>
        <p:txBody>
          <a:bodyPr wrap="square" rtlCol="0">
            <a:spAutoFit/>
          </a:bodyPr>
          <a:lstStyle/>
          <a:p>
            <a:pPr marL="0" marR="0" lvl="0" indent="0" algn="ctr" defTabSz="609585"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Narrow"/>
                <a:ea typeface="ＭＳ Ｐゴシック" charset="0"/>
                <a:cs typeface="Arial Narrow"/>
              </a:rPr>
              <a:t>KONTRAKTUELLA NÄTVERK</a:t>
            </a:r>
          </a:p>
        </p:txBody>
      </p:sp>
      <p:pic>
        <p:nvPicPr>
          <p:cNvPr id="82" name="Bildobjekt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24115" y="2502613"/>
            <a:ext cx="792000" cy="792000"/>
          </a:xfrm>
          <a:prstGeom prst="rect">
            <a:avLst/>
          </a:prstGeom>
          <a:effectLst>
            <a:outerShdw blurRad="50800" dist="38100" dir="2700000" algn="tl" rotWithShape="0">
              <a:schemeClr val="accent2">
                <a:alpha val="43000"/>
              </a:schemeClr>
            </a:outerShdw>
            <a:reflection stA="25000" endPos="25000" dist="12700" dir="5400000" sy="-100000" algn="bl" rotWithShape="0"/>
          </a:effectLst>
        </p:spPr>
      </p:pic>
      <p:pic>
        <p:nvPicPr>
          <p:cNvPr id="83" name="Bildobjekt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67550" y="2525190"/>
            <a:ext cx="1862437" cy="791999"/>
          </a:xfrm>
          <a:prstGeom prst="rect">
            <a:avLst/>
          </a:prstGeom>
          <a:effectLst>
            <a:outerShdw blurRad="50800" dist="38100" dir="2700000" algn="tl" rotWithShape="0">
              <a:schemeClr val="accent2">
                <a:alpha val="43000"/>
              </a:schemeClr>
            </a:outerShdw>
            <a:reflection stA="25000" endPos="25000" dist="12700" dir="5400000" sy="-100000" algn="bl" rotWithShape="0"/>
          </a:effectLst>
        </p:spPr>
      </p:pic>
      <p:pic>
        <p:nvPicPr>
          <p:cNvPr id="84" name="Bildobjekt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28048" y="2531968"/>
            <a:ext cx="792000" cy="792000"/>
          </a:xfrm>
          <a:prstGeom prst="rect">
            <a:avLst/>
          </a:prstGeom>
          <a:effectLst>
            <a:outerShdw blurRad="50800" dist="38100" dir="2700000" algn="tl" rotWithShape="0">
              <a:schemeClr val="accent2">
                <a:alpha val="43000"/>
              </a:schemeClr>
            </a:outerShdw>
            <a:reflection stA="25000" endPos="25000" dist="12700" dir="5400000" sy="-100000" algn="bl" rotWithShape="0"/>
          </a:effectLst>
        </p:spPr>
      </p:pic>
      <p:pic>
        <p:nvPicPr>
          <p:cNvPr id="85" name="Bildobjekt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472264" y="2549929"/>
            <a:ext cx="792000" cy="792000"/>
          </a:xfrm>
          <a:prstGeom prst="rect">
            <a:avLst/>
          </a:prstGeom>
          <a:effectLst>
            <a:outerShdw blurRad="50800" dist="38100" dir="2700000" algn="tl" rotWithShape="0">
              <a:schemeClr val="accent2">
                <a:alpha val="43000"/>
              </a:schemeClr>
            </a:outerShdw>
            <a:reflection stA="25000" endPos="25000" dist="12700" dir="5400000" sy="-100000" algn="bl" rotWithShape="0"/>
          </a:effectLst>
        </p:spPr>
      </p:pic>
      <p:sp>
        <p:nvSpPr>
          <p:cNvPr id="2" name="Rectangle 1"/>
          <p:cNvSpPr/>
          <p:nvPr/>
        </p:nvSpPr>
        <p:spPr>
          <a:xfrm>
            <a:off x="4926556" y="1977328"/>
            <a:ext cx="3972107" cy="2545859"/>
          </a:xfrm>
          <a:prstGeom prst="rect">
            <a:avLst/>
          </a:prstGeom>
          <a:noFill/>
          <a:ln>
            <a:prstDash val="dash"/>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50" name="textruta 4"/>
          <p:cNvSpPr txBox="1"/>
          <p:nvPr/>
        </p:nvSpPr>
        <p:spPr>
          <a:xfrm>
            <a:off x="4922494" y="2050029"/>
            <a:ext cx="3960813" cy="269433"/>
          </a:xfrm>
          <a:prstGeom prst="rect">
            <a:avLst/>
          </a:prstGeom>
          <a:solidFill>
            <a:srgbClr val="D2A3AA">
              <a:alpha val="67059"/>
            </a:srgbClr>
          </a:solidFill>
          <a:ln w="3175">
            <a:noFill/>
          </a:ln>
        </p:spPr>
        <p:txBody>
          <a:bodyPr wrap="square" rtlCol="0">
            <a:spAutoFit/>
          </a:bodyPr>
          <a:lstStyle/>
          <a:p>
            <a:pPr marL="0" marR="0" lvl="0" indent="0" algn="ctr" defTabSz="609585" rtl="0" eaLnBrk="1" fontAlgn="base" latinLnBrk="0" hangingPunct="1">
              <a:lnSpc>
                <a:spcPct val="100000"/>
              </a:lnSpc>
              <a:spcBef>
                <a:spcPct val="0"/>
              </a:spcBef>
              <a:spcAft>
                <a:spcPct val="0"/>
              </a:spcAft>
              <a:buClrTx/>
              <a:buSzTx/>
              <a:buFontTx/>
              <a:buNone/>
              <a:tabLst/>
              <a:defRPr/>
            </a:pPr>
            <a:r>
              <a:rPr kumimoji="0" lang="sv-SE" sz="1151" b="1" i="0" u="none" strike="noStrike" kern="1200" cap="none" spc="0" normalizeH="0" baseline="0" noProof="0">
                <a:ln>
                  <a:noFill/>
                </a:ln>
                <a:solidFill>
                  <a:prstClr val="black"/>
                </a:solidFill>
                <a:effectLst/>
                <a:uLnTx/>
                <a:uFillTx/>
                <a:latin typeface="Arial Narrow"/>
                <a:ea typeface="ＭＳ Ｐゴシック" charset="0"/>
                <a:cs typeface="Arial Narrow"/>
              </a:rPr>
              <a:t>INNOVATIONSKONTORET</a:t>
            </a:r>
          </a:p>
        </p:txBody>
      </p:sp>
      <p:sp>
        <p:nvSpPr>
          <p:cNvPr id="51" name="textruta 4"/>
          <p:cNvSpPr txBox="1"/>
          <p:nvPr/>
        </p:nvSpPr>
        <p:spPr>
          <a:xfrm>
            <a:off x="1931209" y="2050028"/>
            <a:ext cx="2967273" cy="269433"/>
          </a:xfrm>
          <a:prstGeom prst="rect">
            <a:avLst/>
          </a:prstGeom>
          <a:solidFill>
            <a:schemeClr val="accent6">
              <a:lumMod val="20000"/>
              <a:lumOff val="80000"/>
            </a:schemeClr>
          </a:solidFill>
          <a:ln w="3175">
            <a:noFill/>
          </a:ln>
        </p:spPr>
        <p:txBody>
          <a:bodyPr wrap="square" rtlCol="0">
            <a:spAutoFit/>
          </a:bodyPr>
          <a:lstStyle/>
          <a:p>
            <a:pPr marL="0" marR="0" lvl="0" indent="0" algn="ctr" defTabSz="609585" rtl="0" eaLnBrk="1" fontAlgn="base" latinLnBrk="0" hangingPunct="1">
              <a:lnSpc>
                <a:spcPct val="100000"/>
              </a:lnSpc>
              <a:spcBef>
                <a:spcPct val="0"/>
              </a:spcBef>
              <a:spcAft>
                <a:spcPct val="0"/>
              </a:spcAft>
              <a:buClrTx/>
              <a:buSzTx/>
              <a:buFontTx/>
              <a:buNone/>
              <a:tabLst/>
              <a:defRPr/>
            </a:pPr>
            <a:r>
              <a:rPr kumimoji="0" lang="sv-SE" sz="1151" b="1" i="0" u="none" strike="noStrike" kern="1200" cap="none" spc="0" normalizeH="0" baseline="0" noProof="0">
                <a:ln>
                  <a:noFill/>
                </a:ln>
                <a:solidFill>
                  <a:prstClr val="black"/>
                </a:solidFill>
                <a:effectLst/>
                <a:uLnTx/>
                <a:uFillTx/>
                <a:latin typeface="Arial Narrow"/>
                <a:ea typeface="ＭＳ Ｐゴシック" charset="0"/>
                <a:cs typeface="Arial Narrow"/>
              </a:rPr>
              <a:t>INSTITUTION / FAKULTET / CENTRUMBILDNING</a:t>
            </a:r>
          </a:p>
        </p:txBody>
      </p:sp>
      <p:sp>
        <p:nvSpPr>
          <p:cNvPr id="52" name="Rectangle 51"/>
          <p:cNvSpPr/>
          <p:nvPr/>
        </p:nvSpPr>
        <p:spPr>
          <a:xfrm>
            <a:off x="6897619" y="4918667"/>
            <a:ext cx="1028231" cy="1644203"/>
          </a:xfrm>
          <a:prstGeom prst="rect">
            <a:avLst/>
          </a:prstGeom>
          <a:noFill/>
          <a:ln>
            <a:prstDash val="dash"/>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53" name="textruta 4"/>
          <p:cNvSpPr txBox="1"/>
          <p:nvPr/>
        </p:nvSpPr>
        <p:spPr>
          <a:xfrm>
            <a:off x="6897618" y="5824162"/>
            <a:ext cx="1011541" cy="279180"/>
          </a:xfrm>
          <a:prstGeom prst="rect">
            <a:avLst/>
          </a:prstGeom>
          <a:solidFill>
            <a:srgbClr val="AA8BB1">
              <a:alpha val="60000"/>
            </a:srgbClr>
          </a:solidFill>
          <a:ln w="3175">
            <a:noFill/>
          </a:ln>
        </p:spPr>
        <p:txBody>
          <a:bodyPr wrap="square" lIns="0" tIns="46800" rIns="0" bIns="46800" rtlCol="0">
            <a:spAutoFit/>
          </a:bodyPr>
          <a:lstStyle/>
          <a:p>
            <a:pPr marL="0" marR="0" lvl="0" indent="0" algn="ctr" defTabSz="609585" rtl="0" eaLnBrk="1" fontAlgn="base" latinLnBrk="0" hangingPunct="1">
              <a:lnSpc>
                <a:spcPct val="100000"/>
              </a:lnSpc>
              <a:spcBef>
                <a:spcPct val="0"/>
              </a:spcBef>
              <a:spcAft>
                <a:spcPct val="0"/>
              </a:spcAft>
              <a:buClrTx/>
              <a:buSzTx/>
              <a:buFontTx/>
              <a:buNone/>
              <a:tabLst/>
              <a:defRPr/>
            </a:pPr>
            <a:r>
              <a:rPr kumimoji="0" lang="sv-SE" sz="1200" b="1" i="0" u="none" strike="noStrike" kern="1200" cap="none" spc="0" normalizeH="0" baseline="0" noProof="0">
                <a:ln>
                  <a:noFill/>
                </a:ln>
                <a:solidFill>
                  <a:prstClr val="black"/>
                </a:solidFill>
                <a:effectLst/>
                <a:uLnTx/>
                <a:uFillTx/>
                <a:latin typeface="Arial Narrow"/>
                <a:ea typeface="ＭＳ Ｐゴシック" charset="0"/>
                <a:cs typeface="Arial Narrow"/>
              </a:rPr>
              <a:t>GU VENTURES</a:t>
            </a:r>
            <a:endParaRPr kumimoji="0" lang="sv-SE" sz="1100" b="0" i="0" u="none" strike="noStrike" kern="1200" cap="none" spc="0" normalizeH="0" baseline="0" noProof="0">
              <a:ln>
                <a:noFill/>
              </a:ln>
              <a:solidFill>
                <a:prstClr val="black"/>
              </a:solidFill>
              <a:effectLst/>
              <a:uLnTx/>
              <a:uFillTx/>
              <a:latin typeface="Arial Narrow"/>
              <a:ea typeface="ＭＳ Ｐゴシック" charset="0"/>
              <a:cs typeface="Arial Narrow"/>
            </a:endParaRPr>
          </a:p>
        </p:txBody>
      </p:sp>
      <p:sp>
        <p:nvSpPr>
          <p:cNvPr id="15" name="textruta 9"/>
          <p:cNvSpPr txBox="1"/>
          <p:nvPr/>
        </p:nvSpPr>
        <p:spPr>
          <a:xfrm>
            <a:off x="3977166" y="3683386"/>
            <a:ext cx="1978377" cy="738664"/>
          </a:xfrm>
          <a:prstGeom prst="rect">
            <a:avLst/>
          </a:prstGeom>
          <a:noFill/>
        </p:spPr>
        <p:txBody>
          <a:bodyPr wrap="square" rtlCol="0">
            <a:spAutoFit/>
          </a:bodyPr>
          <a:lstStyle/>
          <a:p>
            <a:pPr marL="0" marR="0" lvl="0" indent="0" algn="ctr" defTabSz="609585"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Narrow"/>
                <a:ea typeface="ＭＳ Ｐゴシック" charset="0"/>
                <a:cs typeface="Arial Narrow"/>
              </a:rPr>
              <a:t>TILLÄMPBART </a:t>
            </a:r>
          </a:p>
          <a:p>
            <a:pPr marL="0" marR="0" lvl="0" indent="0" algn="ctr" defTabSz="609585"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Narrow"/>
                <a:ea typeface="ＭＳ Ｐゴシック" charset="0"/>
                <a:cs typeface="Arial Narrow"/>
              </a:rPr>
              <a:t>FÖR SPECIFIKA </a:t>
            </a:r>
          </a:p>
          <a:p>
            <a:pPr marL="0" marR="0" lvl="0" indent="0" algn="ctr" defTabSz="609585" rtl="0" eaLnBrk="1" fontAlgn="base" latinLnBrk="0" hangingPunct="1">
              <a:lnSpc>
                <a:spcPct val="100000"/>
              </a:lnSpc>
              <a:spcBef>
                <a:spcPct val="0"/>
              </a:spcBef>
              <a:spcAft>
                <a:spcPct val="0"/>
              </a:spcAft>
              <a:buClrTx/>
              <a:buSzTx/>
              <a:buFontTx/>
              <a:buNone/>
              <a:tabLst/>
              <a:defRPr/>
            </a:pPr>
            <a:r>
              <a:rPr kumimoji="0" lang="en-US" sz="1400" b="1" i="0" u="none" strike="noStrike" kern="1200" cap="none" spc="0" normalizeH="0" baseline="0" noProof="0">
                <a:ln>
                  <a:noFill/>
                </a:ln>
                <a:solidFill>
                  <a:srgbClr val="000000"/>
                </a:solidFill>
                <a:effectLst/>
                <a:uLnTx/>
                <a:uFillTx/>
                <a:latin typeface="Arial Narrow"/>
                <a:ea typeface="ＭＳ Ｐゴシック" charset="0"/>
                <a:cs typeface="Arial Narrow"/>
              </a:rPr>
              <a:t>ANVÄNDARE</a:t>
            </a:r>
          </a:p>
        </p:txBody>
      </p:sp>
      <p:sp>
        <p:nvSpPr>
          <p:cNvPr id="5" name="Rectangle 4"/>
          <p:cNvSpPr/>
          <p:nvPr/>
        </p:nvSpPr>
        <p:spPr>
          <a:xfrm>
            <a:off x="6897617" y="6131984"/>
            <a:ext cx="1028233" cy="430887"/>
          </a:xfrm>
          <a:prstGeom prst="rect">
            <a:avLst/>
          </a:prstGeom>
        </p:spPr>
        <p:txBody>
          <a:bodyPr wrap="square">
            <a:spAutoFit/>
          </a:bodyPr>
          <a:lstStyle/>
          <a:p>
            <a:pPr marL="0" marR="0" lvl="0" indent="0" algn="ctr" defTabSz="609585" rtl="0" eaLnBrk="1" fontAlgn="base" latinLnBrk="0" hangingPunct="1">
              <a:lnSpc>
                <a:spcPct val="100000"/>
              </a:lnSpc>
              <a:spcBef>
                <a:spcPct val="0"/>
              </a:spcBef>
              <a:spcAft>
                <a:spcPct val="0"/>
              </a:spcAft>
              <a:buClrTx/>
              <a:buSzTx/>
              <a:buFontTx/>
              <a:buNone/>
              <a:tabLst/>
              <a:defRPr/>
            </a:pPr>
            <a:r>
              <a:rPr kumimoji="0" lang="sv-SE" sz="1100" b="0" i="0" u="none" strike="noStrike" kern="1200" cap="none" spc="0" normalizeH="0" baseline="0" noProof="0">
                <a:ln>
                  <a:noFill/>
                </a:ln>
                <a:solidFill>
                  <a:prstClr val="black"/>
                </a:solidFill>
                <a:effectLst/>
                <a:uLnTx/>
                <a:uFillTx/>
                <a:latin typeface="Arial Narrow"/>
                <a:ea typeface="ＭＳ Ｐゴシック" charset="0"/>
                <a:cs typeface="Arial Narrow"/>
              </a:rPr>
              <a:t>(Inkubator och holdingbolag)</a:t>
            </a:r>
          </a:p>
        </p:txBody>
      </p:sp>
      <p:sp>
        <p:nvSpPr>
          <p:cNvPr id="48" name="Rectangle 47"/>
          <p:cNvSpPr/>
          <p:nvPr/>
        </p:nvSpPr>
        <p:spPr>
          <a:xfrm>
            <a:off x="1935126" y="1977328"/>
            <a:ext cx="2972012" cy="2545859"/>
          </a:xfrm>
          <a:prstGeom prst="rect">
            <a:avLst/>
          </a:prstGeom>
          <a:noFill/>
          <a:ln>
            <a:prstDash val="dash"/>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
        <p:nvSpPr>
          <p:cNvPr id="55" name="Title 1"/>
          <p:cNvSpPr txBox="1">
            <a:spLocks/>
          </p:cNvSpPr>
          <p:nvPr/>
        </p:nvSpPr>
        <p:spPr bwMode="auto">
          <a:xfrm>
            <a:off x="2281237" y="998240"/>
            <a:ext cx="7822843" cy="990600"/>
          </a:xfrm>
          <a:prstGeom prst="rect">
            <a:avLst/>
          </a:prstGeom>
          <a:noFill/>
          <a:ln>
            <a:noFill/>
          </a:ln>
          <a:extLst>
            <a:ext uri="{FAA26D3D-D897-4be2-8F04-BA451C77F1D7}">
              <ma14:placeholderFlag xmlns="" xmlns:ma14="http://schemas.microsoft.com/office/mac/drawingml/2011/main" val="1"/>
            </a:ex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lvl1pPr algn="l" defTabSz="457200" rtl="0" eaLnBrk="1" fontAlgn="base" hangingPunct="1">
              <a:lnSpc>
                <a:spcPct val="90000"/>
              </a:lnSpc>
              <a:spcBef>
                <a:spcPct val="0"/>
              </a:spcBef>
              <a:spcAft>
                <a:spcPct val="0"/>
              </a:spcAft>
              <a:defRPr sz="3300" b="1" i="0" kern="1200">
                <a:solidFill>
                  <a:srgbClr val="464646"/>
                </a:solidFill>
                <a:latin typeface="Arial Narrow"/>
                <a:ea typeface="ＭＳ Ｐゴシック" pitchFamily="-65" charset="-128"/>
                <a:cs typeface="ＭＳ Ｐゴシック" charset="0"/>
              </a:defRPr>
            </a:lvl1pPr>
            <a:lvl2pPr algn="l" defTabSz="457200" rtl="0" eaLnBrk="1" fontAlgn="base" hangingPunct="1">
              <a:lnSpc>
                <a:spcPct val="90000"/>
              </a:lnSpc>
              <a:spcBef>
                <a:spcPct val="0"/>
              </a:spcBef>
              <a:spcAft>
                <a:spcPct val="0"/>
              </a:spcAft>
              <a:defRPr sz="3000" b="1">
                <a:solidFill>
                  <a:schemeClr val="tx1"/>
                </a:solidFill>
                <a:latin typeface="Arial" charset="0"/>
                <a:ea typeface="ＭＳ Ｐゴシック" pitchFamily="-65" charset="-128"/>
                <a:cs typeface="ＭＳ Ｐゴシック" charset="0"/>
              </a:defRPr>
            </a:lvl2pPr>
            <a:lvl3pPr algn="l" defTabSz="457200" rtl="0" eaLnBrk="1" fontAlgn="base" hangingPunct="1">
              <a:lnSpc>
                <a:spcPct val="90000"/>
              </a:lnSpc>
              <a:spcBef>
                <a:spcPct val="0"/>
              </a:spcBef>
              <a:spcAft>
                <a:spcPct val="0"/>
              </a:spcAft>
              <a:defRPr sz="3000" b="1">
                <a:solidFill>
                  <a:schemeClr val="tx1"/>
                </a:solidFill>
                <a:latin typeface="Arial" charset="0"/>
                <a:ea typeface="ＭＳ Ｐゴシック" pitchFamily="-65" charset="-128"/>
                <a:cs typeface="ＭＳ Ｐゴシック" charset="0"/>
              </a:defRPr>
            </a:lvl3pPr>
            <a:lvl4pPr algn="l" defTabSz="457200" rtl="0" eaLnBrk="1" fontAlgn="base" hangingPunct="1">
              <a:lnSpc>
                <a:spcPct val="90000"/>
              </a:lnSpc>
              <a:spcBef>
                <a:spcPct val="0"/>
              </a:spcBef>
              <a:spcAft>
                <a:spcPct val="0"/>
              </a:spcAft>
              <a:defRPr sz="3000" b="1">
                <a:solidFill>
                  <a:schemeClr val="tx1"/>
                </a:solidFill>
                <a:latin typeface="Arial" charset="0"/>
                <a:ea typeface="ＭＳ Ｐゴシック" pitchFamily="-65" charset="-128"/>
                <a:cs typeface="ＭＳ Ｐゴシック" charset="0"/>
              </a:defRPr>
            </a:lvl4pPr>
            <a:lvl5pPr algn="l" defTabSz="457200" rtl="0" eaLnBrk="1" fontAlgn="base" hangingPunct="1">
              <a:lnSpc>
                <a:spcPct val="90000"/>
              </a:lnSpc>
              <a:spcBef>
                <a:spcPct val="0"/>
              </a:spcBef>
              <a:spcAft>
                <a:spcPct val="0"/>
              </a:spcAft>
              <a:defRPr sz="3000" b="1">
                <a:solidFill>
                  <a:schemeClr val="tx1"/>
                </a:solidFill>
                <a:latin typeface="Arial" charset="0"/>
                <a:ea typeface="ＭＳ Ｐゴシック" pitchFamily="-65" charset="-128"/>
                <a:cs typeface="ＭＳ Ｐゴシック" charset="0"/>
              </a:defRPr>
            </a:lvl5pPr>
            <a:lvl6pPr marL="457200" algn="l" defTabSz="457200" rtl="0" eaLnBrk="1" fontAlgn="base" hangingPunct="1">
              <a:spcBef>
                <a:spcPct val="0"/>
              </a:spcBef>
              <a:spcAft>
                <a:spcPct val="0"/>
              </a:spcAft>
              <a:defRPr sz="2000">
                <a:solidFill>
                  <a:srgbClr val="464646"/>
                </a:solidFill>
                <a:latin typeface="Arial Bold" pitchFamily="-65" charset="0"/>
                <a:ea typeface="ＭＳ Ｐゴシック" pitchFamily="-65" charset="-128"/>
              </a:defRPr>
            </a:lvl6pPr>
            <a:lvl7pPr marL="914400" algn="l" defTabSz="457200" rtl="0" eaLnBrk="1" fontAlgn="base" hangingPunct="1">
              <a:spcBef>
                <a:spcPct val="0"/>
              </a:spcBef>
              <a:spcAft>
                <a:spcPct val="0"/>
              </a:spcAft>
              <a:defRPr sz="2000">
                <a:solidFill>
                  <a:srgbClr val="464646"/>
                </a:solidFill>
                <a:latin typeface="Arial Bold" pitchFamily="-65" charset="0"/>
                <a:ea typeface="ＭＳ Ｐゴシック" pitchFamily="-65" charset="-128"/>
              </a:defRPr>
            </a:lvl7pPr>
            <a:lvl8pPr marL="1371600" algn="l" defTabSz="457200" rtl="0" eaLnBrk="1" fontAlgn="base" hangingPunct="1">
              <a:spcBef>
                <a:spcPct val="0"/>
              </a:spcBef>
              <a:spcAft>
                <a:spcPct val="0"/>
              </a:spcAft>
              <a:defRPr sz="2000">
                <a:solidFill>
                  <a:srgbClr val="464646"/>
                </a:solidFill>
                <a:latin typeface="Arial Bold" pitchFamily="-65" charset="0"/>
                <a:ea typeface="ＭＳ Ｐゴシック" pitchFamily="-65" charset="-128"/>
              </a:defRPr>
            </a:lvl8pPr>
            <a:lvl9pPr marL="1828800" algn="l" defTabSz="457200" rtl="0" eaLnBrk="1" fontAlgn="base" hangingPunct="1">
              <a:spcBef>
                <a:spcPct val="0"/>
              </a:spcBef>
              <a:spcAft>
                <a:spcPct val="0"/>
              </a:spcAft>
              <a:defRPr sz="2000">
                <a:solidFill>
                  <a:srgbClr val="464646"/>
                </a:solidFill>
                <a:latin typeface="Arial Bold" pitchFamily="-65" charset="0"/>
                <a:ea typeface="ＭＳ Ｐゴシック" pitchFamily="-65" charset="-128"/>
              </a:defRPr>
            </a:lvl9pPr>
          </a:lstStyle>
          <a:p>
            <a:pPr marL="0" marR="0" lvl="0" indent="0" algn="l" defTabSz="609585" rtl="0" eaLnBrk="1" fontAlgn="base" latinLnBrk="0" hangingPunct="1">
              <a:lnSpc>
                <a:spcPct val="90000"/>
              </a:lnSpc>
              <a:spcBef>
                <a:spcPct val="0"/>
              </a:spcBef>
              <a:spcAft>
                <a:spcPct val="0"/>
              </a:spcAft>
              <a:buClrTx/>
              <a:buSzTx/>
              <a:buFontTx/>
              <a:buNone/>
              <a:tabLst/>
              <a:defRPr/>
            </a:pPr>
            <a:r>
              <a:rPr kumimoji="0" lang="en-US" sz="2200" b="1" i="0" u="none" strike="noStrike" kern="1200" cap="none" spc="0" normalizeH="0" baseline="0" noProof="0" dirty="0">
                <a:ln>
                  <a:noFill/>
                </a:ln>
                <a:solidFill>
                  <a:prstClr val="black"/>
                </a:solidFill>
                <a:effectLst/>
                <a:uLnTx/>
                <a:uFillTx/>
                <a:latin typeface="Arial Narrow"/>
                <a:ea typeface="ＭＳ Ｐゴシック" pitchFamily="-65" charset="-128"/>
                <a:cs typeface="Arial Narrow"/>
              </a:rPr>
              <a:t>VAR FINNS STÖDET FÖR OLIKA SORTERS NYTTIGGÖRANDE AV FORSKNINGSRESULTAT OCH KUNSKAP(STILLGÅNGAR)?</a:t>
            </a:r>
          </a:p>
        </p:txBody>
      </p:sp>
      <p:sp>
        <p:nvSpPr>
          <p:cNvPr id="56" name="textruta 4"/>
          <p:cNvSpPr txBox="1"/>
          <p:nvPr/>
        </p:nvSpPr>
        <p:spPr>
          <a:xfrm>
            <a:off x="8936592" y="2050028"/>
            <a:ext cx="958371" cy="446532"/>
          </a:xfrm>
          <a:prstGeom prst="rect">
            <a:avLst/>
          </a:prstGeom>
          <a:solidFill>
            <a:schemeClr val="accent6">
              <a:lumMod val="20000"/>
              <a:lumOff val="80000"/>
            </a:schemeClr>
          </a:solidFill>
          <a:ln w="3175">
            <a:noFill/>
          </a:ln>
        </p:spPr>
        <p:txBody>
          <a:bodyPr wrap="square" rtlCol="0">
            <a:spAutoFit/>
          </a:bodyPr>
          <a:lstStyle/>
          <a:p>
            <a:pPr marL="0" marR="0" lvl="0" indent="0" algn="ctr" defTabSz="609585" rtl="0" eaLnBrk="1" fontAlgn="base" latinLnBrk="0" hangingPunct="1">
              <a:lnSpc>
                <a:spcPct val="100000"/>
              </a:lnSpc>
              <a:spcBef>
                <a:spcPct val="0"/>
              </a:spcBef>
              <a:spcAft>
                <a:spcPct val="0"/>
              </a:spcAft>
              <a:buClrTx/>
              <a:buSzTx/>
              <a:buFontTx/>
              <a:buNone/>
              <a:tabLst/>
              <a:defRPr/>
            </a:pPr>
            <a:r>
              <a:rPr kumimoji="0" lang="sv-SE" sz="1151" b="1" i="0" u="none" strike="noStrike" kern="1200" cap="none" spc="0" normalizeH="0" baseline="0" noProof="0">
                <a:ln>
                  <a:noFill/>
                </a:ln>
                <a:solidFill>
                  <a:prstClr val="black"/>
                </a:solidFill>
                <a:effectLst/>
                <a:uLnTx/>
                <a:uFillTx/>
                <a:latin typeface="Arial Narrow"/>
                <a:ea typeface="ＭＳ Ｐゴシック" charset="0"/>
                <a:cs typeface="Arial Narrow"/>
              </a:rPr>
              <a:t>CENTRUM-BILDNING</a:t>
            </a:r>
          </a:p>
        </p:txBody>
      </p:sp>
      <p:sp>
        <p:nvSpPr>
          <p:cNvPr id="57" name="Rektangel 29"/>
          <p:cNvSpPr/>
          <p:nvPr/>
        </p:nvSpPr>
        <p:spPr>
          <a:xfrm>
            <a:off x="1991546" y="4582161"/>
            <a:ext cx="1947031" cy="995312"/>
          </a:xfrm>
          <a:prstGeom prst="rect">
            <a:avLst/>
          </a:prstGeom>
          <a:solidFill>
            <a:schemeClr val="accent2">
              <a:alpha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sv-SE" sz="2400" b="0" i="0" u="none" strike="noStrike" kern="1200" cap="none" spc="0" normalizeH="0" baseline="0" noProof="0">
              <a:ln>
                <a:noFill/>
              </a:ln>
              <a:solidFill>
                <a:prstClr val="black">
                  <a:lumMod val="75000"/>
                  <a:lumOff val="25000"/>
                </a:prstClr>
              </a:solidFill>
              <a:effectLst/>
              <a:uLnTx/>
              <a:uFillTx/>
              <a:latin typeface="Calibri"/>
              <a:ea typeface="+mn-ea"/>
              <a:cs typeface="+mn-cs"/>
            </a:endParaRPr>
          </a:p>
        </p:txBody>
      </p:sp>
      <p:sp>
        <p:nvSpPr>
          <p:cNvPr id="58" name="textruta 4"/>
          <p:cNvSpPr txBox="1"/>
          <p:nvPr/>
        </p:nvSpPr>
        <p:spPr>
          <a:xfrm>
            <a:off x="2055667" y="4670907"/>
            <a:ext cx="808235" cy="276999"/>
          </a:xfrm>
          <a:prstGeom prst="rect">
            <a:avLst/>
          </a:prstGeom>
          <a:noFill/>
        </p:spPr>
        <p:txBody>
          <a:bodyPr wrap="none" rtlCol="0">
            <a:spAutoFit/>
          </a:bodyPr>
          <a:lstStyle/>
          <a:p>
            <a:pPr marL="0" marR="0" lvl="0" indent="0" algn="l" defTabSz="609585" rtl="0" eaLnBrk="1" fontAlgn="base" latinLnBrk="0" hangingPunct="1">
              <a:lnSpc>
                <a:spcPct val="100000"/>
              </a:lnSpc>
              <a:spcBef>
                <a:spcPct val="0"/>
              </a:spcBef>
              <a:spcAft>
                <a:spcPct val="0"/>
              </a:spcAft>
              <a:buClrTx/>
              <a:buSzTx/>
              <a:buFontTx/>
              <a:buNone/>
              <a:tabLst/>
              <a:defRPr/>
            </a:pPr>
            <a:r>
              <a:rPr kumimoji="0" lang="sv-SE" sz="1200" b="1" i="0" u="none" strike="noStrike" kern="1200" cap="none" spc="0" normalizeH="0" baseline="0" noProof="0">
                <a:ln>
                  <a:noFill/>
                </a:ln>
                <a:solidFill>
                  <a:prstClr val="black">
                    <a:lumMod val="75000"/>
                    <a:lumOff val="25000"/>
                  </a:prstClr>
                </a:solidFill>
                <a:effectLst/>
                <a:uLnTx/>
                <a:uFillTx/>
                <a:latin typeface="Arial Narrow"/>
                <a:ea typeface="ＭＳ Ｐゴシック" charset="0"/>
                <a:cs typeface="Arial Narrow"/>
              </a:rPr>
              <a:t>Utbildning</a:t>
            </a:r>
          </a:p>
        </p:txBody>
      </p:sp>
      <p:cxnSp>
        <p:nvCxnSpPr>
          <p:cNvPr id="59" name="Rak 15"/>
          <p:cNvCxnSpPr/>
          <p:nvPr/>
        </p:nvCxnSpPr>
        <p:spPr>
          <a:xfrm>
            <a:off x="2925844" y="4590215"/>
            <a:ext cx="0" cy="987259"/>
          </a:xfrm>
          <a:prstGeom prst="line">
            <a:avLst/>
          </a:prstGeom>
          <a:ln w="254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60" name="Rak 17"/>
          <p:cNvCxnSpPr/>
          <p:nvPr/>
        </p:nvCxnSpPr>
        <p:spPr>
          <a:xfrm>
            <a:off x="1991546" y="5079599"/>
            <a:ext cx="1947031" cy="0"/>
          </a:xfrm>
          <a:prstGeom prst="line">
            <a:avLst/>
          </a:prstGeom>
          <a:ln w="254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86" name="textruta 20"/>
          <p:cNvSpPr txBox="1"/>
          <p:nvPr/>
        </p:nvSpPr>
        <p:spPr>
          <a:xfrm>
            <a:off x="2977593" y="5190527"/>
            <a:ext cx="965329" cy="276999"/>
          </a:xfrm>
          <a:prstGeom prst="rect">
            <a:avLst/>
          </a:prstGeom>
          <a:noFill/>
        </p:spPr>
        <p:txBody>
          <a:bodyPr wrap="none" rtlCol="0">
            <a:spAutoFit/>
          </a:bodyPr>
          <a:lstStyle/>
          <a:p>
            <a:pPr marL="0" marR="0" lvl="0" indent="0" algn="l" defTabSz="609585" rtl="0" eaLnBrk="1" fontAlgn="base" latinLnBrk="0" hangingPunct="1">
              <a:lnSpc>
                <a:spcPct val="100000"/>
              </a:lnSpc>
              <a:spcBef>
                <a:spcPct val="0"/>
              </a:spcBef>
              <a:spcAft>
                <a:spcPct val="0"/>
              </a:spcAft>
              <a:buClrTx/>
              <a:buSzTx/>
              <a:buFontTx/>
              <a:buNone/>
              <a:tabLst/>
              <a:defRPr/>
            </a:pPr>
            <a:r>
              <a:rPr kumimoji="0" lang="sv-SE" sz="1200" b="1" i="0" u="none" strike="noStrike" kern="1200" cap="none" spc="0" normalizeH="0" baseline="0" noProof="0">
                <a:ln>
                  <a:noFill/>
                </a:ln>
                <a:solidFill>
                  <a:prstClr val="black">
                    <a:lumMod val="75000"/>
                    <a:lumOff val="25000"/>
                  </a:prstClr>
                </a:solidFill>
                <a:effectLst/>
                <a:uLnTx/>
                <a:uFillTx/>
                <a:latin typeface="Arial Narrow"/>
                <a:ea typeface="ＭＳ Ｐゴシック" charset="0"/>
                <a:cs typeface="Arial Narrow"/>
              </a:rPr>
              <a:t>Mötesplatser</a:t>
            </a:r>
          </a:p>
        </p:txBody>
      </p:sp>
      <p:sp>
        <p:nvSpPr>
          <p:cNvPr id="87" name="textruta 22"/>
          <p:cNvSpPr txBox="1"/>
          <p:nvPr/>
        </p:nvSpPr>
        <p:spPr>
          <a:xfrm>
            <a:off x="2915359" y="4578992"/>
            <a:ext cx="986167" cy="461665"/>
          </a:xfrm>
          <a:prstGeom prst="rect">
            <a:avLst/>
          </a:prstGeom>
          <a:noFill/>
        </p:spPr>
        <p:txBody>
          <a:bodyPr wrap="none" rtlCol="0">
            <a:spAutoFit/>
          </a:bodyPr>
          <a:lstStyle/>
          <a:p>
            <a:pPr marL="0" marR="0" lvl="0" indent="0" algn="ctr" defTabSz="609585" rtl="0" eaLnBrk="1" fontAlgn="base" latinLnBrk="0" hangingPunct="1">
              <a:lnSpc>
                <a:spcPct val="100000"/>
              </a:lnSpc>
              <a:spcBef>
                <a:spcPct val="0"/>
              </a:spcBef>
              <a:spcAft>
                <a:spcPct val="0"/>
              </a:spcAft>
              <a:buClrTx/>
              <a:buSzTx/>
              <a:buFontTx/>
              <a:buNone/>
              <a:tabLst/>
              <a:defRPr/>
            </a:pPr>
            <a:r>
              <a:rPr kumimoji="0" lang="sv-SE" sz="1200" b="1" i="0" u="none" strike="noStrike" kern="1200" cap="none" spc="0" normalizeH="0" baseline="0" noProof="0" err="1">
                <a:ln>
                  <a:noFill/>
                </a:ln>
                <a:solidFill>
                  <a:prstClr val="black">
                    <a:lumMod val="75000"/>
                    <a:lumOff val="25000"/>
                  </a:prstClr>
                </a:solidFill>
                <a:effectLst/>
                <a:uLnTx/>
                <a:uFillTx/>
                <a:latin typeface="Arial Narrow"/>
                <a:ea typeface="ＭＳ Ｐゴシック" charset="0"/>
                <a:cs typeface="Arial Narrow"/>
              </a:rPr>
              <a:t>Populärvet</a:t>
            </a:r>
            <a:r>
              <a:rPr kumimoji="0" lang="sv-SE" sz="1200" b="1" i="0" u="none" strike="noStrike" kern="1200" cap="none" spc="0" normalizeH="0" baseline="0" noProof="0">
                <a:ln>
                  <a:noFill/>
                </a:ln>
                <a:solidFill>
                  <a:prstClr val="black">
                    <a:lumMod val="75000"/>
                    <a:lumOff val="25000"/>
                  </a:prstClr>
                </a:solidFill>
                <a:effectLst/>
                <a:uLnTx/>
                <a:uFillTx/>
                <a:latin typeface="Arial Narrow"/>
                <a:ea typeface="ＭＳ Ｐゴシック" charset="0"/>
                <a:cs typeface="Arial Narrow"/>
              </a:rPr>
              <a:t>.</a:t>
            </a:r>
          </a:p>
          <a:p>
            <a:pPr marL="0" marR="0" lvl="0" indent="0" algn="ctr" defTabSz="609585" rtl="0" eaLnBrk="1" fontAlgn="base" latinLnBrk="0" hangingPunct="1">
              <a:lnSpc>
                <a:spcPct val="100000"/>
              </a:lnSpc>
              <a:spcBef>
                <a:spcPct val="0"/>
              </a:spcBef>
              <a:spcAft>
                <a:spcPct val="0"/>
              </a:spcAft>
              <a:buClrTx/>
              <a:buSzTx/>
              <a:buFontTx/>
              <a:buNone/>
              <a:tabLst/>
              <a:defRPr/>
            </a:pPr>
            <a:r>
              <a:rPr kumimoji="0" lang="sv-SE" sz="1200" b="1" i="0" u="none" strike="noStrike" kern="1200" cap="none" spc="0" normalizeH="0" baseline="0" noProof="0">
                <a:ln>
                  <a:noFill/>
                </a:ln>
                <a:solidFill>
                  <a:prstClr val="black">
                    <a:lumMod val="75000"/>
                    <a:lumOff val="25000"/>
                  </a:prstClr>
                </a:solidFill>
                <a:effectLst/>
                <a:uLnTx/>
                <a:uFillTx/>
                <a:latin typeface="Arial Narrow"/>
                <a:ea typeface="ＭＳ Ｐゴシック" charset="0"/>
                <a:cs typeface="Arial Narrow"/>
              </a:rPr>
              <a:t>föreläsningar</a:t>
            </a:r>
          </a:p>
        </p:txBody>
      </p:sp>
      <p:sp>
        <p:nvSpPr>
          <p:cNvPr id="88" name="textruta 23"/>
          <p:cNvSpPr txBox="1"/>
          <p:nvPr/>
        </p:nvSpPr>
        <p:spPr>
          <a:xfrm>
            <a:off x="1977290" y="5199582"/>
            <a:ext cx="986167" cy="276999"/>
          </a:xfrm>
          <a:prstGeom prst="rect">
            <a:avLst/>
          </a:prstGeom>
          <a:noFill/>
        </p:spPr>
        <p:txBody>
          <a:bodyPr wrap="none" rtlCol="0">
            <a:spAutoFit/>
          </a:bodyPr>
          <a:lstStyle/>
          <a:p>
            <a:pPr marL="0" marR="0" lvl="0" indent="0" algn="l" defTabSz="609585" rtl="0" eaLnBrk="1" fontAlgn="base" latinLnBrk="0" hangingPunct="1">
              <a:lnSpc>
                <a:spcPct val="100000"/>
              </a:lnSpc>
              <a:spcBef>
                <a:spcPct val="0"/>
              </a:spcBef>
              <a:spcAft>
                <a:spcPct val="0"/>
              </a:spcAft>
              <a:buClrTx/>
              <a:buSzTx/>
              <a:buFontTx/>
              <a:buNone/>
              <a:tabLst/>
              <a:defRPr/>
            </a:pPr>
            <a:r>
              <a:rPr kumimoji="0" lang="sv-SE" sz="1200" b="1" i="0" u="none" strike="noStrike" kern="1200" cap="none" spc="0" normalizeH="0" baseline="0" noProof="0">
                <a:ln>
                  <a:noFill/>
                </a:ln>
                <a:solidFill>
                  <a:prstClr val="black">
                    <a:lumMod val="75000"/>
                    <a:lumOff val="25000"/>
                  </a:prstClr>
                </a:solidFill>
                <a:effectLst/>
                <a:uLnTx/>
                <a:uFillTx/>
                <a:latin typeface="Arial Narrow"/>
                <a:ea typeface="ＭＳ Ｐゴシック" charset="0"/>
                <a:cs typeface="Arial Narrow"/>
              </a:rPr>
              <a:t>Publikationer</a:t>
            </a:r>
          </a:p>
        </p:txBody>
      </p:sp>
      <p:sp>
        <p:nvSpPr>
          <p:cNvPr id="89" name="Rektangel 60"/>
          <p:cNvSpPr/>
          <p:nvPr/>
        </p:nvSpPr>
        <p:spPr>
          <a:xfrm>
            <a:off x="3976755" y="4582161"/>
            <a:ext cx="1947031" cy="995312"/>
          </a:xfrm>
          <a:prstGeom prst="rect">
            <a:avLst/>
          </a:prstGeom>
          <a:solidFill>
            <a:schemeClr val="accent2">
              <a:alpha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sv-SE" sz="2400" b="0" i="0" u="none" strike="noStrike" kern="1200" cap="none" spc="0" normalizeH="0" baseline="0" noProof="0">
              <a:ln>
                <a:noFill/>
              </a:ln>
              <a:solidFill>
                <a:prstClr val="black">
                  <a:lumMod val="75000"/>
                  <a:lumOff val="25000"/>
                </a:prstClr>
              </a:solidFill>
              <a:effectLst/>
              <a:uLnTx/>
              <a:uFillTx/>
              <a:latin typeface="Calibri"/>
              <a:ea typeface="+mn-ea"/>
              <a:cs typeface="+mn-cs"/>
            </a:endParaRPr>
          </a:p>
        </p:txBody>
      </p:sp>
      <p:sp>
        <p:nvSpPr>
          <p:cNvPr id="90" name="textruta 4"/>
          <p:cNvSpPr txBox="1"/>
          <p:nvPr/>
        </p:nvSpPr>
        <p:spPr>
          <a:xfrm>
            <a:off x="4027570" y="4573708"/>
            <a:ext cx="816249" cy="461665"/>
          </a:xfrm>
          <a:prstGeom prst="rect">
            <a:avLst/>
          </a:prstGeom>
          <a:noFill/>
        </p:spPr>
        <p:txBody>
          <a:bodyPr wrap="none" rtlCol="0">
            <a:spAutoFit/>
          </a:bodyPr>
          <a:lstStyle/>
          <a:p>
            <a:pPr marL="0" marR="0" lvl="0" indent="0" algn="ctr" defTabSz="609585" rtl="0" eaLnBrk="1" fontAlgn="base" latinLnBrk="0" hangingPunct="1">
              <a:lnSpc>
                <a:spcPct val="100000"/>
              </a:lnSpc>
              <a:spcBef>
                <a:spcPct val="0"/>
              </a:spcBef>
              <a:spcAft>
                <a:spcPct val="0"/>
              </a:spcAft>
              <a:buClrTx/>
              <a:buSzTx/>
              <a:buFontTx/>
              <a:buNone/>
              <a:tabLst/>
              <a:defRPr/>
            </a:pPr>
            <a:r>
              <a:rPr kumimoji="0" lang="sv-SE" sz="1200" b="1" i="0" u="none" strike="noStrike" kern="1200" cap="none" spc="0" normalizeH="0" baseline="0" noProof="0">
                <a:ln>
                  <a:noFill/>
                </a:ln>
                <a:solidFill>
                  <a:prstClr val="black">
                    <a:lumMod val="75000"/>
                    <a:lumOff val="25000"/>
                  </a:prstClr>
                </a:solidFill>
                <a:effectLst/>
                <a:uLnTx/>
                <a:uFillTx/>
                <a:latin typeface="Arial Narrow"/>
                <a:ea typeface="ＭＳ Ｐゴシック" charset="0"/>
                <a:cs typeface="Arial Narrow"/>
              </a:rPr>
              <a:t>Uppdrags-</a:t>
            </a:r>
          </a:p>
          <a:p>
            <a:pPr marL="0" marR="0" lvl="0" indent="0" algn="ctr" defTabSz="609585" rtl="0" eaLnBrk="1" fontAlgn="base" latinLnBrk="0" hangingPunct="1">
              <a:lnSpc>
                <a:spcPct val="100000"/>
              </a:lnSpc>
              <a:spcBef>
                <a:spcPct val="0"/>
              </a:spcBef>
              <a:spcAft>
                <a:spcPct val="0"/>
              </a:spcAft>
              <a:buClrTx/>
              <a:buSzTx/>
              <a:buFontTx/>
              <a:buNone/>
              <a:tabLst/>
              <a:defRPr/>
            </a:pPr>
            <a:r>
              <a:rPr kumimoji="0" lang="sv-SE" sz="1200" b="1" i="0" u="none" strike="noStrike" kern="1200" cap="none" spc="0" normalizeH="0" baseline="0" noProof="0">
                <a:ln>
                  <a:noFill/>
                </a:ln>
                <a:solidFill>
                  <a:prstClr val="black">
                    <a:lumMod val="75000"/>
                    <a:lumOff val="25000"/>
                  </a:prstClr>
                </a:solidFill>
                <a:effectLst/>
                <a:uLnTx/>
                <a:uFillTx/>
                <a:latin typeface="Arial Narrow"/>
                <a:ea typeface="ＭＳ Ｐゴシック" charset="0"/>
                <a:cs typeface="Arial Narrow"/>
              </a:rPr>
              <a:t>utbildning</a:t>
            </a:r>
          </a:p>
        </p:txBody>
      </p:sp>
      <p:cxnSp>
        <p:nvCxnSpPr>
          <p:cNvPr id="91" name="Rak 15"/>
          <p:cNvCxnSpPr/>
          <p:nvPr/>
        </p:nvCxnSpPr>
        <p:spPr>
          <a:xfrm>
            <a:off x="4911055" y="4590215"/>
            <a:ext cx="0" cy="987259"/>
          </a:xfrm>
          <a:prstGeom prst="line">
            <a:avLst/>
          </a:prstGeom>
          <a:ln w="254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2" name="Rak 17"/>
          <p:cNvCxnSpPr/>
          <p:nvPr/>
        </p:nvCxnSpPr>
        <p:spPr>
          <a:xfrm>
            <a:off x="3976755" y="5079599"/>
            <a:ext cx="1947031" cy="0"/>
          </a:xfrm>
          <a:prstGeom prst="line">
            <a:avLst/>
          </a:prstGeom>
          <a:ln w="254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93" name="textruta 20"/>
          <p:cNvSpPr txBox="1"/>
          <p:nvPr/>
        </p:nvSpPr>
        <p:spPr>
          <a:xfrm>
            <a:off x="4008800" y="5107321"/>
            <a:ext cx="816249" cy="461665"/>
          </a:xfrm>
          <a:prstGeom prst="rect">
            <a:avLst/>
          </a:prstGeom>
          <a:noFill/>
        </p:spPr>
        <p:txBody>
          <a:bodyPr wrap="none" rtlCol="0">
            <a:spAutoFit/>
          </a:bodyPr>
          <a:lstStyle/>
          <a:p>
            <a:pPr marL="0" marR="0" lvl="0" indent="0" algn="ctr" defTabSz="609585" rtl="0" eaLnBrk="1" fontAlgn="base" latinLnBrk="0" hangingPunct="1">
              <a:lnSpc>
                <a:spcPct val="100000"/>
              </a:lnSpc>
              <a:spcBef>
                <a:spcPct val="0"/>
              </a:spcBef>
              <a:spcAft>
                <a:spcPct val="0"/>
              </a:spcAft>
              <a:buClrTx/>
              <a:buSzTx/>
              <a:buFontTx/>
              <a:buNone/>
              <a:tabLst/>
              <a:defRPr/>
            </a:pPr>
            <a:r>
              <a:rPr kumimoji="0" lang="sv-SE" sz="1200" b="1" i="0" u="none" strike="noStrike" kern="1200" cap="none" spc="0" normalizeH="0" baseline="0" noProof="0">
                <a:ln>
                  <a:noFill/>
                </a:ln>
                <a:solidFill>
                  <a:prstClr val="black">
                    <a:lumMod val="75000"/>
                    <a:lumOff val="25000"/>
                  </a:prstClr>
                </a:solidFill>
                <a:effectLst/>
                <a:uLnTx/>
                <a:uFillTx/>
                <a:latin typeface="Arial Narrow"/>
                <a:ea typeface="ＭＳ Ｐゴシック" charset="0"/>
                <a:cs typeface="Arial Narrow"/>
              </a:rPr>
              <a:t>Uppdrags-</a:t>
            </a:r>
          </a:p>
          <a:p>
            <a:pPr marL="0" marR="0" lvl="0" indent="0" algn="ctr" defTabSz="609585" rtl="0" eaLnBrk="1" fontAlgn="base" latinLnBrk="0" hangingPunct="1">
              <a:lnSpc>
                <a:spcPct val="100000"/>
              </a:lnSpc>
              <a:spcBef>
                <a:spcPct val="0"/>
              </a:spcBef>
              <a:spcAft>
                <a:spcPct val="0"/>
              </a:spcAft>
              <a:buClrTx/>
              <a:buSzTx/>
              <a:buFontTx/>
              <a:buNone/>
              <a:tabLst/>
              <a:defRPr/>
            </a:pPr>
            <a:r>
              <a:rPr kumimoji="0" lang="sv-SE" sz="1200" b="1" i="0" u="none" strike="noStrike" kern="1200" cap="none" spc="0" normalizeH="0" baseline="0" noProof="0">
                <a:ln>
                  <a:noFill/>
                </a:ln>
                <a:solidFill>
                  <a:prstClr val="black">
                    <a:lumMod val="75000"/>
                    <a:lumOff val="25000"/>
                  </a:prstClr>
                </a:solidFill>
                <a:effectLst/>
                <a:uLnTx/>
                <a:uFillTx/>
                <a:latin typeface="Arial Narrow"/>
                <a:ea typeface="ＭＳ Ｐゴシック" charset="0"/>
                <a:cs typeface="Arial Narrow"/>
              </a:rPr>
              <a:t>forskning</a:t>
            </a:r>
          </a:p>
        </p:txBody>
      </p:sp>
      <p:sp>
        <p:nvSpPr>
          <p:cNvPr id="94" name="textruta 22"/>
          <p:cNvSpPr txBox="1"/>
          <p:nvPr/>
        </p:nvSpPr>
        <p:spPr>
          <a:xfrm>
            <a:off x="4978720" y="4591952"/>
            <a:ext cx="907621" cy="461665"/>
          </a:xfrm>
          <a:prstGeom prst="rect">
            <a:avLst/>
          </a:prstGeom>
          <a:noFill/>
        </p:spPr>
        <p:txBody>
          <a:bodyPr wrap="none" rtlCol="0">
            <a:spAutoFit/>
          </a:bodyPr>
          <a:lstStyle/>
          <a:p>
            <a:pPr marL="0" marR="0" lvl="0" indent="0" algn="ctr" defTabSz="609585" rtl="0" eaLnBrk="1" fontAlgn="base" latinLnBrk="0" hangingPunct="1">
              <a:lnSpc>
                <a:spcPct val="100000"/>
              </a:lnSpc>
              <a:spcBef>
                <a:spcPct val="0"/>
              </a:spcBef>
              <a:spcAft>
                <a:spcPct val="0"/>
              </a:spcAft>
              <a:buClrTx/>
              <a:buSzTx/>
              <a:buFontTx/>
              <a:buNone/>
              <a:tabLst/>
              <a:defRPr/>
            </a:pPr>
            <a:r>
              <a:rPr kumimoji="0" lang="sv-SE" sz="1200" b="1" i="0" u="none" strike="noStrike" kern="1200" cap="none" spc="0" normalizeH="0" baseline="0" noProof="0">
                <a:ln>
                  <a:noFill/>
                </a:ln>
                <a:solidFill>
                  <a:prstClr val="black">
                    <a:lumMod val="75000"/>
                    <a:lumOff val="25000"/>
                  </a:prstClr>
                </a:solidFill>
                <a:effectLst/>
                <a:uLnTx/>
                <a:uFillTx/>
                <a:latin typeface="Arial Narrow"/>
                <a:ea typeface="ＭＳ Ｐゴシック" charset="0"/>
                <a:cs typeface="Arial Narrow"/>
              </a:rPr>
              <a:t>Forsknings-</a:t>
            </a:r>
          </a:p>
          <a:p>
            <a:pPr marL="0" marR="0" lvl="0" indent="0" algn="ctr" defTabSz="609585" rtl="0" eaLnBrk="1" fontAlgn="base" latinLnBrk="0" hangingPunct="1">
              <a:lnSpc>
                <a:spcPct val="100000"/>
              </a:lnSpc>
              <a:spcBef>
                <a:spcPct val="0"/>
              </a:spcBef>
              <a:spcAft>
                <a:spcPct val="0"/>
              </a:spcAft>
              <a:buClrTx/>
              <a:buSzTx/>
              <a:buFontTx/>
              <a:buNone/>
              <a:tabLst/>
              <a:defRPr/>
            </a:pPr>
            <a:r>
              <a:rPr kumimoji="0" lang="sv-SE" sz="1200" b="1" i="0" u="none" strike="noStrike" kern="1200" cap="none" spc="0" normalizeH="0" baseline="0" noProof="0">
                <a:ln>
                  <a:noFill/>
                </a:ln>
                <a:solidFill>
                  <a:prstClr val="black">
                    <a:lumMod val="75000"/>
                    <a:lumOff val="25000"/>
                  </a:prstClr>
                </a:solidFill>
                <a:effectLst/>
                <a:uLnTx/>
                <a:uFillTx/>
                <a:latin typeface="Arial Narrow"/>
                <a:ea typeface="ＭＳ Ｐゴシック" charset="0"/>
                <a:cs typeface="Arial Narrow"/>
              </a:rPr>
              <a:t>samarbeten</a:t>
            </a:r>
          </a:p>
        </p:txBody>
      </p:sp>
      <p:sp>
        <p:nvSpPr>
          <p:cNvPr id="95" name="textruta 23"/>
          <p:cNvSpPr txBox="1"/>
          <p:nvPr/>
        </p:nvSpPr>
        <p:spPr>
          <a:xfrm>
            <a:off x="4923732" y="5119561"/>
            <a:ext cx="950901" cy="461665"/>
          </a:xfrm>
          <a:prstGeom prst="rect">
            <a:avLst/>
          </a:prstGeom>
          <a:noFill/>
        </p:spPr>
        <p:txBody>
          <a:bodyPr wrap="none" rtlCol="0">
            <a:spAutoFit/>
          </a:bodyPr>
          <a:lstStyle/>
          <a:p>
            <a:pPr marL="0" marR="0" lvl="0" indent="0" algn="ctr" defTabSz="609585" rtl="0" eaLnBrk="1" fontAlgn="base" latinLnBrk="0" hangingPunct="1">
              <a:lnSpc>
                <a:spcPct val="100000"/>
              </a:lnSpc>
              <a:spcBef>
                <a:spcPct val="0"/>
              </a:spcBef>
              <a:spcAft>
                <a:spcPct val="0"/>
              </a:spcAft>
              <a:buClrTx/>
              <a:buSzTx/>
              <a:buFontTx/>
              <a:buNone/>
              <a:tabLst/>
              <a:defRPr/>
            </a:pPr>
            <a:r>
              <a:rPr kumimoji="0" lang="sv-SE" sz="1200" b="1" i="0" u="none" strike="noStrike" kern="1200" cap="none" spc="0" normalizeH="0" baseline="0" noProof="0">
                <a:ln>
                  <a:noFill/>
                </a:ln>
                <a:solidFill>
                  <a:prstClr val="black">
                    <a:lumMod val="75000"/>
                    <a:lumOff val="25000"/>
                  </a:prstClr>
                </a:solidFill>
                <a:effectLst/>
                <a:uLnTx/>
                <a:uFillTx/>
                <a:latin typeface="Arial Narrow"/>
                <a:ea typeface="ＭＳ Ｐゴシック" charset="0"/>
                <a:cs typeface="Arial Narrow"/>
              </a:rPr>
              <a:t>Professions-</a:t>
            </a:r>
          </a:p>
          <a:p>
            <a:pPr marL="0" marR="0" lvl="0" indent="0" algn="ctr" defTabSz="609585" rtl="0" eaLnBrk="1" fontAlgn="base" latinLnBrk="0" hangingPunct="1">
              <a:lnSpc>
                <a:spcPct val="100000"/>
              </a:lnSpc>
              <a:spcBef>
                <a:spcPct val="0"/>
              </a:spcBef>
              <a:spcAft>
                <a:spcPct val="0"/>
              </a:spcAft>
              <a:buClrTx/>
              <a:buSzTx/>
              <a:buFontTx/>
              <a:buNone/>
              <a:tabLst/>
              <a:defRPr/>
            </a:pPr>
            <a:r>
              <a:rPr kumimoji="0" lang="sv-SE" sz="1200" b="1" i="0" u="none" strike="noStrike" kern="1200" cap="none" spc="0" normalizeH="0" baseline="0" noProof="0">
                <a:ln>
                  <a:noFill/>
                </a:ln>
                <a:solidFill>
                  <a:prstClr val="black">
                    <a:lumMod val="75000"/>
                    <a:lumOff val="25000"/>
                  </a:prstClr>
                </a:solidFill>
                <a:effectLst/>
                <a:uLnTx/>
                <a:uFillTx/>
                <a:latin typeface="Arial Narrow"/>
                <a:ea typeface="ＭＳ Ｐゴシック" charset="0"/>
                <a:cs typeface="Arial Narrow"/>
              </a:rPr>
              <a:t>utbildning</a:t>
            </a:r>
          </a:p>
        </p:txBody>
      </p:sp>
      <p:sp>
        <p:nvSpPr>
          <p:cNvPr id="96" name="Rektangel 67"/>
          <p:cNvSpPr/>
          <p:nvPr/>
        </p:nvSpPr>
        <p:spPr>
          <a:xfrm>
            <a:off x="5963321" y="4588308"/>
            <a:ext cx="1947031" cy="995312"/>
          </a:xfrm>
          <a:prstGeom prst="rect">
            <a:avLst/>
          </a:prstGeom>
          <a:solidFill>
            <a:schemeClr val="accent2">
              <a:alpha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sv-SE" sz="2400" b="0" i="0" u="none" strike="noStrike" kern="1200" cap="none" spc="0" normalizeH="0" baseline="0" noProof="0">
              <a:ln>
                <a:noFill/>
              </a:ln>
              <a:solidFill>
                <a:prstClr val="black">
                  <a:lumMod val="75000"/>
                  <a:lumOff val="25000"/>
                </a:prstClr>
              </a:solidFill>
              <a:effectLst/>
              <a:uLnTx/>
              <a:uFillTx/>
              <a:latin typeface="Calibri"/>
              <a:ea typeface="+mn-ea"/>
              <a:cs typeface="+mn-cs"/>
            </a:endParaRPr>
          </a:p>
        </p:txBody>
      </p:sp>
      <p:sp>
        <p:nvSpPr>
          <p:cNvPr id="97" name="textruta 4"/>
          <p:cNvSpPr txBox="1"/>
          <p:nvPr/>
        </p:nvSpPr>
        <p:spPr>
          <a:xfrm>
            <a:off x="6027455" y="4586336"/>
            <a:ext cx="822661" cy="461665"/>
          </a:xfrm>
          <a:prstGeom prst="rect">
            <a:avLst/>
          </a:prstGeom>
          <a:noFill/>
        </p:spPr>
        <p:txBody>
          <a:bodyPr wrap="none" rtlCol="0">
            <a:spAutoFit/>
          </a:bodyPr>
          <a:lstStyle/>
          <a:p>
            <a:pPr marL="0" marR="0" lvl="0" indent="0" algn="ctr" defTabSz="609585" rtl="0" eaLnBrk="1" fontAlgn="base" latinLnBrk="0" hangingPunct="1">
              <a:lnSpc>
                <a:spcPct val="100000"/>
              </a:lnSpc>
              <a:spcBef>
                <a:spcPct val="0"/>
              </a:spcBef>
              <a:spcAft>
                <a:spcPct val="0"/>
              </a:spcAft>
              <a:buClrTx/>
              <a:buSzTx/>
              <a:buFontTx/>
              <a:buNone/>
              <a:tabLst/>
              <a:defRPr/>
            </a:pPr>
            <a:r>
              <a:rPr kumimoji="0" lang="sv-SE" sz="1200" b="1" i="0" u="none" strike="noStrike" kern="1200" cap="none" spc="0" normalizeH="0" baseline="0" noProof="0">
                <a:ln>
                  <a:noFill/>
                </a:ln>
                <a:solidFill>
                  <a:prstClr val="black">
                    <a:lumMod val="75000"/>
                    <a:lumOff val="25000"/>
                  </a:prstClr>
                </a:solidFill>
                <a:effectLst/>
                <a:uLnTx/>
                <a:uFillTx/>
                <a:latin typeface="Arial Narrow"/>
                <a:ea typeface="ＭＳ Ｐゴシック" charset="0"/>
                <a:cs typeface="Arial Narrow"/>
              </a:rPr>
              <a:t>Produkt-</a:t>
            </a:r>
          </a:p>
          <a:p>
            <a:pPr marL="0" marR="0" lvl="0" indent="0" algn="ctr" defTabSz="609585" rtl="0" eaLnBrk="1" fontAlgn="base" latinLnBrk="0" hangingPunct="1">
              <a:lnSpc>
                <a:spcPct val="100000"/>
              </a:lnSpc>
              <a:spcBef>
                <a:spcPct val="0"/>
              </a:spcBef>
              <a:spcAft>
                <a:spcPct val="0"/>
              </a:spcAft>
              <a:buClrTx/>
              <a:buSzTx/>
              <a:buFontTx/>
              <a:buNone/>
              <a:tabLst/>
              <a:defRPr/>
            </a:pPr>
            <a:r>
              <a:rPr kumimoji="0" lang="sv-SE" sz="1200" b="1" i="0" u="none" strike="noStrike" kern="1200" cap="none" spc="0" normalizeH="0" baseline="0" noProof="0">
                <a:ln>
                  <a:noFill/>
                </a:ln>
                <a:solidFill>
                  <a:prstClr val="black">
                    <a:lumMod val="75000"/>
                    <a:lumOff val="25000"/>
                  </a:prstClr>
                </a:solidFill>
                <a:effectLst/>
                <a:uLnTx/>
                <a:uFillTx/>
                <a:latin typeface="Arial Narrow"/>
                <a:ea typeface="ＭＳ Ｐゴシック" charset="0"/>
                <a:cs typeface="Arial Narrow"/>
              </a:rPr>
              <a:t>innovation</a:t>
            </a:r>
          </a:p>
        </p:txBody>
      </p:sp>
      <p:cxnSp>
        <p:nvCxnSpPr>
          <p:cNvPr id="98" name="Rak 15"/>
          <p:cNvCxnSpPr/>
          <p:nvPr/>
        </p:nvCxnSpPr>
        <p:spPr>
          <a:xfrm>
            <a:off x="6897619" y="4596361"/>
            <a:ext cx="0" cy="987259"/>
          </a:xfrm>
          <a:prstGeom prst="line">
            <a:avLst/>
          </a:prstGeom>
          <a:ln w="254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99" name="Rak 17"/>
          <p:cNvCxnSpPr/>
          <p:nvPr/>
        </p:nvCxnSpPr>
        <p:spPr>
          <a:xfrm>
            <a:off x="5963321" y="5085747"/>
            <a:ext cx="1947031" cy="0"/>
          </a:xfrm>
          <a:prstGeom prst="line">
            <a:avLst/>
          </a:prstGeom>
          <a:ln w="254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0" name="textruta 20"/>
          <p:cNvSpPr txBox="1"/>
          <p:nvPr/>
        </p:nvSpPr>
        <p:spPr>
          <a:xfrm>
            <a:off x="6968350" y="5092994"/>
            <a:ext cx="907621" cy="461665"/>
          </a:xfrm>
          <a:prstGeom prst="rect">
            <a:avLst/>
          </a:prstGeom>
          <a:noFill/>
        </p:spPr>
        <p:txBody>
          <a:bodyPr wrap="none" rtlCol="0">
            <a:spAutoFit/>
          </a:bodyPr>
          <a:lstStyle/>
          <a:p>
            <a:pPr marL="0" marR="0" lvl="0" indent="0" algn="ctr" defTabSz="609585" rtl="0" eaLnBrk="1" fontAlgn="base" latinLnBrk="0" hangingPunct="1">
              <a:lnSpc>
                <a:spcPct val="100000"/>
              </a:lnSpc>
              <a:spcBef>
                <a:spcPct val="0"/>
              </a:spcBef>
              <a:spcAft>
                <a:spcPct val="0"/>
              </a:spcAft>
              <a:buClrTx/>
              <a:buSzTx/>
              <a:buFontTx/>
              <a:buNone/>
              <a:tabLst/>
              <a:defRPr/>
            </a:pPr>
            <a:r>
              <a:rPr kumimoji="0" lang="sv-SE" sz="1200" b="1" i="0" u="none" strike="noStrike" kern="1200" cap="none" spc="0" normalizeH="0" baseline="0" noProof="0">
                <a:ln>
                  <a:noFill/>
                </a:ln>
                <a:solidFill>
                  <a:prstClr val="black">
                    <a:lumMod val="75000"/>
                    <a:lumOff val="25000"/>
                  </a:prstClr>
                </a:solidFill>
                <a:effectLst/>
                <a:uLnTx/>
                <a:uFillTx/>
                <a:latin typeface="Arial Narrow"/>
                <a:ea typeface="ＭＳ Ｐゴシック" charset="0"/>
                <a:cs typeface="Arial Narrow"/>
              </a:rPr>
              <a:t>Forsknings-</a:t>
            </a:r>
          </a:p>
          <a:p>
            <a:pPr marL="0" marR="0" lvl="0" indent="0" algn="ctr" defTabSz="609585" rtl="0" eaLnBrk="1" fontAlgn="base" latinLnBrk="0" hangingPunct="1">
              <a:lnSpc>
                <a:spcPct val="100000"/>
              </a:lnSpc>
              <a:spcBef>
                <a:spcPct val="0"/>
              </a:spcBef>
              <a:spcAft>
                <a:spcPct val="0"/>
              </a:spcAft>
              <a:buClrTx/>
              <a:buSzTx/>
              <a:buFontTx/>
              <a:buNone/>
              <a:tabLst/>
              <a:defRPr/>
            </a:pPr>
            <a:r>
              <a:rPr kumimoji="0" lang="sv-SE" sz="1200" b="1" i="0" u="none" strike="noStrike" kern="1200" cap="none" spc="0" normalizeH="0" baseline="0" noProof="0">
                <a:ln>
                  <a:noFill/>
                </a:ln>
                <a:solidFill>
                  <a:prstClr val="black">
                    <a:lumMod val="75000"/>
                    <a:lumOff val="25000"/>
                  </a:prstClr>
                </a:solidFill>
                <a:effectLst/>
                <a:uLnTx/>
                <a:uFillTx/>
                <a:latin typeface="Arial Narrow"/>
                <a:ea typeface="ＭＳ Ｐゴシック" charset="0"/>
                <a:cs typeface="Arial Narrow"/>
              </a:rPr>
              <a:t>företag</a:t>
            </a:r>
          </a:p>
        </p:txBody>
      </p:sp>
      <p:sp>
        <p:nvSpPr>
          <p:cNvPr id="101" name="textruta 22"/>
          <p:cNvSpPr txBox="1"/>
          <p:nvPr/>
        </p:nvSpPr>
        <p:spPr>
          <a:xfrm>
            <a:off x="7120640" y="4682339"/>
            <a:ext cx="570989" cy="276999"/>
          </a:xfrm>
          <a:prstGeom prst="rect">
            <a:avLst/>
          </a:prstGeom>
          <a:noFill/>
        </p:spPr>
        <p:txBody>
          <a:bodyPr wrap="none" rtlCol="0">
            <a:spAutoFit/>
          </a:bodyPr>
          <a:lstStyle/>
          <a:p>
            <a:pPr marL="0" marR="0" lvl="0" indent="0" algn="ctr" defTabSz="609585" rtl="0" eaLnBrk="1" fontAlgn="base" latinLnBrk="0" hangingPunct="1">
              <a:lnSpc>
                <a:spcPct val="100000"/>
              </a:lnSpc>
              <a:spcBef>
                <a:spcPct val="0"/>
              </a:spcBef>
              <a:spcAft>
                <a:spcPct val="0"/>
              </a:spcAft>
              <a:buClrTx/>
              <a:buSzTx/>
              <a:buFontTx/>
              <a:buNone/>
              <a:tabLst/>
              <a:defRPr/>
            </a:pPr>
            <a:r>
              <a:rPr kumimoji="0" lang="sv-SE" sz="1200" b="1" i="0" u="none" strike="noStrike" kern="1200" cap="none" spc="0" normalizeH="0" baseline="0" noProof="0">
                <a:ln>
                  <a:noFill/>
                </a:ln>
                <a:solidFill>
                  <a:prstClr val="black">
                    <a:lumMod val="75000"/>
                    <a:lumOff val="25000"/>
                  </a:prstClr>
                </a:solidFill>
                <a:effectLst/>
                <a:uLnTx/>
                <a:uFillTx/>
                <a:latin typeface="Arial Narrow"/>
                <a:ea typeface="ＭＳ Ｐゴシック" charset="0"/>
                <a:cs typeface="Arial Narrow"/>
              </a:rPr>
              <a:t>Patent</a:t>
            </a:r>
          </a:p>
        </p:txBody>
      </p:sp>
      <p:sp>
        <p:nvSpPr>
          <p:cNvPr id="102" name="textruta 23"/>
          <p:cNvSpPr txBox="1"/>
          <p:nvPr/>
        </p:nvSpPr>
        <p:spPr>
          <a:xfrm>
            <a:off x="6033303" y="5089089"/>
            <a:ext cx="822661" cy="461665"/>
          </a:xfrm>
          <a:prstGeom prst="rect">
            <a:avLst/>
          </a:prstGeom>
          <a:noFill/>
        </p:spPr>
        <p:txBody>
          <a:bodyPr wrap="none" rtlCol="0">
            <a:spAutoFit/>
          </a:bodyPr>
          <a:lstStyle/>
          <a:p>
            <a:pPr marL="0" marR="0" lvl="0" indent="0" algn="ctr" defTabSz="609585" rtl="0" eaLnBrk="1" fontAlgn="base" latinLnBrk="0" hangingPunct="1">
              <a:lnSpc>
                <a:spcPct val="100000"/>
              </a:lnSpc>
              <a:spcBef>
                <a:spcPct val="0"/>
              </a:spcBef>
              <a:spcAft>
                <a:spcPct val="0"/>
              </a:spcAft>
              <a:buClrTx/>
              <a:buSzTx/>
              <a:buFontTx/>
              <a:buNone/>
              <a:tabLst/>
              <a:defRPr/>
            </a:pPr>
            <a:r>
              <a:rPr kumimoji="0" lang="sv-SE" sz="1200" b="1" i="0" u="none" strike="noStrike" kern="1200" cap="none" spc="0" normalizeH="0" baseline="0" noProof="0">
                <a:ln>
                  <a:noFill/>
                </a:ln>
                <a:solidFill>
                  <a:prstClr val="black">
                    <a:lumMod val="75000"/>
                    <a:lumOff val="25000"/>
                  </a:prstClr>
                </a:solidFill>
                <a:effectLst/>
                <a:uLnTx/>
                <a:uFillTx/>
                <a:latin typeface="Arial Narrow"/>
                <a:ea typeface="ＭＳ Ｐゴシック" charset="0"/>
                <a:cs typeface="Arial Narrow"/>
              </a:rPr>
              <a:t>Tjänste-</a:t>
            </a:r>
          </a:p>
          <a:p>
            <a:pPr marL="0" marR="0" lvl="0" indent="0" algn="ctr" defTabSz="609585" rtl="0" eaLnBrk="1" fontAlgn="base" latinLnBrk="0" hangingPunct="1">
              <a:lnSpc>
                <a:spcPct val="100000"/>
              </a:lnSpc>
              <a:spcBef>
                <a:spcPct val="0"/>
              </a:spcBef>
              <a:spcAft>
                <a:spcPct val="0"/>
              </a:spcAft>
              <a:buClrTx/>
              <a:buSzTx/>
              <a:buFontTx/>
              <a:buNone/>
              <a:tabLst/>
              <a:defRPr/>
            </a:pPr>
            <a:r>
              <a:rPr kumimoji="0" lang="sv-SE" sz="1200" b="1" i="0" u="none" strike="noStrike" kern="1200" cap="none" spc="0" normalizeH="0" baseline="0" noProof="0">
                <a:ln>
                  <a:noFill/>
                </a:ln>
                <a:solidFill>
                  <a:prstClr val="black">
                    <a:lumMod val="75000"/>
                    <a:lumOff val="25000"/>
                  </a:prstClr>
                </a:solidFill>
                <a:effectLst/>
                <a:uLnTx/>
                <a:uFillTx/>
                <a:latin typeface="Arial Narrow"/>
                <a:ea typeface="ＭＳ Ｐゴシック" charset="0"/>
                <a:cs typeface="Arial Narrow"/>
              </a:rPr>
              <a:t>innovation</a:t>
            </a:r>
          </a:p>
        </p:txBody>
      </p:sp>
      <p:sp>
        <p:nvSpPr>
          <p:cNvPr id="103" name="Rektangel 74"/>
          <p:cNvSpPr/>
          <p:nvPr/>
        </p:nvSpPr>
        <p:spPr>
          <a:xfrm>
            <a:off x="7949007" y="4585471"/>
            <a:ext cx="1947031" cy="995312"/>
          </a:xfrm>
          <a:prstGeom prst="rect">
            <a:avLst/>
          </a:prstGeom>
          <a:solidFill>
            <a:schemeClr val="accent2">
              <a:alpha val="4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sv-SE" sz="2400" b="0" i="0" u="none" strike="noStrike" kern="1200" cap="none" spc="0" normalizeH="0" baseline="0" noProof="0">
              <a:ln>
                <a:noFill/>
              </a:ln>
              <a:solidFill>
                <a:prstClr val="black">
                  <a:lumMod val="75000"/>
                  <a:lumOff val="25000"/>
                </a:prstClr>
              </a:solidFill>
              <a:effectLst/>
              <a:uLnTx/>
              <a:uFillTx/>
              <a:latin typeface="Calibri"/>
              <a:ea typeface="+mn-ea"/>
              <a:cs typeface="+mn-cs"/>
            </a:endParaRPr>
          </a:p>
        </p:txBody>
      </p:sp>
      <p:sp>
        <p:nvSpPr>
          <p:cNvPr id="104" name="textruta 4"/>
          <p:cNvSpPr txBox="1"/>
          <p:nvPr/>
        </p:nvSpPr>
        <p:spPr>
          <a:xfrm>
            <a:off x="8103284" y="4596458"/>
            <a:ext cx="620683" cy="461665"/>
          </a:xfrm>
          <a:prstGeom prst="rect">
            <a:avLst/>
          </a:prstGeom>
          <a:noFill/>
        </p:spPr>
        <p:txBody>
          <a:bodyPr wrap="none" rtlCol="0">
            <a:spAutoFit/>
          </a:bodyPr>
          <a:lstStyle/>
          <a:p>
            <a:pPr marL="0" marR="0" lvl="0" indent="0" algn="ctr" defTabSz="609585" rtl="0" eaLnBrk="1" fontAlgn="base" latinLnBrk="0" hangingPunct="1">
              <a:lnSpc>
                <a:spcPct val="100000"/>
              </a:lnSpc>
              <a:spcBef>
                <a:spcPct val="0"/>
              </a:spcBef>
              <a:spcAft>
                <a:spcPct val="0"/>
              </a:spcAft>
              <a:buClrTx/>
              <a:buSzTx/>
              <a:buFontTx/>
              <a:buNone/>
              <a:tabLst/>
              <a:defRPr/>
            </a:pPr>
            <a:r>
              <a:rPr kumimoji="0" lang="sv-SE" sz="1200" b="1" i="0" u="none" strike="noStrike" kern="1200" cap="none" spc="0" normalizeH="0" baseline="0" noProof="0">
                <a:ln>
                  <a:noFill/>
                </a:ln>
                <a:solidFill>
                  <a:prstClr val="black">
                    <a:lumMod val="75000"/>
                    <a:lumOff val="25000"/>
                  </a:prstClr>
                </a:solidFill>
                <a:effectLst/>
                <a:uLnTx/>
                <a:uFillTx/>
                <a:latin typeface="Arial Narrow"/>
                <a:ea typeface="ＭＳ Ｐゴシック" charset="0"/>
                <a:cs typeface="Arial Narrow"/>
              </a:rPr>
              <a:t>Öppen</a:t>
            </a:r>
          </a:p>
          <a:p>
            <a:pPr marL="0" marR="0" lvl="0" indent="0" algn="ctr" defTabSz="609585" rtl="0" eaLnBrk="1" fontAlgn="base" latinLnBrk="0" hangingPunct="1">
              <a:lnSpc>
                <a:spcPct val="100000"/>
              </a:lnSpc>
              <a:spcBef>
                <a:spcPct val="0"/>
              </a:spcBef>
              <a:spcAft>
                <a:spcPct val="0"/>
              </a:spcAft>
              <a:buClrTx/>
              <a:buSzTx/>
              <a:buFontTx/>
              <a:buNone/>
              <a:tabLst/>
              <a:defRPr/>
            </a:pPr>
            <a:r>
              <a:rPr kumimoji="0" lang="sv-SE" sz="1200" b="1" i="0" u="none" strike="noStrike" kern="1200" cap="none" spc="0" normalizeH="0" baseline="0" noProof="0">
                <a:ln>
                  <a:noFill/>
                </a:ln>
                <a:solidFill>
                  <a:prstClr val="black">
                    <a:lumMod val="75000"/>
                    <a:lumOff val="25000"/>
                  </a:prstClr>
                </a:solidFill>
                <a:effectLst/>
                <a:uLnTx/>
                <a:uFillTx/>
                <a:latin typeface="Arial Narrow"/>
                <a:ea typeface="ＭＳ Ｐゴシック" charset="0"/>
                <a:cs typeface="Arial Narrow"/>
              </a:rPr>
              <a:t>källkod</a:t>
            </a:r>
          </a:p>
        </p:txBody>
      </p:sp>
      <p:cxnSp>
        <p:nvCxnSpPr>
          <p:cNvPr id="105" name="Rak 15"/>
          <p:cNvCxnSpPr/>
          <p:nvPr/>
        </p:nvCxnSpPr>
        <p:spPr>
          <a:xfrm>
            <a:off x="8883307" y="4593525"/>
            <a:ext cx="0" cy="987259"/>
          </a:xfrm>
          <a:prstGeom prst="line">
            <a:avLst/>
          </a:prstGeom>
          <a:ln w="25400">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06" name="Rak 17"/>
          <p:cNvCxnSpPr/>
          <p:nvPr/>
        </p:nvCxnSpPr>
        <p:spPr>
          <a:xfrm>
            <a:off x="7949007" y="5082909"/>
            <a:ext cx="1947031" cy="0"/>
          </a:xfrm>
          <a:prstGeom prst="line">
            <a:avLst/>
          </a:prstGeom>
          <a:ln w="25400">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7" name="textruta 20"/>
          <p:cNvSpPr txBox="1"/>
          <p:nvPr/>
        </p:nvSpPr>
        <p:spPr>
          <a:xfrm>
            <a:off x="9031788" y="5096637"/>
            <a:ext cx="718465" cy="461665"/>
          </a:xfrm>
          <a:prstGeom prst="rect">
            <a:avLst/>
          </a:prstGeom>
          <a:noFill/>
        </p:spPr>
        <p:txBody>
          <a:bodyPr wrap="none" rtlCol="0">
            <a:spAutoFit/>
          </a:bodyPr>
          <a:lstStyle/>
          <a:p>
            <a:pPr marL="0" marR="0" lvl="0" indent="0" algn="ctr" defTabSz="609585" rtl="0" eaLnBrk="1" fontAlgn="base" latinLnBrk="0" hangingPunct="1">
              <a:lnSpc>
                <a:spcPct val="100000"/>
              </a:lnSpc>
              <a:spcBef>
                <a:spcPct val="0"/>
              </a:spcBef>
              <a:spcAft>
                <a:spcPct val="0"/>
              </a:spcAft>
              <a:buClrTx/>
              <a:buSzTx/>
              <a:buFontTx/>
              <a:buNone/>
              <a:tabLst/>
              <a:defRPr/>
            </a:pPr>
            <a:r>
              <a:rPr kumimoji="0" lang="sv-SE" sz="1200" b="1" i="0" u="none" strike="noStrike" kern="1200" cap="none" spc="0" normalizeH="0" baseline="0" noProof="0" err="1">
                <a:ln>
                  <a:noFill/>
                </a:ln>
                <a:solidFill>
                  <a:prstClr val="black">
                    <a:lumMod val="75000"/>
                    <a:lumOff val="25000"/>
                  </a:prstClr>
                </a:solidFill>
                <a:effectLst/>
                <a:uLnTx/>
                <a:uFillTx/>
                <a:latin typeface="Arial Narrow"/>
                <a:ea typeface="ＭＳ Ｐゴシック" charset="0"/>
                <a:cs typeface="Arial Narrow"/>
              </a:rPr>
              <a:t>Crowd</a:t>
            </a:r>
            <a:r>
              <a:rPr kumimoji="0" lang="sv-SE" sz="1200" b="1" i="0" u="none" strike="noStrike" kern="1200" cap="none" spc="0" normalizeH="0" baseline="0" noProof="0">
                <a:ln>
                  <a:noFill/>
                </a:ln>
                <a:solidFill>
                  <a:prstClr val="black">
                    <a:lumMod val="75000"/>
                    <a:lumOff val="25000"/>
                  </a:prstClr>
                </a:solidFill>
                <a:effectLst/>
                <a:uLnTx/>
                <a:uFillTx/>
                <a:latin typeface="Arial Narrow"/>
                <a:ea typeface="ＭＳ Ｐゴシック" charset="0"/>
                <a:cs typeface="Arial Narrow"/>
              </a:rPr>
              <a:t>-</a:t>
            </a:r>
          </a:p>
          <a:p>
            <a:pPr marL="0" marR="0" lvl="0" indent="0" algn="ctr" defTabSz="609585" rtl="0" eaLnBrk="1" fontAlgn="base" latinLnBrk="0" hangingPunct="1">
              <a:lnSpc>
                <a:spcPct val="100000"/>
              </a:lnSpc>
              <a:spcBef>
                <a:spcPct val="0"/>
              </a:spcBef>
              <a:spcAft>
                <a:spcPct val="0"/>
              </a:spcAft>
              <a:buClrTx/>
              <a:buSzTx/>
              <a:buFontTx/>
              <a:buNone/>
              <a:tabLst/>
              <a:defRPr/>
            </a:pPr>
            <a:r>
              <a:rPr kumimoji="0" lang="sv-SE" sz="1200" b="1" i="0" u="none" strike="noStrike" kern="1200" cap="none" spc="0" normalizeH="0" baseline="0" noProof="0" err="1">
                <a:ln>
                  <a:noFill/>
                </a:ln>
                <a:solidFill>
                  <a:prstClr val="black">
                    <a:lumMod val="75000"/>
                    <a:lumOff val="25000"/>
                  </a:prstClr>
                </a:solidFill>
                <a:effectLst/>
                <a:uLnTx/>
                <a:uFillTx/>
                <a:latin typeface="Arial Narrow"/>
                <a:ea typeface="ＭＳ Ｐゴシック" charset="0"/>
                <a:cs typeface="Arial Narrow"/>
              </a:rPr>
              <a:t>sourcing</a:t>
            </a:r>
            <a:endParaRPr kumimoji="0" lang="sv-SE" sz="1200" b="1" i="0" u="none" strike="noStrike" kern="1200" cap="none" spc="0" normalizeH="0" baseline="0" noProof="0">
              <a:ln>
                <a:noFill/>
              </a:ln>
              <a:solidFill>
                <a:prstClr val="black">
                  <a:lumMod val="75000"/>
                  <a:lumOff val="25000"/>
                </a:prstClr>
              </a:solidFill>
              <a:effectLst/>
              <a:uLnTx/>
              <a:uFillTx/>
              <a:latin typeface="Arial Narrow"/>
              <a:ea typeface="ＭＳ Ｐゴシック" charset="0"/>
              <a:cs typeface="Arial Narrow"/>
            </a:endParaRPr>
          </a:p>
        </p:txBody>
      </p:sp>
      <p:sp>
        <p:nvSpPr>
          <p:cNvPr id="108" name="textruta 22"/>
          <p:cNvSpPr txBox="1"/>
          <p:nvPr/>
        </p:nvSpPr>
        <p:spPr>
          <a:xfrm>
            <a:off x="8854523" y="4608222"/>
            <a:ext cx="1048684" cy="461665"/>
          </a:xfrm>
          <a:prstGeom prst="rect">
            <a:avLst/>
          </a:prstGeom>
          <a:noFill/>
        </p:spPr>
        <p:txBody>
          <a:bodyPr wrap="none" rtlCol="0">
            <a:spAutoFit/>
          </a:bodyPr>
          <a:lstStyle/>
          <a:p>
            <a:pPr marL="0" marR="0" lvl="0" indent="0" algn="ctr" defTabSz="609585" rtl="0" eaLnBrk="1" fontAlgn="base" latinLnBrk="0" hangingPunct="1">
              <a:lnSpc>
                <a:spcPct val="100000"/>
              </a:lnSpc>
              <a:spcBef>
                <a:spcPct val="0"/>
              </a:spcBef>
              <a:spcAft>
                <a:spcPct val="0"/>
              </a:spcAft>
              <a:buClrTx/>
              <a:buSzTx/>
              <a:buFontTx/>
              <a:buNone/>
              <a:tabLst/>
              <a:defRPr/>
            </a:pPr>
            <a:r>
              <a:rPr kumimoji="0" lang="sv-SE" sz="1200" b="1" i="0" u="none" strike="noStrike" kern="1200" cap="none" spc="0" normalizeH="0" baseline="0" noProof="0">
                <a:ln>
                  <a:noFill/>
                </a:ln>
                <a:solidFill>
                  <a:prstClr val="black">
                    <a:lumMod val="75000"/>
                    <a:lumOff val="25000"/>
                  </a:prstClr>
                </a:solidFill>
                <a:effectLst/>
                <a:uLnTx/>
                <a:uFillTx/>
                <a:latin typeface="Arial Narrow"/>
                <a:ea typeface="ＭＳ Ｐゴシック" charset="0"/>
                <a:cs typeface="Arial Narrow"/>
              </a:rPr>
              <a:t>Gemensamma</a:t>
            </a:r>
          </a:p>
          <a:p>
            <a:pPr marL="0" marR="0" lvl="0" indent="0" algn="ctr" defTabSz="609585" rtl="0" eaLnBrk="1" fontAlgn="base" latinLnBrk="0" hangingPunct="1">
              <a:lnSpc>
                <a:spcPct val="100000"/>
              </a:lnSpc>
              <a:spcBef>
                <a:spcPct val="0"/>
              </a:spcBef>
              <a:spcAft>
                <a:spcPct val="0"/>
              </a:spcAft>
              <a:buClrTx/>
              <a:buSzTx/>
              <a:buFontTx/>
              <a:buNone/>
              <a:tabLst/>
              <a:defRPr/>
            </a:pPr>
            <a:r>
              <a:rPr kumimoji="0" lang="sv-SE" sz="1200" b="1" i="0" u="none" strike="noStrike" kern="1200" cap="none" spc="0" normalizeH="0" baseline="0" noProof="0">
                <a:ln>
                  <a:noFill/>
                </a:ln>
                <a:solidFill>
                  <a:prstClr val="black">
                    <a:lumMod val="75000"/>
                    <a:lumOff val="25000"/>
                  </a:prstClr>
                </a:solidFill>
                <a:effectLst/>
                <a:uLnTx/>
                <a:uFillTx/>
                <a:latin typeface="Arial Narrow"/>
                <a:ea typeface="ＭＳ Ｐゴシック" charset="0"/>
                <a:cs typeface="Arial Narrow"/>
              </a:rPr>
              <a:t>plattformar</a:t>
            </a:r>
          </a:p>
        </p:txBody>
      </p:sp>
      <p:sp>
        <p:nvSpPr>
          <p:cNvPr id="109" name="textruta 23"/>
          <p:cNvSpPr txBox="1"/>
          <p:nvPr/>
        </p:nvSpPr>
        <p:spPr>
          <a:xfrm>
            <a:off x="8005869" y="5092732"/>
            <a:ext cx="780983" cy="461665"/>
          </a:xfrm>
          <a:prstGeom prst="rect">
            <a:avLst/>
          </a:prstGeom>
          <a:noFill/>
        </p:spPr>
        <p:txBody>
          <a:bodyPr wrap="none" rtlCol="0">
            <a:spAutoFit/>
          </a:bodyPr>
          <a:lstStyle/>
          <a:p>
            <a:pPr marL="0" marR="0" lvl="0" indent="0" algn="ctr" defTabSz="609585" rtl="0" eaLnBrk="1" fontAlgn="base" latinLnBrk="0" hangingPunct="1">
              <a:lnSpc>
                <a:spcPct val="100000"/>
              </a:lnSpc>
              <a:spcBef>
                <a:spcPct val="0"/>
              </a:spcBef>
              <a:spcAft>
                <a:spcPct val="0"/>
              </a:spcAft>
              <a:buClrTx/>
              <a:buSzTx/>
              <a:buFontTx/>
              <a:buNone/>
              <a:tabLst/>
              <a:defRPr/>
            </a:pPr>
            <a:r>
              <a:rPr kumimoji="0" lang="sv-SE" sz="1200" b="1" i="0" u="none" strike="noStrike" kern="1200" cap="none" spc="0" normalizeH="0" baseline="0" noProof="0" err="1">
                <a:ln>
                  <a:noFill/>
                </a:ln>
                <a:solidFill>
                  <a:prstClr val="black">
                    <a:lumMod val="75000"/>
                    <a:lumOff val="25000"/>
                  </a:prstClr>
                </a:solidFill>
                <a:effectLst/>
                <a:uLnTx/>
                <a:uFillTx/>
                <a:latin typeface="Arial Narrow"/>
                <a:ea typeface="ＭＳ Ｐゴシック" charset="0"/>
                <a:cs typeface="Arial Narrow"/>
              </a:rPr>
              <a:t>Creative</a:t>
            </a:r>
            <a:endParaRPr kumimoji="0" lang="sv-SE" sz="1200" b="1" i="0" u="none" strike="noStrike" kern="1200" cap="none" spc="0" normalizeH="0" baseline="0" noProof="0">
              <a:ln>
                <a:noFill/>
              </a:ln>
              <a:solidFill>
                <a:prstClr val="black">
                  <a:lumMod val="75000"/>
                  <a:lumOff val="25000"/>
                </a:prstClr>
              </a:solidFill>
              <a:effectLst/>
              <a:uLnTx/>
              <a:uFillTx/>
              <a:latin typeface="Arial Narrow"/>
              <a:ea typeface="ＭＳ Ｐゴシック" charset="0"/>
              <a:cs typeface="Arial Narrow"/>
            </a:endParaRPr>
          </a:p>
          <a:p>
            <a:pPr marL="0" marR="0" lvl="0" indent="0" algn="ctr" defTabSz="609585" rtl="0" eaLnBrk="1" fontAlgn="base" latinLnBrk="0" hangingPunct="1">
              <a:lnSpc>
                <a:spcPct val="100000"/>
              </a:lnSpc>
              <a:spcBef>
                <a:spcPct val="0"/>
              </a:spcBef>
              <a:spcAft>
                <a:spcPct val="0"/>
              </a:spcAft>
              <a:buClrTx/>
              <a:buSzTx/>
              <a:buFontTx/>
              <a:buNone/>
              <a:tabLst/>
              <a:defRPr/>
            </a:pPr>
            <a:r>
              <a:rPr kumimoji="0" lang="sv-SE" sz="1200" b="1" i="0" u="none" strike="noStrike" kern="1200" cap="none" spc="0" normalizeH="0" baseline="0" noProof="0" err="1">
                <a:ln>
                  <a:noFill/>
                </a:ln>
                <a:solidFill>
                  <a:prstClr val="black">
                    <a:lumMod val="75000"/>
                    <a:lumOff val="25000"/>
                  </a:prstClr>
                </a:solidFill>
                <a:effectLst/>
                <a:uLnTx/>
                <a:uFillTx/>
                <a:latin typeface="Arial Narrow"/>
                <a:ea typeface="ＭＳ Ｐゴシック" charset="0"/>
                <a:cs typeface="Arial Narrow"/>
              </a:rPr>
              <a:t>commons</a:t>
            </a:r>
            <a:endParaRPr kumimoji="0" lang="sv-SE" sz="1200" b="1" i="0" u="none" strike="noStrike" kern="1200" cap="none" spc="0" normalizeH="0" baseline="0" noProof="0">
              <a:ln>
                <a:noFill/>
              </a:ln>
              <a:solidFill>
                <a:prstClr val="black">
                  <a:lumMod val="75000"/>
                  <a:lumOff val="25000"/>
                </a:prstClr>
              </a:solidFill>
              <a:effectLst/>
              <a:uLnTx/>
              <a:uFillTx/>
              <a:latin typeface="Arial Narrow"/>
              <a:ea typeface="ＭＳ Ｐゴシック" charset="0"/>
              <a:cs typeface="Arial Narrow"/>
            </a:endParaRPr>
          </a:p>
        </p:txBody>
      </p:sp>
      <p:sp>
        <p:nvSpPr>
          <p:cNvPr id="110" name="Rectangle 109"/>
          <p:cNvSpPr/>
          <p:nvPr/>
        </p:nvSpPr>
        <p:spPr>
          <a:xfrm>
            <a:off x="8936592" y="1977328"/>
            <a:ext cx="971061" cy="2545859"/>
          </a:xfrm>
          <a:prstGeom prst="rect">
            <a:avLst/>
          </a:prstGeom>
          <a:noFill/>
          <a:ln>
            <a:prstDash val="dash"/>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609585" rtl="0" eaLnBrk="1" fontAlgn="base" latinLnBrk="0" hangingPunct="1">
              <a:lnSpc>
                <a:spcPct val="100000"/>
              </a:lnSpc>
              <a:spcBef>
                <a:spcPct val="0"/>
              </a:spcBef>
              <a:spcAft>
                <a:spcPct val="0"/>
              </a:spcAft>
              <a:buClrTx/>
              <a:buSzTx/>
              <a:buFontTx/>
              <a:buNone/>
              <a:tabLst/>
              <a:defRPr/>
            </a:pPr>
            <a:endParaRPr kumimoji="0" lang="en-US" sz="24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26645805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339F98-5EDA-DC29-377A-810C7BE5F8A9}"/>
            </a:ext>
          </a:extLst>
        </p:cNvPr>
        <p:cNvGrpSpPr/>
        <p:nvPr/>
      </p:nvGrpSpPr>
      <p:grpSpPr>
        <a:xfrm>
          <a:off x="0" y="0"/>
          <a:ext cx="0" cy="0"/>
          <a:chOff x="0" y="0"/>
          <a:chExt cx="0" cy="0"/>
        </a:xfrm>
      </p:grpSpPr>
      <p:sp>
        <p:nvSpPr>
          <p:cNvPr id="3" name="Rubrik 2">
            <a:extLst>
              <a:ext uri="{FF2B5EF4-FFF2-40B4-BE49-F238E27FC236}">
                <a16:creationId xmlns:a16="http://schemas.microsoft.com/office/drawing/2014/main" id="{1CDCA93B-4C28-EA26-6278-DD2ABCABF679}"/>
              </a:ext>
            </a:extLst>
          </p:cNvPr>
          <p:cNvSpPr>
            <a:spLocks noGrp="1"/>
          </p:cNvSpPr>
          <p:nvPr>
            <p:ph type="title"/>
          </p:nvPr>
        </p:nvSpPr>
        <p:spPr>
          <a:xfrm>
            <a:off x="912000" y="418001"/>
            <a:ext cx="10441800" cy="759209"/>
          </a:xfrm>
        </p:spPr>
        <p:txBody>
          <a:bodyPr/>
          <a:lstStyle/>
          <a:p>
            <a:pPr marL="287859" indent="-287859"/>
            <a:r>
              <a:rPr lang="en-SE" sz="3600" dirty="0"/>
              <a:t>Researchers have the right to utilize their results!</a:t>
            </a:r>
          </a:p>
        </p:txBody>
      </p:sp>
      <p:sp>
        <p:nvSpPr>
          <p:cNvPr id="7" name="Platshållare för innehåll 6">
            <a:extLst>
              <a:ext uri="{FF2B5EF4-FFF2-40B4-BE49-F238E27FC236}">
                <a16:creationId xmlns:a16="http://schemas.microsoft.com/office/drawing/2014/main" id="{D4A6D934-19EB-2DA6-A578-FA98DB136C7A}"/>
              </a:ext>
            </a:extLst>
          </p:cNvPr>
          <p:cNvSpPr>
            <a:spLocks noGrp="1"/>
          </p:cNvSpPr>
          <p:nvPr>
            <p:ph sz="quarter" idx="12"/>
          </p:nvPr>
        </p:nvSpPr>
        <p:spPr>
          <a:xfrm>
            <a:off x="912002" y="1431210"/>
            <a:ext cx="10644998" cy="4754789"/>
          </a:xfrm>
        </p:spPr>
        <p:txBody>
          <a:bodyPr vert="horz" lIns="0" tIns="0" rIns="0" bIns="0" rtlCol="0" anchor="t">
            <a:noAutofit/>
          </a:bodyPr>
          <a:lstStyle/>
          <a:p>
            <a:pPr marL="287859" indent="-287859"/>
            <a:r>
              <a:rPr lang="en-SE" dirty="0"/>
              <a:t>Teachers’ exemption (lärarundantaget)</a:t>
            </a:r>
            <a:endParaRPr lang="en-GB" dirty="0">
              <a:solidFill>
                <a:schemeClr val="bg1"/>
              </a:solidFill>
            </a:endParaRPr>
          </a:p>
          <a:p>
            <a:pPr marL="575852" lvl="1" indent="-287859"/>
            <a:r>
              <a:rPr lang="en-GB" sz="1800" dirty="0">
                <a:solidFill>
                  <a:schemeClr val="bg1"/>
                </a:solidFill>
              </a:rPr>
              <a:t>Swedish law (1949:345) (LAU) </a:t>
            </a:r>
          </a:p>
          <a:p>
            <a:pPr marL="575852" lvl="1" indent="-287859"/>
            <a:r>
              <a:rPr lang="en-SE" sz="1800" dirty="0">
                <a:solidFill>
                  <a:schemeClr val="bg1"/>
                </a:solidFill>
              </a:rPr>
              <a:t>A</a:t>
            </a:r>
            <a:r>
              <a:rPr lang="en-GB" sz="1800" dirty="0">
                <a:solidFill>
                  <a:schemeClr val="bg1"/>
                </a:solidFill>
              </a:rPr>
              <a:t>n exemption from the principle of the employer’s right to employee inventions.</a:t>
            </a:r>
          </a:p>
          <a:p>
            <a:pPr marL="575852" lvl="1" indent="-287859"/>
            <a:r>
              <a:rPr lang="en-US" sz="1800" i="1" dirty="0">
                <a:solidFill>
                  <a:schemeClr val="bg1"/>
                </a:solidFill>
              </a:rPr>
              <a:t>Patentable</a:t>
            </a:r>
            <a:r>
              <a:rPr lang="en-US" sz="1800" dirty="0">
                <a:solidFill>
                  <a:schemeClr val="bg1"/>
                </a:solidFill>
              </a:rPr>
              <a:t> inventions belong to the employed teacher/s who created them, even if they were produced within the scope of their work at the university.</a:t>
            </a:r>
          </a:p>
          <a:p>
            <a:pPr marL="575852" lvl="1" indent="-287859"/>
            <a:r>
              <a:rPr lang="en-US" sz="1800" dirty="0">
                <a:solidFill>
                  <a:schemeClr val="bg1"/>
                </a:solidFill>
              </a:rPr>
              <a:t>Almost unique to Sweden’s universities</a:t>
            </a:r>
          </a:p>
          <a:p>
            <a:pPr marL="575852" lvl="1" indent="-287859"/>
            <a:r>
              <a:rPr lang="en-US" sz="1800" dirty="0">
                <a:solidFill>
                  <a:schemeClr val="bg1"/>
                </a:solidFill>
              </a:rPr>
              <a:t>Not the case for hospitals/healthcare </a:t>
            </a:r>
            <a:r>
              <a:rPr lang="en-US" sz="1800" dirty="0" err="1">
                <a:solidFill>
                  <a:schemeClr val="bg1"/>
                </a:solidFill>
              </a:rPr>
              <a:t>organisations</a:t>
            </a:r>
            <a:br>
              <a:rPr lang="en-US" sz="1600" dirty="0">
                <a:solidFill>
                  <a:schemeClr val="bg1"/>
                </a:solidFill>
              </a:rPr>
            </a:br>
            <a:br>
              <a:rPr lang="en-US" sz="1600" dirty="0">
                <a:solidFill>
                  <a:schemeClr val="bg1"/>
                </a:solidFill>
              </a:rPr>
            </a:br>
            <a:endParaRPr lang="en-US" sz="1600" dirty="0">
              <a:solidFill>
                <a:schemeClr val="bg1"/>
              </a:solidFill>
            </a:endParaRPr>
          </a:p>
          <a:p>
            <a:pPr marL="287859" indent="-287859"/>
            <a:r>
              <a:rPr lang="en-US" dirty="0">
                <a:solidFill>
                  <a:schemeClr val="bg1"/>
                </a:solidFill>
              </a:rPr>
              <a:t>University of Gothenburg IP Policy </a:t>
            </a:r>
          </a:p>
          <a:p>
            <a:pPr lvl="1"/>
            <a:r>
              <a:rPr lang="en-US" sz="1800" dirty="0">
                <a:solidFill>
                  <a:schemeClr val="bg1"/>
                </a:solidFill>
              </a:rPr>
              <a:t>Includes also non-teacher employees who perform independent research and take part in the creation of an invention (e.g. PhD students)</a:t>
            </a:r>
          </a:p>
          <a:p>
            <a:pPr lvl="1"/>
            <a:r>
              <a:rPr lang="en-US" sz="1800" dirty="0">
                <a:solidFill>
                  <a:schemeClr val="bg1"/>
                </a:solidFill>
              </a:rPr>
              <a:t>Grants the creator/s the rights to spread, commercialize or in other ways utilize (</a:t>
            </a:r>
            <a:r>
              <a:rPr lang="en-US" sz="1800" dirty="0" err="1">
                <a:solidFill>
                  <a:schemeClr val="bg1"/>
                </a:solidFill>
              </a:rPr>
              <a:t>nyttiggöra</a:t>
            </a:r>
            <a:r>
              <a:rPr lang="en-US" sz="1800" dirty="0">
                <a:solidFill>
                  <a:schemeClr val="bg1"/>
                </a:solidFill>
              </a:rPr>
              <a:t>) their </a:t>
            </a:r>
            <a:r>
              <a:rPr lang="en-US" sz="1800" i="1" dirty="0">
                <a:solidFill>
                  <a:schemeClr val="bg1"/>
                </a:solidFill>
              </a:rPr>
              <a:t>intellectual property rights (IPR) </a:t>
            </a:r>
            <a:r>
              <a:rPr lang="en-US" sz="1800" dirty="0">
                <a:solidFill>
                  <a:schemeClr val="bg1"/>
                </a:solidFill>
              </a:rPr>
              <a:t>(not just patents)</a:t>
            </a:r>
          </a:p>
          <a:p>
            <a:pPr lvl="1"/>
            <a:endParaRPr lang="en-US" sz="1400" dirty="0">
              <a:solidFill>
                <a:schemeClr val="bg1"/>
              </a:solidFill>
            </a:endParaRPr>
          </a:p>
          <a:p>
            <a:endParaRPr lang="en-US" sz="1400" dirty="0">
              <a:solidFill>
                <a:schemeClr val="bg1"/>
              </a:solidFill>
            </a:endParaRPr>
          </a:p>
          <a:p>
            <a:pPr marL="575852" lvl="1" indent="-287859"/>
            <a:endParaRPr lang="en-US" sz="1400" dirty="0">
              <a:solidFill>
                <a:srgbClr val="000000"/>
              </a:solidFill>
            </a:endParaRPr>
          </a:p>
          <a:p>
            <a:pPr marL="287859" indent="-287859"/>
            <a:endParaRPr lang="sv-SE" sz="1400" dirty="0">
              <a:ea typeface="ＭＳ Ｐゴシック"/>
            </a:endParaRPr>
          </a:p>
        </p:txBody>
      </p:sp>
    </p:spTree>
    <p:extLst>
      <p:ext uri="{BB962C8B-B14F-4D97-AF65-F5344CB8AC3E}">
        <p14:creationId xmlns:p14="http://schemas.microsoft.com/office/powerpoint/2010/main" val="4200414084"/>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6" end="6"/>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7" end="7"/>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ABEB9EEE-02CD-7931-CE21-E324871416E0}"/>
              </a:ext>
            </a:extLst>
          </p:cNvPr>
          <p:cNvSpPr>
            <a:spLocks noGrp="1"/>
          </p:cNvSpPr>
          <p:nvPr>
            <p:ph sz="quarter" idx="13"/>
          </p:nvPr>
        </p:nvSpPr>
        <p:spPr>
          <a:xfrm>
            <a:off x="5602221" y="1920000"/>
            <a:ext cx="5088000" cy="3919987"/>
          </a:xfrm>
        </p:spPr>
        <p:txBody>
          <a:bodyPr>
            <a:normAutofit lnSpcReduction="10000"/>
          </a:bodyPr>
          <a:lstStyle/>
          <a:p>
            <a:r>
              <a:rPr lang="en-US" dirty="0"/>
              <a:t>MSc in Molecular biology</a:t>
            </a:r>
          </a:p>
          <a:p>
            <a:r>
              <a:rPr lang="en-US" dirty="0"/>
              <a:t>University diploma in Journalism </a:t>
            </a:r>
          </a:p>
          <a:p>
            <a:r>
              <a:rPr lang="en-US" dirty="0"/>
              <a:t>PhD in Medicine</a:t>
            </a:r>
            <a:r>
              <a:rPr lang="en-US" dirty="0">
                <a:solidFill>
                  <a:schemeClr val="bg1">
                    <a:lumMod val="65000"/>
                  </a:schemeClr>
                </a:solidFill>
              </a:rPr>
              <a:t> (lipoproteins in the Metabolic syndrome)</a:t>
            </a:r>
          </a:p>
          <a:p>
            <a:r>
              <a:rPr lang="en-US" dirty="0"/>
              <a:t>Innovation advisor since 2011 </a:t>
            </a:r>
            <a:r>
              <a:rPr lang="en-US" dirty="0">
                <a:solidFill>
                  <a:schemeClr val="bg1">
                    <a:lumMod val="65000"/>
                  </a:schemeClr>
                </a:solidFill>
              </a:rPr>
              <a:t>(within science and medicine)</a:t>
            </a:r>
          </a:p>
          <a:p>
            <a:r>
              <a:rPr lang="en-US" dirty="0"/>
              <a:t>Team leader since 2019 </a:t>
            </a:r>
            <a:r>
              <a:rPr lang="en-US" dirty="0">
                <a:solidFill>
                  <a:schemeClr val="bg1">
                    <a:lumMod val="65000"/>
                  </a:schemeClr>
                </a:solidFill>
              </a:rPr>
              <a:t>(university-wide support, group of 9 innovation advisors)</a:t>
            </a:r>
          </a:p>
          <a:p>
            <a:pPr marL="0" indent="0">
              <a:buNone/>
            </a:pPr>
            <a:endParaRPr lang="en-US" dirty="0"/>
          </a:p>
        </p:txBody>
      </p:sp>
      <p:sp>
        <p:nvSpPr>
          <p:cNvPr id="4" name="Title 3">
            <a:extLst>
              <a:ext uri="{FF2B5EF4-FFF2-40B4-BE49-F238E27FC236}">
                <a16:creationId xmlns:a16="http://schemas.microsoft.com/office/drawing/2014/main" id="{799BB8DE-AC8F-4660-AB3B-2CCA0C89806E}"/>
              </a:ext>
            </a:extLst>
          </p:cNvPr>
          <p:cNvSpPr>
            <a:spLocks noGrp="1"/>
          </p:cNvSpPr>
          <p:nvPr>
            <p:ph type="title"/>
          </p:nvPr>
        </p:nvSpPr>
        <p:spPr>
          <a:xfrm>
            <a:off x="1958979" y="631397"/>
            <a:ext cx="9394821" cy="759209"/>
          </a:xfrm>
        </p:spPr>
        <p:txBody>
          <a:bodyPr/>
          <a:lstStyle/>
          <a:p>
            <a:r>
              <a:rPr lang="sv-SE" dirty="0"/>
              <a:t>Camilla, University </a:t>
            </a:r>
            <a:r>
              <a:rPr lang="sv-SE" dirty="0" err="1"/>
              <a:t>of</a:t>
            </a:r>
            <a:r>
              <a:rPr lang="sv-SE" dirty="0"/>
              <a:t> Gothenburg</a:t>
            </a:r>
          </a:p>
        </p:txBody>
      </p:sp>
      <p:pic>
        <p:nvPicPr>
          <p:cNvPr id="7" name="Picture 6">
            <a:extLst>
              <a:ext uri="{FF2B5EF4-FFF2-40B4-BE49-F238E27FC236}">
                <a16:creationId xmlns:a16="http://schemas.microsoft.com/office/drawing/2014/main" id="{6A611E7F-E97B-ACAD-DDF5-6DF6C8CA5709}"/>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1958979" y="1920000"/>
            <a:ext cx="2594462" cy="3646800"/>
          </a:xfrm>
          <a:prstGeom prst="rect">
            <a:avLst/>
          </a:prstGeom>
        </p:spPr>
      </p:pic>
    </p:spTree>
    <p:extLst>
      <p:ext uri="{BB962C8B-B14F-4D97-AF65-F5344CB8AC3E}">
        <p14:creationId xmlns:p14="http://schemas.microsoft.com/office/powerpoint/2010/main" val="3629576641"/>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5455987-3173-FFD9-D487-F418FB2224A9}"/>
              </a:ext>
            </a:extLst>
          </p:cNvPr>
          <p:cNvSpPr>
            <a:spLocks noGrp="1"/>
          </p:cNvSpPr>
          <p:nvPr>
            <p:ph sz="quarter" idx="12"/>
          </p:nvPr>
        </p:nvSpPr>
        <p:spPr>
          <a:xfrm>
            <a:off x="746900" y="2496065"/>
            <a:ext cx="6816000" cy="3212754"/>
          </a:xfrm>
        </p:spPr>
        <p:txBody>
          <a:bodyPr>
            <a:normAutofit lnSpcReduction="10000"/>
          </a:bodyPr>
          <a:lstStyle/>
          <a:p>
            <a:pPr defTabSz="914400" eaLnBrk="0" hangingPunct="0">
              <a:spcBef>
                <a:spcPct val="0"/>
              </a:spcBef>
              <a:spcAft>
                <a:spcPts val="600"/>
              </a:spcAft>
            </a:pPr>
            <a:r>
              <a:rPr lang="en-GB"/>
              <a:t>The University of Gothenburg’s </a:t>
            </a:r>
            <a:r>
              <a:rPr lang="sv-SE" altLang="sv-SE">
                <a:hlinkClick r:id="rId3"/>
              </a:rPr>
              <a:t>rules</a:t>
            </a:r>
            <a:r>
              <a:rPr lang="sv-SE" altLang="sv-SE"/>
              <a:t> for how to manage </a:t>
            </a:r>
            <a:r>
              <a:rPr lang="sv-SE" altLang="sv-SE" i="1"/>
              <a:t>research data</a:t>
            </a:r>
            <a:br>
              <a:rPr lang="sv-SE" altLang="sv-SE" b="1"/>
            </a:br>
            <a:endParaRPr lang="en-SE" b="1"/>
          </a:p>
          <a:p>
            <a:pPr defTabSz="914400" eaLnBrk="0" hangingPunct="0">
              <a:spcBef>
                <a:spcPct val="0"/>
              </a:spcBef>
              <a:spcAft>
                <a:spcPts val="600"/>
              </a:spcAft>
            </a:pPr>
            <a:r>
              <a:rPr lang="en-GB"/>
              <a:t>The University of Gothenburg’s </a:t>
            </a:r>
            <a:r>
              <a:rPr kumimoji="0" lang="sv-SE" altLang="sv-SE" b="0" i="0" u="none" strike="noStrike" cap="none" normalizeH="0" baseline="0">
                <a:ln>
                  <a:noFill/>
                </a:ln>
                <a:effectLst/>
                <a:hlinkClick r:id="rId4"/>
              </a:rPr>
              <a:t>policy</a:t>
            </a:r>
            <a:r>
              <a:rPr kumimoji="0" lang="sv-SE" altLang="sv-SE" b="0" i="0" u="none" strike="noStrike" cap="none" normalizeH="0" baseline="0">
                <a:ln>
                  <a:noFill/>
                </a:ln>
                <a:effectLst/>
              </a:rPr>
              <a:t> </a:t>
            </a:r>
            <a:br>
              <a:rPr kumimoji="0" lang="sv-SE" altLang="sv-SE" b="0" i="0" u="none" strike="noStrike" cap="none" normalizeH="0" baseline="0">
                <a:ln>
                  <a:noFill/>
                </a:ln>
                <a:effectLst/>
              </a:rPr>
            </a:br>
            <a:r>
              <a:rPr kumimoji="0" lang="sv-SE" altLang="sv-SE" b="0" i="0" u="none" strike="noStrike" cap="none" normalizeH="0" baseline="0">
                <a:ln>
                  <a:noFill/>
                </a:ln>
                <a:effectLst/>
              </a:rPr>
              <a:t>for rights of use to </a:t>
            </a:r>
            <a:r>
              <a:rPr kumimoji="0" lang="sv-SE" altLang="sv-SE" i="1" u="none" strike="noStrike" cap="none" normalizeH="0" baseline="0">
                <a:ln>
                  <a:noFill/>
                </a:ln>
                <a:effectLst/>
              </a:rPr>
              <a:t>copyright protected material</a:t>
            </a:r>
            <a:br>
              <a:rPr kumimoji="0" lang="sv-SE" altLang="sv-SE" b="1" i="0" u="none" strike="noStrike" cap="none" normalizeH="0" baseline="0">
                <a:ln>
                  <a:noFill/>
                </a:ln>
                <a:effectLst/>
              </a:rPr>
            </a:br>
            <a:endParaRPr lang="en-GB" b="1"/>
          </a:p>
          <a:p>
            <a:pPr defTabSz="914400" eaLnBrk="0" hangingPunct="0">
              <a:spcBef>
                <a:spcPct val="0"/>
              </a:spcBef>
              <a:spcAft>
                <a:spcPts val="600"/>
              </a:spcAft>
            </a:pPr>
            <a:r>
              <a:rPr lang="en-GB"/>
              <a:t>The University of Gothenburg’s </a:t>
            </a:r>
            <a:r>
              <a:rPr lang="en-GB">
                <a:hlinkClick r:id="rId5"/>
              </a:rPr>
              <a:t>policy</a:t>
            </a:r>
            <a:r>
              <a:rPr lang="en-GB"/>
              <a:t> </a:t>
            </a:r>
            <a:br>
              <a:rPr lang="en-GB"/>
            </a:br>
            <a:r>
              <a:rPr lang="en-GB"/>
              <a:t>for </a:t>
            </a:r>
            <a:r>
              <a:rPr lang="en-GB" i="1"/>
              <a:t>intellectual property rights</a:t>
            </a:r>
            <a:endParaRPr lang="en-GB" i="1" dirty="0"/>
          </a:p>
        </p:txBody>
      </p:sp>
      <p:sp>
        <p:nvSpPr>
          <p:cNvPr id="3" name="Title 2">
            <a:extLst>
              <a:ext uri="{FF2B5EF4-FFF2-40B4-BE49-F238E27FC236}">
                <a16:creationId xmlns:a16="http://schemas.microsoft.com/office/drawing/2014/main" id="{6D017E5F-FC12-D074-E34E-DAB51912B127}"/>
              </a:ext>
            </a:extLst>
          </p:cNvPr>
          <p:cNvSpPr>
            <a:spLocks noGrp="1"/>
          </p:cNvSpPr>
          <p:nvPr>
            <p:ph type="title"/>
          </p:nvPr>
        </p:nvSpPr>
        <p:spPr>
          <a:xfrm>
            <a:off x="746900" y="523718"/>
            <a:ext cx="10873600" cy="759209"/>
          </a:xfrm>
        </p:spPr>
        <p:txBody>
          <a:bodyPr wrap="square" anchor="t">
            <a:noAutofit/>
          </a:bodyPr>
          <a:lstStyle/>
          <a:p>
            <a:r>
              <a:rPr lang="en-SE" sz="3730"/>
              <a:t>Relevant definitions, regulations </a:t>
            </a:r>
            <a:br>
              <a:rPr lang="en-SE" sz="3730"/>
            </a:br>
            <a:r>
              <a:rPr lang="en-SE" sz="3730"/>
              <a:t>and policies for research results</a:t>
            </a:r>
            <a:endParaRPr lang="en-SE" sz="3730" dirty="0"/>
          </a:p>
        </p:txBody>
      </p:sp>
      <p:grpSp>
        <p:nvGrpSpPr>
          <p:cNvPr id="11" name="Group 10">
            <a:extLst>
              <a:ext uri="{FF2B5EF4-FFF2-40B4-BE49-F238E27FC236}">
                <a16:creationId xmlns:a16="http://schemas.microsoft.com/office/drawing/2014/main" id="{FF441DEF-8545-081C-D728-38A9BF793C0D}"/>
              </a:ext>
            </a:extLst>
          </p:cNvPr>
          <p:cNvGrpSpPr/>
          <p:nvPr/>
        </p:nvGrpSpPr>
        <p:grpSpPr>
          <a:xfrm>
            <a:off x="8520249" y="2971801"/>
            <a:ext cx="3397433" cy="3337978"/>
            <a:chOff x="8520249" y="2971801"/>
            <a:chExt cx="3397433" cy="3337978"/>
          </a:xfrm>
        </p:grpSpPr>
        <p:pic>
          <p:nvPicPr>
            <p:cNvPr id="12" name="Picture 11">
              <a:extLst>
                <a:ext uri="{FF2B5EF4-FFF2-40B4-BE49-F238E27FC236}">
                  <a16:creationId xmlns:a16="http://schemas.microsoft.com/office/drawing/2014/main" id="{994D3DBE-1569-2273-9DD0-A9E7AB25C9CD}"/>
                </a:ext>
              </a:extLst>
            </p:cNvPr>
            <p:cNvPicPr>
              <a:picLocks noChangeAspect="1"/>
            </p:cNvPicPr>
            <p:nvPr/>
          </p:nvPicPr>
          <p:blipFill>
            <a:blip r:embed="rId6"/>
            <a:stretch>
              <a:fillRect/>
            </a:stretch>
          </p:blipFill>
          <p:spPr>
            <a:xfrm>
              <a:off x="8520249" y="2971801"/>
              <a:ext cx="3397433" cy="3337978"/>
            </a:xfrm>
            <a:prstGeom prst="rect">
              <a:avLst/>
            </a:prstGeom>
          </p:spPr>
        </p:pic>
        <p:sp>
          <p:nvSpPr>
            <p:cNvPr id="13" name="TextBox 12">
              <a:extLst>
                <a:ext uri="{FF2B5EF4-FFF2-40B4-BE49-F238E27FC236}">
                  <a16:creationId xmlns:a16="http://schemas.microsoft.com/office/drawing/2014/main" id="{D25155B4-34DB-4286-50FD-22FEDCD3851A}"/>
                </a:ext>
              </a:extLst>
            </p:cNvPr>
            <p:cNvSpPr txBox="1"/>
            <p:nvPr/>
          </p:nvSpPr>
          <p:spPr>
            <a:xfrm>
              <a:off x="10919460" y="5976671"/>
              <a:ext cx="542136" cy="215444"/>
            </a:xfrm>
            <a:prstGeom prst="rect">
              <a:avLst/>
            </a:prstGeom>
            <a:noFill/>
          </p:spPr>
          <p:txBody>
            <a:bodyPr wrap="none" rtlCol="0">
              <a:spAutoFit/>
            </a:bodyPr>
            <a:lstStyle/>
            <a:p>
              <a:r>
                <a:rPr lang="sv-SE" sz="800" dirty="0">
                  <a:solidFill>
                    <a:schemeClr val="tx1">
                      <a:lumMod val="75000"/>
                      <a:lumOff val="25000"/>
                    </a:schemeClr>
                  </a:solidFill>
                  <a:effectLst>
                    <a:glow rad="152400">
                      <a:schemeClr val="bg1">
                        <a:alpha val="40000"/>
                      </a:schemeClr>
                    </a:glow>
                  </a:effectLst>
                </a:rPr>
                <a:t>rawpixel</a:t>
              </a:r>
            </a:p>
          </p:txBody>
        </p:sp>
      </p:grpSp>
    </p:spTree>
    <p:extLst>
      <p:ext uri="{BB962C8B-B14F-4D97-AF65-F5344CB8AC3E}">
        <p14:creationId xmlns:p14="http://schemas.microsoft.com/office/powerpoint/2010/main" val="1690320981"/>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D017E5F-FC12-D074-E34E-DAB51912B127}"/>
              </a:ext>
            </a:extLst>
          </p:cNvPr>
          <p:cNvSpPr>
            <a:spLocks noGrp="1"/>
          </p:cNvSpPr>
          <p:nvPr>
            <p:ph type="title"/>
          </p:nvPr>
        </p:nvSpPr>
        <p:spPr>
          <a:xfrm>
            <a:off x="912000" y="505023"/>
            <a:ext cx="10441800" cy="759209"/>
          </a:xfrm>
        </p:spPr>
        <p:txBody>
          <a:bodyPr/>
          <a:lstStyle/>
          <a:p>
            <a:r>
              <a:rPr lang="en-GB" sz="3600" dirty="0"/>
              <a:t>Limitations within the GU IP policy to researchers’ rights</a:t>
            </a:r>
            <a:endParaRPr lang="en-SE" sz="3600" dirty="0"/>
          </a:p>
        </p:txBody>
      </p:sp>
      <p:sp>
        <p:nvSpPr>
          <p:cNvPr id="5" name="Content Placeholder 1">
            <a:extLst>
              <a:ext uri="{FF2B5EF4-FFF2-40B4-BE49-F238E27FC236}">
                <a16:creationId xmlns:a16="http://schemas.microsoft.com/office/drawing/2014/main" id="{9B049F2D-2C18-3394-36C3-2E50E02DC7C0}"/>
              </a:ext>
            </a:extLst>
          </p:cNvPr>
          <p:cNvSpPr txBox="1">
            <a:spLocks/>
          </p:cNvSpPr>
          <p:nvPr/>
        </p:nvSpPr>
        <p:spPr>
          <a:xfrm>
            <a:off x="912000" y="1528096"/>
            <a:ext cx="11173983" cy="4754880"/>
          </a:xfrm>
          <a:prstGeom prst="rect">
            <a:avLst/>
          </a:prstGeom>
        </p:spPr>
        <p:txBody>
          <a:bodyPr vert="horz" lIns="0" tIns="0" rIns="0" bIns="0" rtlCol="0">
            <a:normAutofit/>
          </a:bodyPr>
          <a:lstStyle>
            <a:lvl1pPr marL="287993" indent="-287993" algn="l" defTabSz="609585" rtl="0" eaLnBrk="1" fontAlgn="base" hangingPunct="1">
              <a:lnSpc>
                <a:spcPct val="110000"/>
              </a:lnSpc>
              <a:spcBef>
                <a:spcPts val="1067"/>
              </a:spcBef>
              <a:spcAft>
                <a:spcPct val="0"/>
              </a:spcAft>
              <a:buFont typeface="Arial" charset="0"/>
              <a:buChar char="•"/>
              <a:defRPr lang="sv-SE" sz="2400" kern="1200">
                <a:solidFill>
                  <a:schemeClr val="bg1">
                    <a:lumMod val="95000"/>
                  </a:schemeClr>
                </a:solidFill>
                <a:latin typeface="Arial" panose="020B0604020202020204" pitchFamily="34" charset="0"/>
                <a:ea typeface="ＭＳ Ｐゴシック" pitchFamily="-65" charset="-128"/>
                <a:cs typeface="Arial" panose="020B0604020202020204" pitchFamily="34" charset="0"/>
              </a:defRPr>
            </a:lvl1pPr>
            <a:lvl2pPr marL="575986" indent="-287993" algn="l" defTabSz="609585" rtl="0" eaLnBrk="1" fontAlgn="base" hangingPunct="1">
              <a:lnSpc>
                <a:spcPct val="100000"/>
              </a:lnSpc>
              <a:spcBef>
                <a:spcPts val="267"/>
              </a:spcBef>
              <a:spcAft>
                <a:spcPts val="400"/>
              </a:spcAft>
              <a:buFont typeface="Arial" panose="020B0604020202020204" pitchFamily="34" charset="0"/>
              <a:buChar char="–"/>
              <a:defRPr lang="sv-SE" sz="2133" kern="1200" baseline="0">
                <a:solidFill>
                  <a:schemeClr val="bg1">
                    <a:lumMod val="95000"/>
                  </a:schemeClr>
                </a:solidFill>
                <a:latin typeface="Arial" panose="020B0604020202020204" pitchFamily="34" charset="0"/>
                <a:ea typeface="ＭＳ Ｐゴシック" pitchFamily="-65" charset="-128"/>
                <a:cs typeface="Arial" panose="020B0604020202020204" pitchFamily="34" charset="0"/>
              </a:defRPr>
            </a:lvl2pPr>
            <a:lvl3pPr marL="863978" indent="-287993" algn="l" defTabSz="609585" rtl="0" eaLnBrk="1" fontAlgn="base" hangingPunct="1">
              <a:spcBef>
                <a:spcPts val="0"/>
              </a:spcBef>
              <a:spcAft>
                <a:spcPts val="400"/>
              </a:spcAft>
              <a:buFont typeface="Wingdings" panose="05000000000000000000" pitchFamily="2" charset="2"/>
              <a:buChar char="§"/>
              <a:defRPr lang="sv-SE" sz="2133" kern="1200">
                <a:solidFill>
                  <a:schemeClr val="bg1">
                    <a:lumMod val="95000"/>
                  </a:schemeClr>
                </a:solidFill>
                <a:latin typeface="Arial" panose="020B0604020202020204" pitchFamily="34" charset="0"/>
                <a:ea typeface="ＭＳ Ｐゴシック" charset="0"/>
                <a:cs typeface="Arial" panose="020B0604020202020204" pitchFamily="34" charset="0"/>
              </a:defRPr>
            </a:lvl3pPr>
            <a:lvl4pPr marL="1151971" indent="-287993" algn="l" defTabSz="609585" rtl="0" eaLnBrk="1" fontAlgn="base" hangingPunct="1">
              <a:spcBef>
                <a:spcPts val="0"/>
              </a:spcBef>
              <a:spcAft>
                <a:spcPts val="400"/>
              </a:spcAft>
              <a:buFont typeface="Arial" panose="020B0604020202020204" pitchFamily="34" charset="0"/>
              <a:buChar char="•"/>
              <a:defRPr lang="sv-SE" sz="2133" kern="1200" baseline="0">
                <a:solidFill>
                  <a:schemeClr val="bg1">
                    <a:lumMod val="95000"/>
                  </a:schemeClr>
                </a:solidFill>
                <a:latin typeface="Arial" panose="020B0604020202020204" pitchFamily="34" charset="0"/>
                <a:ea typeface="Helvetica" charset="0"/>
                <a:cs typeface="Arial" panose="020B0604020202020204" pitchFamily="34" charset="0"/>
              </a:defRPr>
            </a:lvl4pPr>
            <a:lvl5pPr marL="1439964" indent="-287993" algn="l" defTabSz="609585" rtl="0" eaLnBrk="1" fontAlgn="base" hangingPunct="1">
              <a:spcBef>
                <a:spcPts val="0"/>
              </a:spcBef>
              <a:spcAft>
                <a:spcPct val="0"/>
              </a:spcAft>
              <a:buFont typeface="Arial" panose="020B0604020202020204" pitchFamily="34" charset="0"/>
              <a:buChar char="–"/>
              <a:defRPr lang="sv-SE" sz="2133" kern="1200">
                <a:solidFill>
                  <a:schemeClr val="bg1">
                    <a:lumMod val="95000"/>
                  </a:schemeClr>
                </a:solidFill>
                <a:latin typeface="Arial" panose="020B0604020202020204" pitchFamily="34" charset="0"/>
                <a:ea typeface="Helvetica" charset="0"/>
                <a:cs typeface="Arial" panose="020B0604020202020204" pitchFamily="34" charset="0"/>
              </a:defRPr>
            </a:lvl5pPr>
            <a:lvl6pPr marL="2154713" indent="-287859" algn="l" defTabSz="609585" rtl="0" eaLnBrk="1" latinLnBrk="0" hangingPunct="1">
              <a:spcBef>
                <a:spcPts val="0"/>
              </a:spcBef>
              <a:buFont typeface="Wingdings" panose="05000000000000000000" pitchFamily="2" charset="2"/>
              <a:buChar char="§"/>
              <a:defRPr sz="22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r>
              <a:rPr lang="en-GB" sz="2000" dirty="0"/>
              <a:t>GU has a free right to use IPR-protected knowledge assets for continued research and education</a:t>
            </a:r>
          </a:p>
          <a:p>
            <a:r>
              <a:rPr lang="en-GB" sz="2000" dirty="0"/>
              <a:t>GU owns physical material carrying IPR created within employment scope</a:t>
            </a:r>
            <a:br>
              <a:rPr lang="en-GB" sz="2000" dirty="0"/>
            </a:br>
            <a:endParaRPr lang="en-GB" sz="2000" dirty="0"/>
          </a:p>
          <a:p>
            <a:r>
              <a:rPr lang="en-GB" sz="2000" dirty="0"/>
              <a:t>Regulations like GDPR and ethics permits may limit use of research data or -results</a:t>
            </a:r>
          </a:p>
          <a:p>
            <a:r>
              <a:rPr lang="en-GB" sz="2000" dirty="0"/>
              <a:t>Research data is official document (</a:t>
            </a:r>
            <a:r>
              <a:rPr lang="en-GB" sz="2000" i="1" dirty="0" err="1"/>
              <a:t>allmän</a:t>
            </a:r>
            <a:r>
              <a:rPr lang="en-GB" sz="2000" i="1" dirty="0"/>
              <a:t> handling</a:t>
            </a:r>
            <a:r>
              <a:rPr lang="en-GB" sz="2000" dirty="0"/>
              <a:t>) ​</a:t>
            </a:r>
          </a:p>
          <a:p>
            <a:pPr lvl="1"/>
            <a:r>
              <a:rPr lang="en-GB" sz="1600" dirty="0"/>
              <a:t>Exception: researcher may have rights to images or text according to copyright and catalogue protection; also GU may have rights according to catalogue protection if a substantial investment has been made</a:t>
            </a:r>
            <a:br>
              <a:rPr lang="en-GB" sz="1600" dirty="0"/>
            </a:br>
            <a:endParaRPr lang="en-GB" sz="1600" dirty="0"/>
          </a:p>
          <a:p>
            <a:r>
              <a:rPr lang="en-GB" sz="2067" dirty="0"/>
              <a:t>External collaborations or financiers can limit the creator’s rights to intellectual property or other knowledge assets through agreements</a:t>
            </a:r>
          </a:p>
          <a:p>
            <a:pPr lvl="1"/>
            <a:r>
              <a:rPr lang="en-GB" sz="1600" dirty="0"/>
              <a:t>Grant agreements, collaboration agreements, and commission agreements can (should) regulate ownership, </a:t>
            </a:r>
            <a:br>
              <a:rPr lang="en-GB" sz="1600" dirty="0"/>
            </a:br>
            <a:r>
              <a:rPr lang="en-GB" sz="1600" dirty="0"/>
              <a:t>access and use rights – if not, it can get messy once you start realizing something you created is valuable</a:t>
            </a:r>
          </a:p>
          <a:p>
            <a:pPr marL="287993" lvl="1" indent="0">
              <a:buNone/>
            </a:pPr>
            <a:endParaRPr lang="en-GB" sz="1800" dirty="0"/>
          </a:p>
          <a:p>
            <a:endParaRPr lang="en-GB" sz="2000" dirty="0"/>
          </a:p>
          <a:p>
            <a:endParaRPr lang="en-GB" sz="2000" dirty="0"/>
          </a:p>
          <a:p>
            <a:endParaRPr lang="en-GB" sz="2000" dirty="0"/>
          </a:p>
        </p:txBody>
      </p:sp>
    </p:spTree>
    <p:extLst>
      <p:ext uri="{BB962C8B-B14F-4D97-AF65-F5344CB8AC3E}">
        <p14:creationId xmlns:p14="http://schemas.microsoft.com/office/powerpoint/2010/main" val="148316720"/>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5455987-3173-FFD9-D487-F418FB2224A9}"/>
              </a:ext>
            </a:extLst>
          </p:cNvPr>
          <p:cNvSpPr>
            <a:spLocks noGrp="1"/>
          </p:cNvSpPr>
          <p:nvPr>
            <p:ph sz="quarter" idx="12"/>
          </p:nvPr>
        </p:nvSpPr>
        <p:spPr>
          <a:xfrm>
            <a:off x="912001" y="2372497"/>
            <a:ext cx="9096972" cy="3467490"/>
          </a:xfrm>
        </p:spPr>
        <p:txBody>
          <a:bodyPr>
            <a:normAutofit/>
          </a:bodyPr>
          <a:lstStyle/>
          <a:p>
            <a:r>
              <a:rPr lang="en-SE" dirty="0"/>
              <a:t>Extends </a:t>
            </a:r>
            <a:r>
              <a:rPr lang="en-GB" dirty="0"/>
              <a:t>the scope from </a:t>
            </a:r>
            <a:r>
              <a:rPr lang="en-GB" i="1" dirty="0"/>
              <a:t>patentable inventions </a:t>
            </a:r>
            <a:r>
              <a:rPr lang="en-GB" dirty="0"/>
              <a:t>to all categories of immaterial rights: </a:t>
            </a:r>
            <a:br>
              <a:rPr lang="en-GB" dirty="0"/>
            </a:br>
            <a:endParaRPr lang="en-GB" dirty="0"/>
          </a:p>
          <a:p>
            <a:pPr lvl="1"/>
            <a:r>
              <a:rPr lang="en-GB" dirty="0"/>
              <a:t>patents (technical solutions and applications)</a:t>
            </a:r>
          </a:p>
          <a:p>
            <a:pPr lvl="1"/>
            <a:r>
              <a:rPr lang="en-GB" dirty="0"/>
              <a:t>copyright (threshold of originality / </a:t>
            </a:r>
            <a:r>
              <a:rPr lang="en-GB" i="1" dirty="0" err="1"/>
              <a:t>verkshöjd</a:t>
            </a:r>
            <a:r>
              <a:rPr lang="en-GB" dirty="0"/>
              <a:t>) incl. software</a:t>
            </a:r>
          </a:p>
          <a:p>
            <a:pPr lvl="1"/>
            <a:r>
              <a:rPr lang="en-GB" dirty="0"/>
              <a:t>trademarks (except for those created within GU operations) </a:t>
            </a:r>
          </a:p>
          <a:p>
            <a:pPr lvl="1"/>
            <a:r>
              <a:rPr lang="en-GB" dirty="0"/>
              <a:t>and design protection / </a:t>
            </a:r>
            <a:r>
              <a:rPr lang="en-GB" i="1" dirty="0" err="1"/>
              <a:t>mönsterskydd</a:t>
            </a:r>
            <a:r>
              <a:rPr lang="en-GB" dirty="0"/>
              <a:t> (incl. circuit patterns)</a:t>
            </a:r>
          </a:p>
          <a:p>
            <a:pPr lvl="1"/>
            <a:endParaRPr lang="en-GB" dirty="0"/>
          </a:p>
          <a:p>
            <a:endParaRPr lang="en-GB" dirty="0"/>
          </a:p>
          <a:p>
            <a:endParaRPr lang="en-SE" dirty="0"/>
          </a:p>
        </p:txBody>
      </p:sp>
      <p:sp>
        <p:nvSpPr>
          <p:cNvPr id="3" name="Title 2">
            <a:extLst>
              <a:ext uri="{FF2B5EF4-FFF2-40B4-BE49-F238E27FC236}">
                <a16:creationId xmlns:a16="http://schemas.microsoft.com/office/drawing/2014/main" id="{6D017E5F-FC12-D074-E34E-DAB51912B127}"/>
              </a:ext>
            </a:extLst>
          </p:cNvPr>
          <p:cNvSpPr>
            <a:spLocks noGrp="1"/>
          </p:cNvSpPr>
          <p:nvPr>
            <p:ph type="title"/>
          </p:nvPr>
        </p:nvSpPr>
        <p:spPr/>
        <p:txBody>
          <a:bodyPr/>
          <a:lstStyle/>
          <a:p>
            <a:r>
              <a:rPr lang="en-GB" dirty="0"/>
              <a:t>GU’s Policy for intellectual property rights</a:t>
            </a:r>
            <a:endParaRPr lang="en-SE" dirty="0"/>
          </a:p>
        </p:txBody>
      </p:sp>
    </p:spTree>
    <p:extLst>
      <p:ext uri="{BB962C8B-B14F-4D97-AF65-F5344CB8AC3E}">
        <p14:creationId xmlns:p14="http://schemas.microsoft.com/office/powerpoint/2010/main" val="1038856984"/>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164F0E-53E7-34F6-F34E-444891D5D48E}"/>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E22AFEB-7079-F796-79A6-AB97F9E0BE6B}"/>
              </a:ext>
            </a:extLst>
          </p:cNvPr>
          <p:cNvSpPr>
            <a:spLocks noGrp="1"/>
          </p:cNvSpPr>
          <p:nvPr>
            <p:ph sz="quarter" idx="12"/>
          </p:nvPr>
        </p:nvSpPr>
        <p:spPr>
          <a:xfrm>
            <a:off x="912000" y="1399430"/>
            <a:ext cx="10219826" cy="4738977"/>
          </a:xfrm>
        </p:spPr>
        <p:txBody>
          <a:bodyPr>
            <a:noAutofit/>
          </a:bodyPr>
          <a:lstStyle/>
          <a:p>
            <a:r>
              <a:rPr lang="en-GB" sz="2000" dirty="0"/>
              <a:t>Patents provide you with the right to exclude others from (in a particular jurisdiction): Manufacturing, using, marketing, selling</a:t>
            </a:r>
            <a:br>
              <a:rPr lang="en-GB" sz="1800" dirty="0"/>
            </a:br>
            <a:endParaRPr lang="en-GB" sz="1800" dirty="0"/>
          </a:p>
          <a:p>
            <a:r>
              <a:rPr lang="en-GB" sz="2000" dirty="0"/>
              <a:t>If you want (someone) to commercialize your research results, protecting your intellectual assets is a strategic, often necessary, move to hinder others from:</a:t>
            </a:r>
          </a:p>
          <a:p>
            <a:pPr lvl="1"/>
            <a:r>
              <a:rPr lang="en-GB" sz="1800" dirty="0"/>
              <a:t>copying and out-competing you with a faster route to market</a:t>
            </a:r>
          </a:p>
          <a:p>
            <a:pPr lvl="1"/>
            <a:r>
              <a:rPr lang="en-GB" sz="1800" dirty="0"/>
              <a:t>patenting something similar themselves and hindering your freedom to operate to market your solution</a:t>
            </a:r>
            <a:br>
              <a:rPr lang="en-GB" sz="1800" dirty="0"/>
            </a:br>
            <a:endParaRPr lang="en-GB" sz="1800" dirty="0"/>
          </a:p>
          <a:p>
            <a:r>
              <a:rPr lang="en-GB" sz="2000" dirty="0"/>
              <a:t>IPR enables you (or someone of your choosing) to take the risk, including spending lots of money and time, to develop the solution and market it without competition</a:t>
            </a:r>
            <a:br>
              <a:rPr lang="en-GB" sz="2000" dirty="0"/>
            </a:br>
            <a:endParaRPr lang="en-GB" sz="2000" dirty="0"/>
          </a:p>
          <a:p>
            <a:r>
              <a:rPr lang="en-GB" sz="2000" dirty="0"/>
              <a:t>Investors often demand IPR, especially from universities who are subject to the principle of public access to information (</a:t>
            </a:r>
            <a:r>
              <a:rPr lang="en-GB" sz="2000" i="1" dirty="0" err="1"/>
              <a:t>offentlighetsprincipen</a:t>
            </a:r>
            <a:r>
              <a:rPr lang="en-GB" sz="2000" dirty="0"/>
              <a:t>)</a:t>
            </a:r>
          </a:p>
          <a:p>
            <a:pPr lvl="1"/>
            <a:endParaRPr lang="en-GB" sz="1800" dirty="0"/>
          </a:p>
          <a:p>
            <a:endParaRPr lang="en-GB" sz="2000" dirty="0"/>
          </a:p>
          <a:p>
            <a:endParaRPr lang="en-SE" sz="2000" dirty="0"/>
          </a:p>
        </p:txBody>
      </p:sp>
      <p:sp>
        <p:nvSpPr>
          <p:cNvPr id="3" name="Title 2">
            <a:extLst>
              <a:ext uri="{FF2B5EF4-FFF2-40B4-BE49-F238E27FC236}">
                <a16:creationId xmlns:a16="http://schemas.microsoft.com/office/drawing/2014/main" id="{EC7F0931-4612-D594-ECA6-32CCD2C58AC5}"/>
              </a:ext>
            </a:extLst>
          </p:cNvPr>
          <p:cNvSpPr>
            <a:spLocks noGrp="1"/>
          </p:cNvSpPr>
          <p:nvPr>
            <p:ph type="title"/>
          </p:nvPr>
        </p:nvSpPr>
        <p:spPr>
          <a:xfrm>
            <a:off x="912000" y="338046"/>
            <a:ext cx="10441800" cy="759209"/>
          </a:xfrm>
        </p:spPr>
        <p:txBody>
          <a:bodyPr/>
          <a:lstStyle/>
          <a:p>
            <a:r>
              <a:rPr lang="en-GB" dirty="0"/>
              <a:t>Why protect / patent my knowledge assets?</a:t>
            </a:r>
            <a:endParaRPr lang="en-SE" dirty="0"/>
          </a:p>
        </p:txBody>
      </p:sp>
    </p:spTree>
    <p:extLst>
      <p:ext uri="{BB962C8B-B14F-4D97-AF65-F5344CB8AC3E}">
        <p14:creationId xmlns:p14="http://schemas.microsoft.com/office/powerpoint/2010/main" val="1275864822"/>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08819F-1C4A-30A2-80B8-7EDC65FE8B07}"/>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4C228093-DE5C-C2F8-55BD-E4439ACB4783}"/>
              </a:ext>
            </a:extLst>
          </p:cNvPr>
          <p:cNvSpPr>
            <a:spLocks noGrp="1"/>
          </p:cNvSpPr>
          <p:nvPr>
            <p:ph sz="quarter" idx="12"/>
          </p:nvPr>
        </p:nvSpPr>
        <p:spPr>
          <a:xfrm>
            <a:off x="912000" y="2218414"/>
            <a:ext cx="9416743" cy="4031311"/>
          </a:xfrm>
        </p:spPr>
        <p:txBody>
          <a:bodyPr>
            <a:normAutofit/>
          </a:bodyPr>
          <a:lstStyle/>
          <a:p>
            <a:r>
              <a:rPr lang="en-GB" dirty="0"/>
              <a:t>Physical products, devices and systems</a:t>
            </a:r>
          </a:p>
          <a:p>
            <a:r>
              <a:rPr lang="en-GB" dirty="0"/>
              <a:t>Chemical substances and pharmaceuticals</a:t>
            </a:r>
          </a:p>
          <a:p>
            <a:r>
              <a:rPr lang="en-GB" dirty="0"/>
              <a:t>Processes, methods and uses</a:t>
            </a:r>
          </a:p>
          <a:p>
            <a:pPr lvl="1"/>
            <a:endParaRPr lang="en-GB" sz="1600" dirty="0"/>
          </a:p>
          <a:p>
            <a:endParaRPr lang="en-GB" sz="1800" dirty="0"/>
          </a:p>
          <a:p>
            <a:endParaRPr lang="en-SE" sz="1800" dirty="0"/>
          </a:p>
        </p:txBody>
      </p:sp>
      <p:sp>
        <p:nvSpPr>
          <p:cNvPr id="3" name="Title 2">
            <a:extLst>
              <a:ext uri="{FF2B5EF4-FFF2-40B4-BE49-F238E27FC236}">
                <a16:creationId xmlns:a16="http://schemas.microsoft.com/office/drawing/2014/main" id="{76976A7A-EED1-ABF4-0C9A-95DA345081DE}"/>
              </a:ext>
            </a:extLst>
          </p:cNvPr>
          <p:cNvSpPr>
            <a:spLocks noGrp="1"/>
          </p:cNvSpPr>
          <p:nvPr>
            <p:ph type="title"/>
          </p:nvPr>
        </p:nvSpPr>
        <p:spPr>
          <a:xfrm>
            <a:off x="912000" y="433462"/>
            <a:ext cx="10441800" cy="759209"/>
          </a:xfrm>
        </p:spPr>
        <p:txBody>
          <a:bodyPr/>
          <a:lstStyle/>
          <a:p>
            <a:r>
              <a:rPr lang="en-GB" dirty="0"/>
              <a:t>What kind of knowledge assets can be patented?</a:t>
            </a:r>
            <a:endParaRPr lang="en-SE" dirty="0"/>
          </a:p>
        </p:txBody>
      </p:sp>
    </p:spTree>
    <p:extLst>
      <p:ext uri="{BB962C8B-B14F-4D97-AF65-F5344CB8AC3E}">
        <p14:creationId xmlns:p14="http://schemas.microsoft.com/office/powerpoint/2010/main" val="167804849"/>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5455987-3173-FFD9-D487-F418FB2224A9}"/>
              </a:ext>
            </a:extLst>
          </p:cNvPr>
          <p:cNvSpPr>
            <a:spLocks noGrp="1"/>
          </p:cNvSpPr>
          <p:nvPr>
            <p:ph sz="quarter" idx="12"/>
          </p:nvPr>
        </p:nvSpPr>
        <p:spPr/>
        <p:txBody>
          <a:bodyPr>
            <a:normAutofit fontScale="92500" lnSpcReduction="20000"/>
          </a:bodyPr>
          <a:lstStyle/>
          <a:p>
            <a:r>
              <a:rPr lang="en-GB" sz="2000" dirty="0"/>
              <a:t>Be </a:t>
            </a:r>
            <a:r>
              <a:rPr lang="en-GB" sz="2000" i="1" dirty="0"/>
              <a:t>novel</a:t>
            </a:r>
            <a:r>
              <a:rPr lang="en-GB" sz="2000" dirty="0"/>
              <a:t> – not be previously published, disclosed or publicly available prior to your first patent filing date (</a:t>
            </a:r>
            <a:r>
              <a:rPr lang="en-GB" sz="2000" i="1" dirty="0"/>
              <a:t>prior art</a:t>
            </a:r>
            <a:r>
              <a:rPr lang="en-GB" sz="2000" dirty="0"/>
              <a:t>)</a:t>
            </a:r>
            <a:br>
              <a:rPr lang="en-GB" sz="2000" dirty="0"/>
            </a:br>
            <a:endParaRPr lang="en-GB" sz="2000" dirty="0"/>
          </a:p>
          <a:p>
            <a:pPr lvl="2"/>
            <a:r>
              <a:rPr lang="en-GB" sz="1700" dirty="0"/>
              <a:t>Conference presentations, applications for funding, pre-prints, </a:t>
            </a:r>
            <a:r>
              <a:rPr lang="en-GB" sz="1700" dirty="0" err="1"/>
              <a:t>Youtube</a:t>
            </a:r>
            <a:r>
              <a:rPr lang="en-GB" sz="1700" dirty="0"/>
              <a:t>-clips, discussions in articles…</a:t>
            </a:r>
            <a:br>
              <a:rPr lang="en-GB" sz="1700" dirty="0"/>
            </a:br>
            <a:endParaRPr lang="en-GB" sz="1700" dirty="0"/>
          </a:p>
          <a:p>
            <a:pPr lvl="2"/>
            <a:r>
              <a:rPr lang="en-GB" sz="1700" dirty="0"/>
              <a:t>Either protect first-publish after, or redact they patentable details from your publications</a:t>
            </a:r>
            <a:br>
              <a:rPr lang="en-GB" sz="1733" dirty="0"/>
            </a:br>
            <a:endParaRPr lang="en-GB" sz="1733" dirty="0"/>
          </a:p>
          <a:p>
            <a:r>
              <a:rPr lang="en-GB" sz="2000" dirty="0"/>
              <a:t>Have an </a:t>
            </a:r>
            <a:r>
              <a:rPr lang="en-GB" sz="2000" i="1" dirty="0"/>
              <a:t>inventive step </a:t>
            </a:r>
            <a:r>
              <a:rPr lang="en-GB" sz="2000" dirty="0"/>
              <a:t>– being more than just a combination of known features leading to an expected result; not obvious to someone skilled in that technical field, in view of the prior art</a:t>
            </a:r>
            <a:br>
              <a:rPr lang="en-GB" sz="2000" dirty="0"/>
            </a:br>
            <a:endParaRPr lang="en-GB" sz="2000" dirty="0"/>
          </a:p>
          <a:p>
            <a:r>
              <a:rPr lang="en-GB" sz="2000" dirty="0"/>
              <a:t>Be </a:t>
            </a:r>
            <a:r>
              <a:rPr lang="en-GB" sz="2000" i="1" dirty="0"/>
              <a:t>industrially applicable </a:t>
            </a:r>
            <a:r>
              <a:rPr lang="en-GB" sz="2000" dirty="0"/>
              <a:t>– useful in some practical, tangible, technical sense; not abstract. Inventions must solve technical problems</a:t>
            </a:r>
          </a:p>
          <a:p>
            <a:endParaRPr lang="en-SE" sz="2000" dirty="0"/>
          </a:p>
        </p:txBody>
      </p:sp>
      <p:sp>
        <p:nvSpPr>
          <p:cNvPr id="3" name="Title 2">
            <a:extLst>
              <a:ext uri="{FF2B5EF4-FFF2-40B4-BE49-F238E27FC236}">
                <a16:creationId xmlns:a16="http://schemas.microsoft.com/office/drawing/2014/main" id="{6D017E5F-FC12-D074-E34E-DAB51912B127}"/>
              </a:ext>
            </a:extLst>
          </p:cNvPr>
          <p:cNvSpPr>
            <a:spLocks noGrp="1"/>
          </p:cNvSpPr>
          <p:nvPr>
            <p:ph type="title"/>
          </p:nvPr>
        </p:nvSpPr>
        <p:spPr/>
        <p:txBody>
          <a:bodyPr/>
          <a:lstStyle/>
          <a:p>
            <a:r>
              <a:rPr lang="en-SE" dirty="0"/>
              <a:t>What is a patentable invention?</a:t>
            </a:r>
          </a:p>
        </p:txBody>
      </p:sp>
      <p:sp>
        <p:nvSpPr>
          <p:cNvPr id="4" name="TextBox 3">
            <a:extLst>
              <a:ext uri="{FF2B5EF4-FFF2-40B4-BE49-F238E27FC236}">
                <a16:creationId xmlns:a16="http://schemas.microsoft.com/office/drawing/2014/main" id="{D8D27A22-D826-80FA-1585-6A3B37380D00}"/>
              </a:ext>
            </a:extLst>
          </p:cNvPr>
          <p:cNvSpPr txBox="1"/>
          <p:nvPr/>
        </p:nvSpPr>
        <p:spPr>
          <a:xfrm>
            <a:off x="7733920" y="6479851"/>
            <a:ext cx="4458080" cy="276999"/>
          </a:xfrm>
          <a:prstGeom prst="rect">
            <a:avLst/>
          </a:prstGeom>
          <a:noFill/>
        </p:spPr>
        <p:txBody>
          <a:bodyPr wrap="none" rtlCol="0">
            <a:spAutoFit/>
          </a:bodyPr>
          <a:lstStyle/>
          <a:p>
            <a:r>
              <a:rPr lang="en-GB" sz="1200" dirty="0">
                <a:solidFill>
                  <a:schemeClr val="bg1"/>
                </a:solidFill>
              </a:rPr>
              <a:t>https://</a:t>
            </a:r>
            <a:r>
              <a:rPr lang="en-GB" sz="1200" dirty="0" err="1">
                <a:solidFill>
                  <a:schemeClr val="bg1"/>
                </a:solidFill>
              </a:rPr>
              <a:t>www.prv.se</a:t>
            </a:r>
            <a:r>
              <a:rPr lang="en-GB" sz="1200" dirty="0">
                <a:solidFill>
                  <a:schemeClr val="bg1"/>
                </a:solidFill>
              </a:rPr>
              <a:t>/</a:t>
            </a:r>
            <a:r>
              <a:rPr lang="en-GB" sz="1200" dirty="0" err="1">
                <a:solidFill>
                  <a:schemeClr val="bg1"/>
                </a:solidFill>
              </a:rPr>
              <a:t>en</a:t>
            </a:r>
            <a:r>
              <a:rPr lang="en-GB" sz="1200" dirty="0">
                <a:solidFill>
                  <a:schemeClr val="bg1"/>
                </a:solidFill>
              </a:rPr>
              <a:t>/patents/basic-</a:t>
            </a:r>
            <a:r>
              <a:rPr lang="en-GB" sz="1200" dirty="0" err="1">
                <a:solidFill>
                  <a:schemeClr val="bg1"/>
                </a:solidFill>
              </a:rPr>
              <a:t>patentguide</a:t>
            </a:r>
            <a:r>
              <a:rPr lang="en-GB" sz="1200" dirty="0">
                <a:solidFill>
                  <a:schemeClr val="bg1"/>
                </a:solidFill>
              </a:rPr>
              <a:t>/what-is-a-patent/</a:t>
            </a:r>
            <a:endParaRPr lang="en-SE" sz="1200" dirty="0">
              <a:solidFill>
                <a:schemeClr val="bg1"/>
              </a:solidFill>
            </a:endParaRPr>
          </a:p>
        </p:txBody>
      </p:sp>
    </p:spTree>
    <p:extLst>
      <p:ext uri="{BB962C8B-B14F-4D97-AF65-F5344CB8AC3E}">
        <p14:creationId xmlns:p14="http://schemas.microsoft.com/office/powerpoint/2010/main" val="891424479"/>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5455987-3173-FFD9-D487-F418FB2224A9}"/>
              </a:ext>
            </a:extLst>
          </p:cNvPr>
          <p:cNvSpPr>
            <a:spLocks noGrp="1"/>
          </p:cNvSpPr>
          <p:nvPr>
            <p:ph sz="quarter" idx="12"/>
          </p:nvPr>
        </p:nvSpPr>
        <p:spPr/>
        <p:txBody>
          <a:bodyPr>
            <a:normAutofit/>
          </a:bodyPr>
          <a:lstStyle/>
          <a:p>
            <a:pPr>
              <a:lnSpc>
                <a:spcPct val="100000"/>
              </a:lnSpc>
            </a:pPr>
            <a:r>
              <a:rPr lang="en-GB" sz="2000" i="1" dirty="0"/>
              <a:t>Inventor / co-inventors: </a:t>
            </a:r>
            <a:r>
              <a:rPr lang="en-GB" sz="2000" dirty="0"/>
              <a:t>Individual/s who have contributed to the claimed invention</a:t>
            </a:r>
            <a:br>
              <a:rPr lang="en-GB" sz="2000" dirty="0"/>
            </a:br>
            <a:endParaRPr lang="en-GB" sz="2000" dirty="0"/>
          </a:p>
          <a:p>
            <a:pPr>
              <a:lnSpc>
                <a:spcPct val="100000"/>
              </a:lnSpc>
            </a:pPr>
            <a:r>
              <a:rPr lang="en-GB" sz="2000" i="1" dirty="0"/>
              <a:t>Assignee: </a:t>
            </a:r>
            <a:r>
              <a:rPr lang="en-GB" sz="2000" dirty="0"/>
              <a:t>Organization/s and individual/s that have ownership interest in the legal rights a patent offers</a:t>
            </a:r>
          </a:p>
          <a:p>
            <a:pPr lvl="1"/>
            <a:r>
              <a:rPr lang="en-GB" sz="2000" dirty="0"/>
              <a:t>There may or may not be an assignee. An assignee can also change at a later date</a:t>
            </a:r>
            <a:br>
              <a:rPr lang="en-GB" sz="2000" dirty="0"/>
            </a:br>
            <a:endParaRPr lang="en-GB" sz="2000" dirty="0"/>
          </a:p>
          <a:p>
            <a:pPr>
              <a:lnSpc>
                <a:spcPct val="100000"/>
              </a:lnSpc>
            </a:pPr>
            <a:r>
              <a:rPr lang="en-GB" sz="2000" i="1" dirty="0"/>
              <a:t>Applicant: </a:t>
            </a:r>
            <a:r>
              <a:rPr lang="en-GB" sz="2000" dirty="0"/>
              <a:t>Organization or individual that files the patent application </a:t>
            </a:r>
          </a:p>
          <a:p>
            <a:pPr lvl="1"/>
            <a:r>
              <a:rPr lang="en-GB" sz="2000" dirty="0"/>
              <a:t>This could be the inventor or the assignee</a:t>
            </a:r>
          </a:p>
          <a:p>
            <a:endParaRPr lang="en-SE" sz="2000" dirty="0"/>
          </a:p>
        </p:txBody>
      </p:sp>
      <p:sp>
        <p:nvSpPr>
          <p:cNvPr id="3" name="Title 2">
            <a:extLst>
              <a:ext uri="{FF2B5EF4-FFF2-40B4-BE49-F238E27FC236}">
                <a16:creationId xmlns:a16="http://schemas.microsoft.com/office/drawing/2014/main" id="{6D017E5F-FC12-D074-E34E-DAB51912B127}"/>
              </a:ext>
            </a:extLst>
          </p:cNvPr>
          <p:cNvSpPr>
            <a:spLocks noGrp="1"/>
          </p:cNvSpPr>
          <p:nvPr>
            <p:ph type="title"/>
          </p:nvPr>
        </p:nvSpPr>
        <p:spPr/>
        <p:txBody>
          <a:bodyPr/>
          <a:lstStyle/>
          <a:p>
            <a:r>
              <a:rPr lang="en-SE" dirty="0"/>
              <a:t>Often confused: The different roles relating to a patent</a:t>
            </a:r>
          </a:p>
        </p:txBody>
      </p:sp>
      <p:sp>
        <p:nvSpPr>
          <p:cNvPr id="5" name="TextBox 4">
            <a:extLst>
              <a:ext uri="{FF2B5EF4-FFF2-40B4-BE49-F238E27FC236}">
                <a16:creationId xmlns:a16="http://schemas.microsoft.com/office/drawing/2014/main" id="{F1C11560-A4A9-0A84-FA6E-BF2AA3EAA128}"/>
              </a:ext>
            </a:extLst>
          </p:cNvPr>
          <p:cNvSpPr txBox="1"/>
          <p:nvPr/>
        </p:nvSpPr>
        <p:spPr>
          <a:xfrm>
            <a:off x="7733920" y="6479851"/>
            <a:ext cx="4458080" cy="276999"/>
          </a:xfrm>
          <a:prstGeom prst="rect">
            <a:avLst/>
          </a:prstGeom>
          <a:noFill/>
        </p:spPr>
        <p:txBody>
          <a:bodyPr wrap="none" rtlCol="0">
            <a:spAutoFit/>
          </a:bodyPr>
          <a:lstStyle/>
          <a:p>
            <a:r>
              <a:rPr lang="en-GB" sz="1200" dirty="0">
                <a:solidFill>
                  <a:schemeClr val="bg1"/>
                </a:solidFill>
              </a:rPr>
              <a:t>https://</a:t>
            </a:r>
            <a:r>
              <a:rPr lang="en-GB" sz="1200" dirty="0" err="1">
                <a:solidFill>
                  <a:schemeClr val="bg1"/>
                </a:solidFill>
              </a:rPr>
              <a:t>www.prv.se</a:t>
            </a:r>
            <a:r>
              <a:rPr lang="en-GB" sz="1200" dirty="0">
                <a:solidFill>
                  <a:schemeClr val="bg1"/>
                </a:solidFill>
              </a:rPr>
              <a:t>/</a:t>
            </a:r>
            <a:r>
              <a:rPr lang="en-GB" sz="1200" dirty="0" err="1">
                <a:solidFill>
                  <a:schemeClr val="bg1"/>
                </a:solidFill>
              </a:rPr>
              <a:t>en</a:t>
            </a:r>
            <a:r>
              <a:rPr lang="en-GB" sz="1200" dirty="0">
                <a:solidFill>
                  <a:schemeClr val="bg1"/>
                </a:solidFill>
              </a:rPr>
              <a:t>/patents/basic-</a:t>
            </a:r>
            <a:r>
              <a:rPr lang="en-GB" sz="1200" dirty="0" err="1">
                <a:solidFill>
                  <a:schemeClr val="bg1"/>
                </a:solidFill>
              </a:rPr>
              <a:t>patentguide</a:t>
            </a:r>
            <a:r>
              <a:rPr lang="en-GB" sz="1200" dirty="0">
                <a:solidFill>
                  <a:schemeClr val="bg1"/>
                </a:solidFill>
              </a:rPr>
              <a:t>/what-is-a-patent/</a:t>
            </a:r>
            <a:endParaRPr lang="en-SE" sz="1200" dirty="0">
              <a:solidFill>
                <a:schemeClr val="bg1"/>
              </a:solidFill>
            </a:endParaRPr>
          </a:p>
        </p:txBody>
      </p:sp>
    </p:spTree>
    <p:extLst>
      <p:ext uri="{BB962C8B-B14F-4D97-AF65-F5344CB8AC3E}">
        <p14:creationId xmlns:p14="http://schemas.microsoft.com/office/powerpoint/2010/main" val="1658817422"/>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B644FD-9A4B-A728-E785-B8BE57F86A36}"/>
            </a:ext>
          </a:extLst>
        </p:cNvPr>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84039A-F3E0-7FDE-A185-6C010B93AF2B}"/>
              </a:ext>
            </a:extLst>
          </p:cNvPr>
          <p:cNvSpPr>
            <a:spLocks noGrp="1"/>
          </p:cNvSpPr>
          <p:nvPr>
            <p:ph sz="quarter" idx="12"/>
          </p:nvPr>
        </p:nvSpPr>
        <p:spPr>
          <a:xfrm>
            <a:off x="911999" y="1705315"/>
            <a:ext cx="10712807" cy="3919987"/>
          </a:xfrm>
        </p:spPr>
        <p:txBody>
          <a:bodyPr>
            <a:noAutofit/>
          </a:bodyPr>
          <a:lstStyle/>
          <a:p>
            <a:pPr marL="0" indent="0">
              <a:buNone/>
            </a:pPr>
            <a:r>
              <a:rPr lang="sv-SE" sz="2000" dirty="0" err="1"/>
              <a:t>We</a:t>
            </a:r>
            <a:r>
              <a:rPr lang="sv-SE" sz="2000" dirty="0"/>
              <a:t> </a:t>
            </a:r>
            <a:r>
              <a:rPr lang="sv-SE" sz="2000" dirty="0" err="1"/>
              <a:t>often</a:t>
            </a:r>
            <a:r>
              <a:rPr lang="sv-SE" sz="2000" dirty="0"/>
              <a:t> come </a:t>
            </a:r>
            <a:r>
              <a:rPr lang="sv-SE" sz="2000" dirty="0" err="1"/>
              <a:t>across</a:t>
            </a:r>
            <a:r>
              <a:rPr lang="sv-SE" sz="2000" dirty="0"/>
              <a:t> researchers </a:t>
            </a:r>
            <a:r>
              <a:rPr lang="sv-SE" sz="2000" dirty="0" err="1"/>
              <a:t>who</a:t>
            </a:r>
            <a:r>
              <a:rPr lang="sv-SE" sz="2000" dirty="0"/>
              <a:t> do not </a:t>
            </a:r>
            <a:r>
              <a:rPr lang="sv-SE" sz="2000" dirty="0" err="1"/>
              <a:t>know</a:t>
            </a:r>
            <a:r>
              <a:rPr lang="sv-SE" sz="2000" dirty="0"/>
              <a:t> or </a:t>
            </a:r>
            <a:r>
              <a:rPr lang="sv-SE" sz="2000" dirty="0" err="1"/>
              <a:t>have</a:t>
            </a:r>
            <a:r>
              <a:rPr lang="sv-SE" sz="2000" dirty="0"/>
              <a:t> </a:t>
            </a:r>
            <a:r>
              <a:rPr lang="sv-SE" sz="2000" dirty="0" err="1"/>
              <a:t>understood</a:t>
            </a:r>
            <a:r>
              <a:rPr lang="sv-SE" sz="2000" dirty="0"/>
              <a:t>: </a:t>
            </a:r>
            <a:br>
              <a:rPr lang="sv-SE" sz="2000" dirty="0"/>
            </a:br>
            <a:endParaRPr lang="sv-SE" sz="2000" dirty="0"/>
          </a:p>
          <a:p>
            <a:pPr lvl="1">
              <a:lnSpc>
                <a:spcPts val="2400"/>
              </a:lnSpc>
            </a:pPr>
            <a:r>
              <a:rPr lang="sv-SE" sz="1800" dirty="0" err="1"/>
              <a:t>what</a:t>
            </a:r>
            <a:r>
              <a:rPr lang="sv-SE" sz="1800" dirty="0"/>
              <a:t> the IP policy </a:t>
            </a:r>
            <a:r>
              <a:rPr lang="sv-SE" sz="1800" dirty="0" err="1"/>
              <a:t>says</a:t>
            </a:r>
            <a:r>
              <a:rPr lang="sv-SE" sz="1800" dirty="0"/>
              <a:t> </a:t>
            </a:r>
            <a:r>
              <a:rPr lang="sv-SE" sz="1800" dirty="0" err="1"/>
              <a:t>about</a:t>
            </a:r>
            <a:r>
              <a:rPr lang="sv-SE" sz="1800" dirty="0"/>
              <a:t> all </a:t>
            </a:r>
            <a:r>
              <a:rPr lang="sv-SE" sz="1800" dirty="0" err="1"/>
              <a:t>independently</a:t>
            </a:r>
            <a:r>
              <a:rPr lang="sv-SE" sz="1800" dirty="0"/>
              <a:t> </a:t>
            </a:r>
            <a:r>
              <a:rPr lang="sv-SE" sz="1800" dirty="0" err="1"/>
              <a:t>researching</a:t>
            </a:r>
            <a:r>
              <a:rPr lang="sv-SE" sz="1800" dirty="0"/>
              <a:t> </a:t>
            </a:r>
            <a:r>
              <a:rPr lang="sv-SE" sz="1800" dirty="0" err="1"/>
              <a:t>staff’s</a:t>
            </a:r>
            <a:r>
              <a:rPr lang="sv-SE" sz="1800" dirty="0"/>
              <a:t> </a:t>
            </a:r>
            <a:r>
              <a:rPr lang="sv-SE" sz="1800" dirty="0" err="1"/>
              <a:t>rights</a:t>
            </a:r>
            <a:r>
              <a:rPr lang="sv-SE" sz="1800" dirty="0"/>
              <a:t> to </a:t>
            </a:r>
            <a:r>
              <a:rPr lang="sv-SE" sz="1800" dirty="0" err="1"/>
              <a:t>their</a:t>
            </a:r>
            <a:r>
              <a:rPr lang="sv-SE" sz="1800" dirty="0"/>
              <a:t> </a:t>
            </a:r>
            <a:r>
              <a:rPr lang="sv-SE" sz="1800" dirty="0" err="1"/>
              <a:t>results</a:t>
            </a:r>
            <a:endParaRPr lang="sv-SE" sz="1800" dirty="0"/>
          </a:p>
          <a:p>
            <a:pPr lvl="1">
              <a:lnSpc>
                <a:spcPts val="2400"/>
              </a:lnSpc>
            </a:pPr>
            <a:r>
              <a:rPr lang="sv-SE" sz="1800" dirty="0" err="1"/>
              <a:t>that</a:t>
            </a:r>
            <a:r>
              <a:rPr lang="sv-SE" sz="1800" dirty="0"/>
              <a:t> co-</a:t>
            </a:r>
            <a:r>
              <a:rPr lang="sv-SE" sz="1800" dirty="0" err="1"/>
              <a:t>inventorship</a:t>
            </a:r>
            <a:r>
              <a:rPr lang="sv-SE" sz="1800" dirty="0"/>
              <a:t> on a patent </a:t>
            </a:r>
            <a:r>
              <a:rPr lang="sv-SE" sz="1800" dirty="0" err="1"/>
              <a:t>does</a:t>
            </a:r>
            <a:r>
              <a:rPr lang="sv-SE" sz="1800" dirty="0"/>
              <a:t> not </a:t>
            </a:r>
            <a:r>
              <a:rPr lang="sv-SE" sz="1800" dirty="0" err="1"/>
              <a:t>equal</a:t>
            </a:r>
            <a:r>
              <a:rPr lang="sv-SE" sz="1800" dirty="0"/>
              <a:t> </a:t>
            </a:r>
            <a:r>
              <a:rPr lang="sv-SE" sz="1800" dirty="0" err="1"/>
              <a:t>necessity</a:t>
            </a:r>
            <a:r>
              <a:rPr lang="sv-SE" sz="1800" dirty="0"/>
              <a:t> to </a:t>
            </a:r>
            <a:r>
              <a:rPr lang="sv-SE" sz="1800" dirty="0" err="1"/>
              <a:t>share</a:t>
            </a:r>
            <a:r>
              <a:rPr lang="sv-SE" sz="1800" dirty="0"/>
              <a:t> </a:t>
            </a:r>
            <a:r>
              <a:rPr lang="sv-SE" sz="1800" dirty="0" err="1"/>
              <a:t>income</a:t>
            </a:r>
            <a:r>
              <a:rPr lang="sv-SE" sz="1800" dirty="0"/>
              <a:t> from the patent </a:t>
            </a:r>
            <a:r>
              <a:rPr lang="sv-SE" sz="1800" dirty="0" err="1"/>
              <a:t>equally</a:t>
            </a:r>
            <a:r>
              <a:rPr lang="sv-SE" sz="1800" dirty="0"/>
              <a:t> </a:t>
            </a:r>
          </a:p>
          <a:p>
            <a:pPr lvl="1">
              <a:lnSpc>
                <a:spcPts val="2400"/>
              </a:lnSpc>
            </a:pPr>
            <a:r>
              <a:rPr lang="sv-SE" sz="1800" dirty="0" err="1"/>
              <a:t>that</a:t>
            </a:r>
            <a:r>
              <a:rPr lang="sv-SE" sz="1800" dirty="0"/>
              <a:t> </a:t>
            </a:r>
            <a:r>
              <a:rPr lang="sv-SE" sz="1800" dirty="0" err="1"/>
              <a:t>if</a:t>
            </a:r>
            <a:r>
              <a:rPr lang="sv-SE" sz="1800" dirty="0"/>
              <a:t> </a:t>
            </a:r>
            <a:r>
              <a:rPr lang="sv-SE" sz="1800" dirty="0" err="1"/>
              <a:t>there</a:t>
            </a:r>
            <a:r>
              <a:rPr lang="sv-SE" sz="1800" dirty="0"/>
              <a:t> is </a:t>
            </a:r>
            <a:r>
              <a:rPr lang="sv-SE" sz="1800" dirty="0" err="1"/>
              <a:t>nothing</a:t>
            </a:r>
            <a:r>
              <a:rPr lang="sv-SE" sz="1800" dirty="0"/>
              <a:t> </a:t>
            </a:r>
            <a:r>
              <a:rPr lang="sv-SE" sz="1800" dirty="0" err="1"/>
              <a:t>else</a:t>
            </a:r>
            <a:r>
              <a:rPr lang="sv-SE" sz="1800" dirty="0"/>
              <a:t> </a:t>
            </a:r>
            <a:r>
              <a:rPr lang="sv-SE" sz="1800" dirty="0" err="1"/>
              <a:t>written</a:t>
            </a:r>
            <a:r>
              <a:rPr lang="sv-SE" sz="1800" dirty="0"/>
              <a:t> in a </a:t>
            </a:r>
            <a:r>
              <a:rPr lang="sv-SE" sz="1800" dirty="0" err="1"/>
              <a:t>collaboration</a:t>
            </a:r>
            <a:r>
              <a:rPr lang="sv-SE" sz="1800" dirty="0"/>
              <a:t> </a:t>
            </a:r>
            <a:r>
              <a:rPr lang="sv-SE" sz="1800" dirty="0" err="1"/>
              <a:t>agreement</a:t>
            </a:r>
            <a:r>
              <a:rPr lang="sv-SE" sz="1800" dirty="0"/>
              <a:t>, all </a:t>
            </a:r>
            <a:r>
              <a:rPr lang="sv-SE" sz="1800" dirty="0" err="1"/>
              <a:t>creators</a:t>
            </a:r>
            <a:r>
              <a:rPr lang="sv-SE" sz="1800" dirty="0"/>
              <a:t> </a:t>
            </a:r>
            <a:r>
              <a:rPr lang="sv-SE" sz="1800" dirty="0" err="1"/>
              <a:t>of</a:t>
            </a:r>
            <a:r>
              <a:rPr lang="sv-SE" sz="1800" dirty="0"/>
              <a:t> an </a:t>
            </a:r>
            <a:r>
              <a:rPr lang="sv-SE" sz="1800" dirty="0" err="1"/>
              <a:t>intellectual</a:t>
            </a:r>
            <a:r>
              <a:rPr lang="sv-SE" sz="1800" dirty="0"/>
              <a:t> asset </a:t>
            </a:r>
            <a:r>
              <a:rPr lang="sv-SE" sz="1800" dirty="0" err="1"/>
              <a:t>need</a:t>
            </a:r>
            <a:r>
              <a:rPr lang="sv-SE" sz="1800" dirty="0"/>
              <a:t> to </a:t>
            </a:r>
            <a:r>
              <a:rPr lang="sv-SE" sz="1800" dirty="0" err="1"/>
              <a:t>agree</a:t>
            </a:r>
            <a:r>
              <a:rPr lang="sv-SE" sz="1800" dirty="0"/>
              <a:t> </a:t>
            </a:r>
            <a:r>
              <a:rPr lang="sv-SE" sz="1800" dirty="0" err="1"/>
              <a:t>about</a:t>
            </a:r>
            <a:r>
              <a:rPr lang="sv-SE" sz="1800" dirty="0"/>
              <a:t> </a:t>
            </a:r>
            <a:r>
              <a:rPr lang="sv-SE" sz="1800" dirty="0" err="1"/>
              <a:t>how</a:t>
            </a:r>
            <a:r>
              <a:rPr lang="sv-SE" sz="1800" dirty="0"/>
              <a:t> to </a:t>
            </a:r>
            <a:r>
              <a:rPr lang="sv-SE" sz="1800" dirty="0" err="1"/>
              <a:t>utilise</a:t>
            </a:r>
            <a:r>
              <a:rPr lang="sv-SE" sz="1800" dirty="0"/>
              <a:t> it</a:t>
            </a:r>
          </a:p>
          <a:p>
            <a:pPr lvl="1">
              <a:lnSpc>
                <a:spcPts val="2400"/>
              </a:lnSpc>
            </a:pPr>
            <a:r>
              <a:rPr lang="sv-SE" sz="1800" dirty="0" err="1"/>
              <a:t>that</a:t>
            </a:r>
            <a:r>
              <a:rPr lang="sv-SE" sz="1800" dirty="0"/>
              <a:t> </a:t>
            </a:r>
            <a:r>
              <a:rPr lang="sv-SE" sz="1800" dirty="0" err="1"/>
              <a:t>often</a:t>
            </a:r>
            <a:r>
              <a:rPr lang="sv-SE" sz="1800" dirty="0"/>
              <a:t>, </a:t>
            </a:r>
            <a:r>
              <a:rPr lang="sv-SE" sz="1800" dirty="0" err="1"/>
              <a:t>only</a:t>
            </a:r>
            <a:r>
              <a:rPr lang="sv-SE" sz="1800" dirty="0"/>
              <a:t> </a:t>
            </a:r>
            <a:r>
              <a:rPr lang="sv-SE" sz="1800" dirty="0" err="1"/>
              <a:t>one</a:t>
            </a:r>
            <a:r>
              <a:rPr lang="sv-SE" sz="1800" dirty="0"/>
              <a:t> or </a:t>
            </a:r>
            <a:r>
              <a:rPr lang="sv-SE" sz="1800" dirty="0" err="1"/>
              <a:t>maybe</a:t>
            </a:r>
            <a:r>
              <a:rPr lang="sv-SE" sz="1800" dirty="0"/>
              <a:t> </a:t>
            </a:r>
            <a:r>
              <a:rPr lang="sv-SE" sz="1800" dirty="0" err="1"/>
              <a:t>two</a:t>
            </a:r>
            <a:r>
              <a:rPr lang="sv-SE" sz="1800" dirty="0"/>
              <a:t> </a:t>
            </a:r>
            <a:r>
              <a:rPr lang="sv-SE" sz="1800" dirty="0" err="1"/>
              <a:t>of</a:t>
            </a:r>
            <a:r>
              <a:rPr lang="sv-SE" sz="1800" dirty="0"/>
              <a:t> the </a:t>
            </a:r>
            <a:r>
              <a:rPr lang="sv-SE" sz="1800" dirty="0" err="1"/>
              <a:t>creators</a:t>
            </a:r>
            <a:r>
              <a:rPr lang="sv-SE" sz="1800" dirty="0"/>
              <a:t>/</a:t>
            </a:r>
            <a:r>
              <a:rPr lang="sv-SE" sz="1800" dirty="0" err="1"/>
              <a:t>inventors</a:t>
            </a:r>
            <a:r>
              <a:rPr lang="sv-SE" sz="1800" dirty="0"/>
              <a:t> </a:t>
            </a:r>
            <a:r>
              <a:rPr lang="sv-SE" sz="1800" dirty="0" err="1"/>
              <a:t>are</a:t>
            </a:r>
            <a:r>
              <a:rPr lang="sv-SE" sz="1800" dirty="0"/>
              <a:t> </a:t>
            </a:r>
            <a:r>
              <a:rPr lang="sv-SE" sz="1800" dirty="0" err="1"/>
              <a:t>interested</a:t>
            </a:r>
            <a:r>
              <a:rPr lang="sv-SE" sz="1800" dirty="0"/>
              <a:t> in </a:t>
            </a:r>
            <a:r>
              <a:rPr lang="sv-SE" sz="1800" dirty="0" err="1"/>
              <a:t>developing</a:t>
            </a:r>
            <a:r>
              <a:rPr lang="sv-SE" sz="1800" dirty="0"/>
              <a:t> the solution, and the rest </a:t>
            </a:r>
            <a:r>
              <a:rPr lang="sv-SE" sz="1800" dirty="0" err="1"/>
              <a:t>are</a:t>
            </a:r>
            <a:r>
              <a:rPr lang="sv-SE" sz="1800" dirty="0"/>
              <a:t> </a:t>
            </a:r>
            <a:r>
              <a:rPr lang="sv-SE" sz="1800" dirty="0" err="1"/>
              <a:t>only</a:t>
            </a:r>
            <a:r>
              <a:rPr lang="sv-SE" sz="1800" dirty="0"/>
              <a:t> </a:t>
            </a:r>
            <a:r>
              <a:rPr lang="sv-SE" sz="1800" dirty="0" err="1"/>
              <a:t>interested</a:t>
            </a:r>
            <a:r>
              <a:rPr lang="sv-SE" sz="1800" dirty="0"/>
              <a:t> in </a:t>
            </a:r>
            <a:r>
              <a:rPr lang="sv-SE" sz="1800" dirty="0" err="1"/>
              <a:t>getting</a:t>
            </a:r>
            <a:r>
              <a:rPr lang="sv-SE" sz="1800" dirty="0"/>
              <a:t> </a:t>
            </a:r>
            <a:r>
              <a:rPr lang="sv-SE" sz="1800" dirty="0" err="1"/>
              <a:t>their</a:t>
            </a:r>
            <a:r>
              <a:rPr lang="sv-SE" sz="1800" dirty="0"/>
              <a:t> fair </a:t>
            </a:r>
            <a:r>
              <a:rPr lang="sv-SE" sz="1800" dirty="0" err="1"/>
              <a:t>share</a:t>
            </a:r>
            <a:endParaRPr lang="sv-SE" sz="1800" dirty="0"/>
          </a:p>
          <a:p>
            <a:pPr lvl="1">
              <a:lnSpc>
                <a:spcPts val="2400"/>
              </a:lnSpc>
            </a:pPr>
            <a:r>
              <a:rPr lang="sv-SE" sz="1800" dirty="0" err="1"/>
              <a:t>that</a:t>
            </a:r>
            <a:r>
              <a:rPr lang="sv-SE" sz="1800" dirty="0"/>
              <a:t> a research-</a:t>
            </a:r>
            <a:r>
              <a:rPr lang="sv-SE" sz="1800" dirty="0" err="1"/>
              <a:t>based</a:t>
            </a:r>
            <a:r>
              <a:rPr lang="sv-SE" sz="1800" dirty="0"/>
              <a:t> </a:t>
            </a:r>
            <a:r>
              <a:rPr lang="sv-SE" sz="1800" dirty="0" err="1"/>
              <a:t>intellectual</a:t>
            </a:r>
            <a:r>
              <a:rPr lang="sv-SE" sz="1800" dirty="0"/>
              <a:t> asset is </a:t>
            </a:r>
            <a:r>
              <a:rPr lang="sv-SE" sz="1800" dirty="0" err="1"/>
              <a:t>worth</a:t>
            </a:r>
            <a:r>
              <a:rPr lang="sv-SE" sz="1800" dirty="0"/>
              <a:t> less to </a:t>
            </a:r>
            <a:r>
              <a:rPr lang="sv-SE" sz="1800" dirty="0" err="1"/>
              <a:t>begin</a:t>
            </a:r>
            <a:r>
              <a:rPr lang="sv-SE" sz="1800" dirty="0"/>
              <a:t> </a:t>
            </a:r>
            <a:r>
              <a:rPr lang="sv-SE" sz="1800" dirty="0" err="1"/>
              <a:t>with</a:t>
            </a:r>
            <a:r>
              <a:rPr lang="sv-SE" sz="1800" dirty="0"/>
              <a:t> </a:t>
            </a:r>
            <a:r>
              <a:rPr lang="sv-SE" sz="1800" dirty="0" err="1"/>
              <a:t>than</a:t>
            </a:r>
            <a:r>
              <a:rPr lang="sv-SE" sz="1800" dirty="0"/>
              <a:t> </a:t>
            </a:r>
            <a:r>
              <a:rPr lang="sv-SE" sz="1800" dirty="0" err="1"/>
              <a:t>what</a:t>
            </a:r>
            <a:r>
              <a:rPr lang="sv-SE" sz="1800" dirty="0"/>
              <a:t> </a:t>
            </a:r>
            <a:r>
              <a:rPr lang="sv-SE" sz="1800" dirty="0" err="1"/>
              <a:t>they</a:t>
            </a:r>
            <a:r>
              <a:rPr lang="sv-SE" sz="1800" dirty="0"/>
              <a:t> </a:t>
            </a:r>
            <a:r>
              <a:rPr lang="sv-SE" sz="1800" dirty="0" err="1"/>
              <a:t>think</a:t>
            </a:r>
            <a:r>
              <a:rPr lang="sv-SE" sz="1800" dirty="0"/>
              <a:t>, and the </a:t>
            </a:r>
            <a:r>
              <a:rPr lang="sv-SE" sz="1800" dirty="0" err="1"/>
              <a:t>development</a:t>
            </a:r>
            <a:r>
              <a:rPr lang="sv-SE" sz="1800" dirty="0"/>
              <a:t> bit </a:t>
            </a:r>
            <a:r>
              <a:rPr lang="sv-SE" sz="1800" dirty="0" err="1"/>
              <a:t>that</a:t>
            </a:r>
            <a:r>
              <a:rPr lang="sv-SE" sz="1800" dirty="0"/>
              <a:t> </a:t>
            </a:r>
            <a:r>
              <a:rPr lang="sv-SE" sz="1800" dirty="0" err="1"/>
              <a:t>comes</a:t>
            </a:r>
            <a:r>
              <a:rPr lang="sv-SE" sz="1800" dirty="0"/>
              <a:t> </a:t>
            </a:r>
            <a:r>
              <a:rPr lang="sv-SE" sz="1800" dirty="0" err="1"/>
              <a:t>after</a:t>
            </a:r>
            <a:r>
              <a:rPr lang="sv-SE" sz="1800" dirty="0"/>
              <a:t> </a:t>
            </a:r>
            <a:r>
              <a:rPr lang="sv-SE" sz="1800" dirty="0" err="1"/>
              <a:t>that</a:t>
            </a:r>
            <a:r>
              <a:rPr lang="sv-SE" sz="1800" dirty="0"/>
              <a:t> is </a:t>
            </a:r>
            <a:r>
              <a:rPr lang="sv-SE" sz="1800" dirty="0" err="1"/>
              <a:t>worth</a:t>
            </a:r>
            <a:r>
              <a:rPr lang="sv-SE" sz="1800" dirty="0"/>
              <a:t> </a:t>
            </a:r>
            <a:r>
              <a:rPr lang="sv-SE" sz="1800" dirty="0" err="1"/>
              <a:t>more</a:t>
            </a:r>
            <a:endParaRPr lang="sv-SE" sz="1800" dirty="0"/>
          </a:p>
          <a:p>
            <a:pPr lvl="1">
              <a:lnSpc>
                <a:spcPts val="2400"/>
              </a:lnSpc>
            </a:pPr>
            <a:r>
              <a:rPr lang="sv-SE" sz="1800" dirty="0" err="1"/>
              <a:t>that</a:t>
            </a:r>
            <a:r>
              <a:rPr lang="sv-SE" sz="1800" dirty="0"/>
              <a:t> </a:t>
            </a:r>
            <a:r>
              <a:rPr lang="sv-SE" sz="1800" dirty="0" err="1"/>
              <a:t>almost</a:t>
            </a:r>
            <a:r>
              <a:rPr lang="sv-SE" sz="1800" dirty="0"/>
              <a:t> </a:t>
            </a:r>
            <a:r>
              <a:rPr lang="sv-SE" sz="1800" dirty="0" err="1"/>
              <a:t>everything</a:t>
            </a:r>
            <a:r>
              <a:rPr lang="sv-SE" sz="1800" dirty="0"/>
              <a:t> </a:t>
            </a:r>
            <a:r>
              <a:rPr lang="sv-SE" sz="1800" dirty="0" err="1"/>
              <a:t>can</a:t>
            </a:r>
            <a:r>
              <a:rPr lang="sv-SE" sz="1800" dirty="0"/>
              <a:t> be </a:t>
            </a:r>
            <a:r>
              <a:rPr lang="sv-SE" sz="1800" dirty="0" err="1"/>
              <a:t>regulated</a:t>
            </a:r>
            <a:r>
              <a:rPr lang="sv-SE" sz="1800" dirty="0"/>
              <a:t> in a </a:t>
            </a:r>
            <a:r>
              <a:rPr lang="sv-SE" sz="1800" dirty="0" err="1"/>
              <a:t>collaboration</a:t>
            </a:r>
            <a:r>
              <a:rPr lang="sv-SE" sz="1800" dirty="0"/>
              <a:t> </a:t>
            </a:r>
            <a:r>
              <a:rPr lang="sv-SE" sz="1800" dirty="0" err="1"/>
              <a:t>agreement</a:t>
            </a:r>
            <a:endParaRPr lang="sv-SE" sz="1800" dirty="0"/>
          </a:p>
          <a:p>
            <a:pPr lvl="1">
              <a:lnSpc>
                <a:spcPts val="2400"/>
              </a:lnSpc>
            </a:pPr>
            <a:r>
              <a:rPr lang="sv-SE" sz="1800" dirty="0" err="1"/>
              <a:t>that</a:t>
            </a:r>
            <a:r>
              <a:rPr lang="sv-SE" sz="1800" dirty="0"/>
              <a:t> the </a:t>
            </a:r>
            <a:r>
              <a:rPr lang="sv-SE" sz="1800" dirty="0" err="1"/>
              <a:t>awkwardness</a:t>
            </a:r>
            <a:r>
              <a:rPr lang="sv-SE" sz="1800" dirty="0"/>
              <a:t> </a:t>
            </a:r>
            <a:r>
              <a:rPr lang="sv-SE" sz="1800" dirty="0" err="1"/>
              <a:t>of</a:t>
            </a:r>
            <a:r>
              <a:rPr lang="sv-SE" sz="1800" dirty="0"/>
              <a:t> </a:t>
            </a:r>
            <a:r>
              <a:rPr lang="sv-SE" sz="1800" dirty="0" err="1"/>
              <a:t>suggesting</a:t>
            </a:r>
            <a:r>
              <a:rPr lang="sv-SE" sz="1800" dirty="0"/>
              <a:t> an </a:t>
            </a:r>
            <a:r>
              <a:rPr lang="sv-SE" sz="1800" dirty="0" err="1"/>
              <a:t>agreement</a:t>
            </a:r>
            <a:r>
              <a:rPr lang="sv-SE" sz="1800" dirty="0"/>
              <a:t> beats the </a:t>
            </a:r>
            <a:r>
              <a:rPr lang="sv-SE" sz="1800" dirty="0" err="1"/>
              <a:t>conflict</a:t>
            </a:r>
            <a:r>
              <a:rPr lang="sv-SE" sz="1800" dirty="0"/>
              <a:t> </a:t>
            </a:r>
            <a:r>
              <a:rPr lang="sv-SE" sz="1800" dirty="0" err="1"/>
              <a:t>that</a:t>
            </a:r>
            <a:r>
              <a:rPr lang="sv-SE" sz="1800" dirty="0"/>
              <a:t> </a:t>
            </a:r>
            <a:r>
              <a:rPr lang="sv-SE" sz="1800" dirty="0" err="1"/>
              <a:t>can</a:t>
            </a:r>
            <a:r>
              <a:rPr lang="sv-SE" sz="1800" dirty="0"/>
              <a:t> </a:t>
            </a:r>
            <a:r>
              <a:rPr lang="sv-SE" sz="1800" dirty="0" err="1"/>
              <a:t>occur</a:t>
            </a:r>
            <a:r>
              <a:rPr lang="sv-SE" sz="1800" dirty="0"/>
              <a:t> in the </a:t>
            </a:r>
            <a:r>
              <a:rPr lang="sv-SE" sz="1800" dirty="0" err="1"/>
              <a:t>absence</a:t>
            </a:r>
            <a:r>
              <a:rPr lang="sv-SE" sz="1800" dirty="0"/>
              <a:t> </a:t>
            </a:r>
            <a:r>
              <a:rPr lang="sv-SE" sz="1800" dirty="0" err="1"/>
              <a:t>of</a:t>
            </a:r>
            <a:r>
              <a:rPr lang="sv-SE" sz="1800" dirty="0"/>
              <a:t> </a:t>
            </a:r>
            <a:r>
              <a:rPr lang="sv-SE" sz="1800" dirty="0" err="1"/>
              <a:t>one</a:t>
            </a:r>
            <a:r>
              <a:rPr lang="sv-SE" sz="1800" dirty="0"/>
              <a:t>, </a:t>
            </a:r>
            <a:r>
              <a:rPr lang="sv-SE" sz="1800" dirty="0" err="1"/>
              <a:t>when</a:t>
            </a:r>
            <a:r>
              <a:rPr lang="sv-SE" sz="1800" dirty="0"/>
              <a:t> </a:t>
            </a:r>
            <a:r>
              <a:rPr lang="sv-SE" sz="1800" dirty="0" err="1"/>
              <a:t>opportunities</a:t>
            </a:r>
            <a:r>
              <a:rPr lang="sv-SE" sz="1800" dirty="0"/>
              <a:t> </a:t>
            </a:r>
            <a:r>
              <a:rPr lang="sv-SE" sz="1800" dirty="0" err="1"/>
              <a:t>arise</a:t>
            </a:r>
            <a:endParaRPr lang="sv-SE" sz="2000" dirty="0"/>
          </a:p>
        </p:txBody>
      </p:sp>
      <p:sp>
        <p:nvSpPr>
          <p:cNvPr id="3" name="Title 2">
            <a:extLst>
              <a:ext uri="{FF2B5EF4-FFF2-40B4-BE49-F238E27FC236}">
                <a16:creationId xmlns:a16="http://schemas.microsoft.com/office/drawing/2014/main" id="{83F8BA2F-E653-B5C4-7047-FF4DFA9F2B1E}"/>
              </a:ext>
            </a:extLst>
          </p:cNvPr>
          <p:cNvSpPr>
            <a:spLocks noGrp="1"/>
          </p:cNvSpPr>
          <p:nvPr>
            <p:ph type="title"/>
          </p:nvPr>
        </p:nvSpPr>
        <p:spPr/>
        <p:txBody>
          <a:bodyPr/>
          <a:lstStyle/>
          <a:p>
            <a:r>
              <a:rPr lang="en-SE" dirty="0"/>
              <a:t>The reality</a:t>
            </a:r>
          </a:p>
        </p:txBody>
      </p:sp>
    </p:spTree>
    <p:extLst>
      <p:ext uri="{BB962C8B-B14F-4D97-AF65-F5344CB8AC3E}">
        <p14:creationId xmlns:p14="http://schemas.microsoft.com/office/powerpoint/2010/main" val="682960184"/>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045369-FBAA-566A-6A14-11ADB17A371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CEF1C92-4ADA-08A6-415E-5FE18AD28F87}"/>
              </a:ext>
            </a:extLst>
          </p:cNvPr>
          <p:cNvSpPr>
            <a:spLocks noGrp="1"/>
          </p:cNvSpPr>
          <p:nvPr>
            <p:ph type="title"/>
          </p:nvPr>
        </p:nvSpPr>
        <p:spPr>
          <a:xfrm>
            <a:off x="720000" y="1791842"/>
            <a:ext cx="10752000" cy="792000"/>
          </a:xfrm>
        </p:spPr>
        <p:txBody>
          <a:bodyPr/>
          <a:lstStyle/>
          <a:p>
            <a:r>
              <a:rPr lang="sv-SE" dirty="0" err="1">
                <a:solidFill>
                  <a:srgbClr val="FFC000"/>
                </a:solidFill>
              </a:rPr>
              <a:t>What</a:t>
            </a:r>
            <a:r>
              <a:rPr lang="sv-SE" dirty="0">
                <a:solidFill>
                  <a:srgbClr val="FFC000"/>
                </a:solidFill>
              </a:rPr>
              <a:t> </a:t>
            </a:r>
            <a:r>
              <a:rPr lang="sv-SE" dirty="0" err="1">
                <a:solidFill>
                  <a:srgbClr val="FFC000"/>
                </a:solidFill>
              </a:rPr>
              <a:t>experiences</a:t>
            </a:r>
            <a:r>
              <a:rPr lang="sv-SE" dirty="0">
                <a:solidFill>
                  <a:srgbClr val="FFC000"/>
                </a:solidFill>
              </a:rPr>
              <a:t> </a:t>
            </a:r>
            <a:br>
              <a:rPr lang="sv-SE" dirty="0">
                <a:solidFill>
                  <a:srgbClr val="FFC000"/>
                </a:solidFill>
              </a:rPr>
            </a:br>
            <a:r>
              <a:rPr lang="sv-SE" dirty="0">
                <a:solidFill>
                  <a:srgbClr val="FFC000"/>
                </a:solidFill>
              </a:rPr>
              <a:t>do </a:t>
            </a:r>
            <a:r>
              <a:rPr lang="sv-SE" dirty="0" err="1">
                <a:solidFill>
                  <a:srgbClr val="FFC000"/>
                </a:solidFill>
              </a:rPr>
              <a:t>you</a:t>
            </a:r>
            <a:r>
              <a:rPr lang="sv-SE" dirty="0">
                <a:solidFill>
                  <a:srgbClr val="FFC000"/>
                </a:solidFill>
              </a:rPr>
              <a:t> </a:t>
            </a:r>
            <a:r>
              <a:rPr lang="sv-SE" dirty="0" err="1">
                <a:solidFill>
                  <a:srgbClr val="FFC000"/>
                </a:solidFill>
              </a:rPr>
              <a:t>have</a:t>
            </a:r>
            <a:r>
              <a:rPr lang="sv-SE" dirty="0">
                <a:solidFill>
                  <a:srgbClr val="FFC000"/>
                </a:solidFill>
              </a:rPr>
              <a:t> </a:t>
            </a:r>
            <a:r>
              <a:rPr lang="sv-SE" dirty="0" err="1">
                <a:solidFill>
                  <a:srgbClr val="FFC000"/>
                </a:solidFill>
              </a:rPr>
              <a:t>of</a:t>
            </a:r>
            <a:r>
              <a:rPr lang="sv-SE" dirty="0">
                <a:solidFill>
                  <a:srgbClr val="FFC000"/>
                </a:solidFill>
              </a:rPr>
              <a:t> IPR</a:t>
            </a:r>
            <a:br>
              <a:rPr lang="sv-SE" dirty="0">
                <a:solidFill>
                  <a:srgbClr val="FFC000"/>
                </a:solidFill>
              </a:rPr>
            </a:br>
            <a:r>
              <a:rPr lang="sv-SE" dirty="0">
                <a:solidFill>
                  <a:srgbClr val="FFC000"/>
                </a:solidFill>
              </a:rPr>
              <a:t>or </a:t>
            </a:r>
            <a:r>
              <a:rPr lang="sv-SE" dirty="0" err="1">
                <a:solidFill>
                  <a:srgbClr val="FFC000"/>
                </a:solidFill>
              </a:rPr>
              <a:t>collaboration</a:t>
            </a:r>
            <a:r>
              <a:rPr lang="sv-SE" dirty="0">
                <a:solidFill>
                  <a:srgbClr val="FFC000"/>
                </a:solidFill>
              </a:rPr>
              <a:t> </a:t>
            </a:r>
            <a:r>
              <a:rPr lang="sv-SE" dirty="0" err="1">
                <a:solidFill>
                  <a:srgbClr val="FFC000"/>
                </a:solidFill>
              </a:rPr>
              <a:t>around</a:t>
            </a:r>
            <a:r>
              <a:rPr lang="sv-SE" dirty="0">
                <a:solidFill>
                  <a:srgbClr val="FFC000"/>
                </a:solidFill>
              </a:rPr>
              <a:t> </a:t>
            </a:r>
            <a:br>
              <a:rPr lang="sv-SE" dirty="0">
                <a:solidFill>
                  <a:srgbClr val="FFC000"/>
                </a:solidFill>
              </a:rPr>
            </a:br>
            <a:r>
              <a:rPr lang="sv-SE" dirty="0" err="1">
                <a:solidFill>
                  <a:srgbClr val="FFC000"/>
                </a:solidFill>
              </a:rPr>
              <a:t>knowledge</a:t>
            </a:r>
            <a:r>
              <a:rPr lang="sv-SE" dirty="0">
                <a:solidFill>
                  <a:srgbClr val="FFC000"/>
                </a:solidFill>
              </a:rPr>
              <a:t> assets / IP?</a:t>
            </a:r>
          </a:p>
        </p:txBody>
      </p:sp>
    </p:spTree>
    <p:extLst>
      <p:ext uri="{BB962C8B-B14F-4D97-AF65-F5344CB8AC3E}">
        <p14:creationId xmlns:p14="http://schemas.microsoft.com/office/powerpoint/2010/main" val="3457591214"/>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54D1A2-BCE8-86F5-BA56-1FF2F6071137}"/>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F49EB8EC-B670-9823-DC8C-5EBCEF570982}"/>
              </a:ext>
            </a:extLst>
          </p:cNvPr>
          <p:cNvPicPr>
            <a:picLocks noChangeAspect="1"/>
          </p:cNvPicPr>
          <p:nvPr/>
        </p:nvPicPr>
        <p:blipFill>
          <a:blip r:embed="rId3"/>
          <a:srcRect l="636" t="24908"/>
          <a:stretch>
            <a:fillRect/>
          </a:stretch>
        </p:blipFill>
        <p:spPr>
          <a:xfrm>
            <a:off x="77638" y="-3520"/>
            <a:ext cx="12114362" cy="5058149"/>
          </a:xfrm>
          <a:prstGeom prst="rect">
            <a:avLst/>
          </a:prstGeom>
        </p:spPr>
      </p:pic>
      <p:sp>
        <p:nvSpPr>
          <p:cNvPr id="5" name="Down Arrow 4">
            <a:extLst>
              <a:ext uri="{FF2B5EF4-FFF2-40B4-BE49-F238E27FC236}">
                <a16:creationId xmlns:a16="http://schemas.microsoft.com/office/drawing/2014/main" id="{DE9F9126-06A0-9836-15E5-F23C3BF84B51}"/>
              </a:ext>
            </a:extLst>
          </p:cNvPr>
          <p:cNvSpPr/>
          <p:nvPr/>
        </p:nvSpPr>
        <p:spPr>
          <a:xfrm rot="10800000">
            <a:off x="1183214" y="4425822"/>
            <a:ext cx="290945" cy="360218"/>
          </a:xfrm>
          <a:prstGeom prst="downArrow">
            <a:avLst/>
          </a:prstGeom>
          <a:solidFill>
            <a:srgbClr val="FFC000">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7" name="Down Arrow 6">
            <a:extLst>
              <a:ext uri="{FF2B5EF4-FFF2-40B4-BE49-F238E27FC236}">
                <a16:creationId xmlns:a16="http://schemas.microsoft.com/office/drawing/2014/main" id="{FC394693-FA33-24E1-0827-470A0F8AE9DE}"/>
              </a:ext>
            </a:extLst>
          </p:cNvPr>
          <p:cNvSpPr/>
          <p:nvPr/>
        </p:nvSpPr>
        <p:spPr>
          <a:xfrm rot="10800000">
            <a:off x="3960621" y="4429960"/>
            <a:ext cx="290945" cy="360218"/>
          </a:xfrm>
          <a:prstGeom prst="downArrow">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0" name="Rectangle 9">
            <a:extLst>
              <a:ext uri="{FF2B5EF4-FFF2-40B4-BE49-F238E27FC236}">
                <a16:creationId xmlns:a16="http://schemas.microsoft.com/office/drawing/2014/main" id="{5C61A79B-AEA3-D3EE-20DF-B066E83E042D}"/>
              </a:ext>
            </a:extLst>
          </p:cNvPr>
          <p:cNvSpPr/>
          <p:nvPr/>
        </p:nvSpPr>
        <p:spPr>
          <a:xfrm>
            <a:off x="4030585" y="4790178"/>
            <a:ext cx="7435509" cy="147707"/>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1" name="Rectangle 10">
            <a:extLst>
              <a:ext uri="{FF2B5EF4-FFF2-40B4-BE49-F238E27FC236}">
                <a16:creationId xmlns:a16="http://schemas.microsoft.com/office/drawing/2014/main" id="{0910C309-3E9A-5429-207C-2C76BD0FFF4C}"/>
              </a:ext>
            </a:extLst>
          </p:cNvPr>
          <p:cNvSpPr/>
          <p:nvPr/>
        </p:nvSpPr>
        <p:spPr>
          <a:xfrm>
            <a:off x="1256368" y="4788333"/>
            <a:ext cx="2774218" cy="149552"/>
          </a:xfrm>
          <a:prstGeom prst="rect">
            <a:avLst/>
          </a:prstGeom>
          <a:solidFill>
            <a:srgbClr val="FFC000">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2" name="Doughnut 11">
            <a:extLst>
              <a:ext uri="{FF2B5EF4-FFF2-40B4-BE49-F238E27FC236}">
                <a16:creationId xmlns:a16="http://schemas.microsoft.com/office/drawing/2014/main" id="{CEF18416-835D-35B8-8F2B-2585332C3925}"/>
              </a:ext>
            </a:extLst>
          </p:cNvPr>
          <p:cNvSpPr/>
          <p:nvPr/>
        </p:nvSpPr>
        <p:spPr>
          <a:xfrm>
            <a:off x="3468420" y="5148551"/>
            <a:ext cx="1356247" cy="1346275"/>
          </a:xfrm>
          <a:prstGeom prst="donut">
            <a:avLst>
              <a:gd name="adj" fmla="val 11658"/>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17" name="Oval 16">
            <a:extLst>
              <a:ext uri="{FF2B5EF4-FFF2-40B4-BE49-F238E27FC236}">
                <a16:creationId xmlns:a16="http://schemas.microsoft.com/office/drawing/2014/main" id="{4AD4145A-BD40-6AAD-BEF0-1762379EA2EE}"/>
              </a:ext>
            </a:extLst>
          </p:cNvPr>
          <p:cNvSpPr/>
          <p:nvPr/>
        </p:nvSpPr>
        <p:spPr>
          <a:xfrm>
            <a:off x="3019934" y="5232775"/>
            <a:ext cx="1010652" cy="1035681"/>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sp>
        <p:nvSpPr>
          <p:cNvPr id="18" name="TextBox 17">
            <a:extLst>
              <a:ext uri="{FF2B5EF4-FFF2-40B4-BE49-F238E27FC236}">
                <a16:creationId xmlns:a16="http://schemas.microsoft.com/office/drawing/2014/main" id="{82255566-9D9C-4CDF-3F25-11090A1622B0}"/>
              </a:ext>
            </a:extLst>
          </p:cNvPr>
          <p:cNvSpPr txBox="1"/>
          <p:nvPr/>
        </p:nvSpPr>
        <p:spPr>
          <a:xfrm>
            <a:off x="4861155" y="5451238"/>
            <a:ext cx="1168846" cy="92333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err="1">
                <a:ln>
                  <a:noFill/>
                </a:ln>
                <a:solidFill>
                  <a:prstClr val="black"/>
                </a:solidFill>
                <a:effectLst>
                  <a:outerShdw blurRad="50800" dist="50800" dir="5400000" algn="ctr" rotWithShape="0">
                    <a:srgbClr val="FFC000"/>
                  </a:outerShdw>
                </a:effectLst>
                <a:uLnTx/>
                <a:uFillTx/>
                <a:latin typeface="Aptos" panose="02110004020202020204"/>
                <a:ea typeface="+mn-ea"/>
                <a:cs typeface="+mn-cs"/>
              </a:rPr>
              <a:t>Manage</a:t>
            </a:r>
            <a:r>
              <a:rPr kumimoji="0" lang="sv-SE" sz="1800" b="0" i="0" u="none" strike="noStrike" kern="1200" cap="none" spc="0" normalizeH="0" baseline="0" noProof="0" dirty="0">
                <a:ln>
                  <a:noFill/>
                </a:ln>
                <a:solidFill>
                  <a:prstClr val="black"/>
                </a:solidFill>
                <a:effectLst>
                  <a:outerShdw blurRad="50800" dist="50800" dir="5400000" algn="ctr" rotWithShape="0">
                    <a:srgbClr val="FFC000"/>
                  </a:outerShdw>
                </a:effectLst>
                <a:uLnTx/>
                <a:uFillTx/>
                <a:latin typeface="Aptos" panose="02110004020202020204"/>
                <a:ea typeface="+mn-ea"/>
                <a:cs typeface="+mn-cs"/>
              </a:rPr>
              <a:t> &amp;</a:t>
            </a:r>
            <a:br>
              <a:rPr kumimoji="0" lang="sv-SE" sz="1800" b="0" i="0" u="none" strike="noStrike" kern="1200" cap="none" spc="0" normalizeH="0" baseline="0" noProof="0" dirty="0">
                <a:ln>
                  <a:noFill/>
                </a:ln>
                <a:solidFill>
                  <a:prstClr val="black"/>
                </a:solidFill>
                <a:effectLst>
                  <a:outerShdw blurRad="50800" dist="50800" dir="5400000" algn="ctr" rotWithShape="0">
                    <a:srgbClr val="FFC000"/>
                  </a:outerShdw>
                </a:effectLst>
                <a:uLnTx/>
                <a:uFillTx/>
                <a:latin typeface="Aptos" panose="02110004020202020204"/>
                <a:ea typeface="+mn-ea"/>
                <a:cs typeface="+mn-cs"/>
              </a:rPr>
            </a:br>
            <a:r>
              <a:rPr kumimoji="0" lang="sv-SE" sz="1800" b="0" i="0" u="none" strike="noStrike" kern="1200" cap="none" spc="0" normalizeH="0" baseline="0" noProof="0" dirty="0" err="1">
                <a:ln>
                  <a:noFill/>
                </a:ln>
                <a:solidFill>
                  <a:prstClr val="black"/>
                </a:solidFill>
                <a:effectLst>
                  <a:outerShdw blurRad="50800" dist="50800" dir="5400000" algn="ctr" rotWithShape="0">
                    <a:srgbClr val="FFC000"/>
                  </a:outerShdw>
                </a:effectLst>
                <a:uLnTx/>
                <a:uFillTx/>
                <a:latin typeface="Aptos" panose="02110004020202020204"/>
                <a:ea typeface="+mn-ea"/>
                <a:cs typeface="+mn-cs"/>
              </a:rPr>
              <a:t>Protect</a:t>
            </a:r>
            <a:endParaRPr kumimoji="0" lang="sv-SE" sz="1800" b="0" i="0" u="none" strike="noStrike" kern="1200" cap="none" spc="0" normalizeH="0" baseline="0" noProof="0" dirty="0">
              <a:ln>
                <a:noFill/>
              </a:ln>
              <a:solidFill>
                <a:prstClr val="black"/>
              </a:solidFill>
              <a:effectLst>
                <a:outerShdw blurRad="50800" dist="50800" dir="5400000" algn="ctr" rotWithShape="0">
                  <a:srgbClr val="FFC000"/>
                </a:outerShdw>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black"/>
              </a:solidFill>
              <a:effectLst>
                <a:outerShdw blurRad="50800" dist="50800" dir="5400000" algn="ctr" rotWithShape="0">
                  <a:srgbClr val="FFC000"/>
                </a:outerShdw>
              </a:effectLst>
              <a:uLnTx/>
              <a:uFillTx/>
              <a:latin typeface="Aptos" panose="02110004020202020204"/>
              <a:ea typeface="+mn-ea"/>
              <a:cs typeface="+mn-cs"/>
            </a:endParaRPr>
          </a:p>
        </p:txBody>
      </p:sp>
      <p:pic>
        <p:nvPicPr>
          <p:cNvPr id="14" name="Graphic 13" descr="Badge Registered outline">
            <a:extLst>
              <a:ext uri="{FF2B5EF4-FFF2-40B4-BE49-F238E27FC236}">
                <a16:creationId xmlns:a16="http://schemas.microsoft.com/office/drawing/2014/main" id="{AAAC1649-C1F8-6C2C-45A5-8F1D054996AA}"/>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3792934" y="5451238"/>
            <a:ext cx="743707" cy="750543"/>
          </a:xfrm>
          <a:prstGeom prst="rect">
            <a:avLst/>
          </a:prstGeom>
        </p:spPr>
      </p:pic>
      <p:sp>
        <p:nvSpPr>
          <p:cNvPr id="21" name="TextBox 20">
            <a:extLst>
              <a:ext uri="{FF2B5EF4-FFF2-40B4-BE49-F238E27FC236}">
                <a16:creationId xmlns:a16="http://schemas.microsoft.com/office/drawing/2014/main" id="{12B32607-B817-6728-0562-A5D6C5380872}"/>
              </a:ext>
            </a:extLst>
          </p:cNvPr>
          <p:cNvSpPr txBox="1"/>
          <p:nvPr/>
        </p:nvSpPr>
        <p:spPr>
          <a:xfrm>
            <a:off x="8476245" y="48128"/>
            <a:ext cx="418415"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sv-SE" sz="1800" b="0" i="0" u="none" strike="noStrike" kern="1200" cap="none" spc="0" normalizeH="0" baseline="0" noProof="0" dirty="0">
                <a:ln>
                  <a:noFill/>
                </a:ln>
                <a:solidFill>
                  <a:prstClr val="black"/>
                </a:solidFill>
                <a:effectLst/>
                <a:uLnTx/>
                <a:uFillTx/>
                <a:latin typeface="Aptos" panose="02110004020202020204"/>
                <a:ea typeface="+mn-ea"/>
                <a:cs typeface="+mn-cs"/>
              </a:rPr>
              <a:t>+</a:t>
            </a:r>
          </a:p>
        </p:txBody>
      </p:sp>
      <p:pic>
        <p:nvPicPr>
          <p:cNvPr id="2" name="Bild 5" descr="Öppen hand med växt med hel fyllning">
            <a:extLst>
              <a:ext uri="{FF2B5EF4-FFF2-40B4-BE49-F238E27FC236}">
                <a16:creationId xmlns:a16="http://schemas.microsoft.com/office/drawing/2014/main" id="{35CF2C9A-32A0-7244-05B6-025C39B16EE5}"/>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7748339" y="5105663"/>
            <a:ext cx="1302165" cy="1268905"/>
          </a:xfrm>
          <a:prstGeom prst="rect">
            <a:avLst/>
          </a:prstGeom>
        </p:spPr>
      </p:pic>
      <p:pic>
        <p:nvPicPr>
          <p:cNvPr id="3" name="Bild 6" descr="Huvud med kugghjul med hel fyllning">
            <a:extLst>
              <a:ext uri="{FF2B5EF4-FFF2-40B4-BE49-F238E27FC236}">
                <a16:creationId xmlns:a16="http://schemas.microsoft.com/office/drawing/2014/main" id="{5BBD239E-7648-52A4-BD0D-D573C1D6B4E7}"/>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1925650" y="5215748"/>
            <a:ext cx="1094284" cy="1052708"/>
          </a:xfrm>
          <a:prstGeom prst="rect">
            <a:avLst/>
          </a:prstGeom>
        </p:spPr>
      </p:pic>
      <p:sp>
        <p:nvSpPr>
          <p:cNvPr id="8" name="Right Arrow 7">
            <a:extLst>
              <a:ext uri="{FF2B5EF4-FFF2-40B4-BE49-F238E27FC236}">
                <a16:creationId xmlns:a16="http://schemas.microsoft.com/office/drawing/2014/main" id="{74866268-8EC6-9220-277A-243EF67D0C34}"/>
              </a:ext>
            </a:extLst>
          </p:cNvPr>
          <p:cNvSpPr/>
          <p:nvPr/>
        </p:nvSpPr>
        <p:spPr>
          <a:xfrm>
            <a:off x="6134819" y="5557962"/>
            <a:ext cx="1526439" cy="554687"/>
          </a:xfrm>
          <a:prstGeom prst="rightArrow">
            <a:avLst/>
          </a:prstGeom>
          <a:solidFill>
            <a:schemeClr val="tx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sv-SE" dirty="0" err="1"/>
              <a:t>Utilize</a:t>
            </a:r>
            <a:endParaRPr lang="sv-SE" dirty="0"/>
          </a:p>
        </p:txBody>
      </p:sp>
    </p:spTree>
    <p:extLst>
      <p:ext uri="{BB962C8B-B14F-4D97-AF65-F5344CB8AC3E}">
        <p14:creationId xmlns:p14="http://schemas.microsoft.com/office/powerpoint/2010/main" val="438578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sidfot 17">
            <a:extLst>
              <a:ext uri="{FF2B5EF4-FFF2-40B4-BE49-F238E27FC236}">
                <a16:creationId xmlns:a16="http://schemas.microsoft.com/office/drawing/2014/main" id="{F03B4F5B-6E86-E449-8399-09219297FB29}"/>
              </a:ext>
            </a:extLst>
          </p:cNvPr>
          <p:cNvSpPr>
            <a:spLocks noGrp="1"/>
          </p:cNvSpPr>
          <p:nvPr>
            <p:ph type="ftr" sz="quarter" idx="3"/>
          </p:nvPr>
        </p:nvSpPr>
        <p:spPr/>
        <p:txBody>
          <a:bodyPr/>
          <a:lstStyle/>
          <a:p>
            <a:pPr marL="0" marR="0" lvl="0" indent="0" algn="l" defTabSz="609585" rtl="0" eaLnBrk="0" fontAlgn="base" latinLnBrk="0" hangingPunct="0">
              <a:lnSpc>
                <a:spcPct val="100000"/>
              </a:lnSpc>
              <a:spcBef>
                <a:spcPts val="0"/>
              </a:spcBef>
              <a:spcAft>
                <a:spcPct val="0"/>
              </a:spcAft>
              <a:buClrTx/>
              <a:buSzTx/>
              <a:buFontTx/>
              <a:buNone/>
              <a:tabLst/>
              <a:defRPr/>
            </a:pPr>
            <a:r>
              <a:rPr kumimoji="0" lang="sv-SE" sz="933" b="1" i="0" u="none" strike="noStrike" kern="1200" cap="none" spc="67" normalizeH="0" baseline="0" noProof="0" dirty="0">
                <a:ln>
                  <a:noFill/>
                </a:ln>
                <a:solidFill>
                  <a:prstClr val="white">
                    <a:lumMod val="75000"/>
                  </a:prstClr>
                </a:solidFill>
                <a:effectLst/>
                <a:uLnTx/>
                <a:uFillTx/>
                <a:latin typeface="Arial" panose="020B0604020202020204" pitchFamily="34" charset="0"/>
                <a:ea typeface="ＭＳ Ｐゴシック" pitchFamily="-65" charset="-128"/>
                <a:cs typeface="Arial" panose="020B0604020202020204" pitchFamily="34" charset="0"/>
              </a:rPr>
              <a:t>Research and Innovation Services</a:t>
            </a:r>
            <a:endParaRPr kumimoji="0" lang="en" sz="933" b="1" i="0" u="none" strike="noStrike" kern="1200" cap="none" spc="67" normalizeH="0" baseline="0" noProof="0" dirty="0">
              <a:ln>
                <a:noFill/>
              </a:ln>
              <a:solidFill>
                <a:prstClr val="white">
                  <a:lumMod val="75000"/>
                </a:prstClr>
              </a:solidFill>
              <a:effectLst/>
              <a:uLnTx/>
              <a:uFillTx/>
              <a:latin typeface="Arial" panose="020B0604020202020204" pitchFamily="34" charset="0"/>
              <a:ea typeface="ＭＳ Ｐゴシック" pitchFamily="-65" charset="-128"/>
              <a:cs typeface="Arial" panose="020B0604020202020204" pitchFamily="34" charset="0"/>
            </a:endParaRPr>
          </a:p>
        </p:txBody>
      </p:sp>
      <p:sp>
        <p:nvSpPr>
          <p:cNvPr id="7" name="Rubrik 1">
            <a:extLst>
              <a:ext uri="{FF2B5EF4-FFF2-40B4-BE49-F238E27FC236}">
                <a16:creationId xmlns:a16="http://schemas.microsoft.com/office/drawing/2014/main" id="{DBB040AF-CCCF-01D7-E745-0F4FD1C1E47D}"/>
              </a:ext>
            </a:extLst>
          </p:cNvPr>
          <p:cNvSpPr>
            <a:spLocks noGrp="1"/>
          </p:cNvSpPr>
          <p:nvPr>
            <p:ph type="ctrTitle"/>
          </p:nvPr>
        </p:nvSpPr>
        <p:spPr>
          <a:xfrm>
            <a:off x="2421654" y="514299"/>
            <a:ext cx="9606223" cy="736600"/>
          </a:xfrm>
        </p:spPr>
        <p:txBody>
          <a:bodyPr/>
          <a:lstStyle/>
          <a:p>
            <a:r>
              <a:rPr lang="sv-SE" sz="4800" dirty="0">
                <a:solidFill>
                  <a:schemeClr val="bg1"/>
                </a:solidFill>
                <a:latin typeface="Arial Narrow"/>
                <a:ea typeface="ＭＳ Ｐゴシック"/>
              </a:rPr>
              <a:t>Research- and </a:t>
            </a:r>
            <a:r>
              <a:rPr lang="sv-SE" sz="4800" dirty="0">
                <a:solidFill>
                  <a:srgbClr val="FFC000"/>
                </a:solidFill>
                <a:latin typeface="Arial Narrow"/>
                <a:ea typeface="ＭＳ Ｐゴシック"/>
              </a:rPr>
              <a:t>Innovation</a:t>
            </a:r>
            <a:r>
              <a:rPr lang="sv-SE" sz="4800" dirty="0">
                <a:solidFill>
                  <a:schemeClr val="bg1"/>
                </a:solidFill>
                <a:latin typeface="Arial Narrow"/>
                <a:ea typeface="ＭＳ Ｐゴシック"/>
              </a:rPr>
              <a:t> Services</a:t>
            </a:r>
            <a:endParaRPr lang="sv-SE" sz="4800" dirty="0">
              <a:solidFill>
                <a:schemeClr val="bg1"/>
              </a:solidFill>
            </a:endParaRPr>
          </a:p>
        </p:txBody>
      </p:sp>
      <p:sp>
        <p:nvSpPr>
          <p:cNvPr id="9" name="Platshållare för innehåll 1">
            <a:extLst>
              <a:ext uri="{FF2B5EF4-FFF2-40B4-BE49-F238E27FC236}">
                <a16:creationId xmlns:a16="http://schemas.microsoft.com/office/drawing/2014/main" id="{4DDB1465-62D8-939D-8A56-3A21725E6787}"/>
              </a:ext>
            </a:extLst>
          </p:cNvPr>
          <p:cNvSpPr txBox="1">
            <a:spLocks/>
          </p:cNvSpPr>
          <p:nvPr/>
        </p:nvSpPr>
        <p:spPr>
          <a:xfrm>
            <a:off x="1125742" y="2379409"/>
            <a:ext cx="5419425" cy="2253163"/>
          </a:xfrm>
          <a:prstGeom prst="rect">
            <a:avLst/>
          </a:prstGeom>
        </p:spPr>
        <p:txBody>
          <a:bodyPr vert="horz" lIns="0" tIns="0" rIns="0" bIns="0" rtlCol="0" anchor="t">
            <a:normAutofit/>
          </a:bodyPr>
          <a:lstStyle>
            <a:lvl1pPr marL="239994" indent="-239994" algn="l" defTabSz="609585" rtl="0" eaLnBrk="1" fontAlgn="base" hangingPunct="1">
              <a:lnSpc>
                <a:spcPct val="110000"/>
              </a:lnSpc>
              <a:spcBef>
                <a:spcPts val="1067"/>
              </a:spcBef>
              <a:spcAft>
                <a:spcPct val="0"/>
              </a:spcAft>
              <a:buFont typeface="Arial" charset="0"/>
              <a:buChar char="•"/>
              <a:defRPr lang="sv-SE" sz="2400" kern="1200" dirty="0" smtClean="0">
                <a:solidFill>
                  <a:schemeClr val="bg1">
                    <a:lumMod val="95000"/>
                  </a:schemeClr>
                </a:solidFill>
                <a:latin typeface="Arial" panose="020B0604020202020204" pitchFamily="34" charset="0"/>
                <a:ea typeface="ＭＳ Ｐゴシック" pitchFamily="-65" charset="-128"/>
                <a:cs typeface="Arial" panose="020B0604020202020204" pitchFamily="34" charset="0"/>
              </a:defRPr>
            </a:lvl1pPr>
            <a:lvl2pPr marL="668983" indent="-380990" algn="l" defTabSz="609585" rtl="0" eaLnBrk="1" fontAlgn="base" hangingPunct="1">
              <a:lnSpc>
                <a:spcPct val="100000"/>
              </a:lnSpc>
              <a:spcBef>
                <a:spcPts val="267"/>
              </a:spcBef>
              <a:spcAft>
                <a:spcPts val="400"/>
              </a:spcAft>
              <a:buFont typeface="Arial" panose="020B0604020202020204" pitchFamily="34" charset="0"/>
              <a:buChar char="–"/>
              <a:defRPr lang="sv-SE" sz="2133" kern="1200" baseline="0" dirty="0" smtClean="0">
                <a:solidFill>
                  <a:schemeClr val="bg1">
                    <a:lumMod val="95000"/>
                  </a:schemeClr>
                </a:solidFill>
                <a:latin typeface="Arial" panose="020B0604020202020204" pitchFamily="34" charset="0"/>
                <a:ea typeface="ＭＳ Ｐゴシック" pitchFamily="-65" charset="-128"/>
                <a:cs typeface="Arial" panose="020B0604020202020204" pitchFamily="34" charset="0"/>
              </a:defRPr>
            </a:lvl2pPr>
            <a:lvl3pPr marL="956976" indent="-380990" algn="l" defTabSz="609585" rtl="0" eaLnBrk="1" fontAlgn="base" hangingPunct="1">
              <a:spcBef>
                <a:spcPts val="0"/>
              </a:spcBef>
              <a:spcAft>
                <a:spcPts val="400"/>
              </a:spcAft>
              <a:buFont typeface="Wingdings" panose="05000000000000000000" pitchFamily="2" charset="2"/>
              <a:buChar char="§"/>
              <a:defRPr lang="sv-SE" sz="2133" kern="1200" dirty="0" smtClean="0">
                <a:solidFill>
                  <a:schemeClr val="bg1">
                    <a:lumMod val="95000"/>
                  </a:schemeClr>
                </a:solidFill>
                <a:latin typeface="Arial" panose="020B0604020202020204" pitchFamily="34" charset="0"/>
                <a:ea typeface="ＭＳ Ｐゴシック" charset="0"/>
                <a:cs typeface="Arial" panose="020B0604020202020204" pitchFamily="34" charset="0"/>
              </a:defRPr>
            </a:lvl3pPr>
            <a:lvl4pPr marL="1244969" indent="-380990" algn="l" defTabSz="609585" rtl="0" eaLnBrk="1" fontAlgn="base" hangingPunct="1">
              <a:spcBef>
                <a:spcPts val="0"/>
              </a:spcBef>
              <a:spcAft>
                <a:spcPts val="400"/>
              </a:spcAft>
              <a:buFont typeface="Arial" panose="020B0604020202020204" pitchFamily="34" charset="0"/>
              <a:buChar char="•"/>
              <a:defRPr lang="sv-SE" sz="2133" kern="1200" baseline="0" dirty="0" smtClean="0">
                <a:solidFill>
                  <a:schemeClr val="bg1">
                    <a:lumMod val="95000"/>
                  </a:schemeClr>
                </a:solidFill>
                <a:latin typeface="Arial" panose="020B0604020202020204" pitchFamily="34" charset="0"/>
                <a:ea typeface="Helvetica" charset="0"/>
                <a:cs typeface="Arial" panose="020B0604020202020204" pitchFamily="34" charset="0"/>
              </a:defRPr>
            </a:lvl4pPr>
            <a:lvl5pPr marL="1532962" indent="-380990" algn="l" defTabSz="609585" rtl="0" eaLnBrk="1" fontAlgn="base" hangingPunct="1">
              <a:spcBef>
                <a:spcPts val="0"/>
              </a:spcBef>
              <a:spcAft>
                <a:spcPct val="0"/>
              </a:spcAft>
              <a:buFont typeface="Arial" panose="020B0604020202020204" pitchFamily="34" charset="0"/>
              <a:buChar char="–"/>
              <a:defRPr lang="sv-SE" sz="2133" kern="1200" dirty="0">
                <a:solidFill>
                  <a:schemeClr val="bg1">
                    <a:lumMod val="95000"/>
                  </a:schemeClr>
                </a:solidFill>
                <a:latin typeface="Arial" panose="020B0604020202020204" pitchFamily="34" charset="0"/>
                <a:ea typeface="Helvetica" charset="0"/>
                <a:cs typeface="Arial" panose="020B0604020202020204" pitchFamily="34" charset="0"/>
              </a:defRPr>
            </a:lvl5pPr>
            <a:lvl6pPr marL="2154713" indent="-287859" algn="l" defTabSz="609585" rtl="0" eaLnBrk="1" latinLnBrk="0" hangingPunct="1">
              <a:spcBef>
                <a:spcPts val="0"/>
              </a:spcBef>
              <a:buFont typeface="Wingdings" panose="05000000000000000000" pitchFamily="2" charset="2"/>
              <a:buChar char="§"/>
              <a:defRPr sz="22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pPr marL="0" marR="0" lvl="0" indent="0" algn="l" defTabSz="609585" rtl="0" eaLnBrk="1" fontAlgn="base" latinLnBrk="0" hangingPunct="1">
              <a:lnSpc>
                <a:spcPct val="110000"/>
              </a:lnSpc>
              <a:spcBef>
                <a:spcPts val="1067"/>
              </a:spcBef>
              <a:spcAft>
                <a:spcPct val="0"/>
              </a:spcAft>
              <a:buClrTx/>
              <a:buSzTx/>
              <a:buFont typeface="Arial" charset="0"/>
              <a:buNone/>
              <a:tabLst/>
              <a:defRPr/>
            </a:pPr>
            <a:r>
              <a:rPr kumimoji="0" lang="sv-SE" u="none" strike="noStrike" kern="1200" cap="none" spc="0" normalizeH="0" baseline="0" noProof="0" dirty="0" err="1">
                <a:ln>
                  <a:noFill/>
                </a:ln>
                <a:solidFill>
                  <a:schemeClr val="bg1"/>
                </a:solidFill>
                <a:effectLst/>
                <a:uLnTx/>
                <a:uFillTx/>
                <a:latin typeface="Arial"/>
                <a:ea typeface="ＭＳ Ｐゴシック"/>
                <a:cs typeface="Arial"/>
              </a:rPr>
              <a:t>Our</a:t>
            </a:r>
            <a:r>
              <a:rPr kumimoji="0" lang="sv-SE" u="none" strike="noStrike" kern="1200" cap="none" spc="0" normalizeH="0" baseline="0" noProof="0" dirty="0">
                <a:ln>
                  <a:noFill/>
                </a:ln>
                <a:solidFill>
                  <a:schemeClr val="bg1"/>
                </a:solidFill>
                <a:effectLst/>
                <a:uLnTx/>
                <a:uFillTx/>
                <a:latin typeface="Arial"/>
                <a:ea typeface="ＭＳ Ｐゴシック"/>
                <a:cs typeface="Arial"/>
              </a:rPr>
              <a:t> mission: </a:t>
            </a:r>
            <a:br>
              <a:rPr kumimoji="0" lang="sv-SE" i="1" u="none" strike="noStrike" kern="1200" cap="none" spc="0" normalizeH="0" baseline="0" noProof="0" dirty="0">
                <a:ln>
                  <a:noFill/>
                </a:ln>
                <a:solidFill>
                  <a:schemeClr val="bg1"/>
                </a:solidFill>
                <a:effectLst/>
                <a:uLnTx/>
                <a:uFillTx/>
                <a:latin typeface="Arial"/>
                <a:ea typeface="ＭＳ Ｐゴシック"/>
                <a:cs typeface="Arial"/>
              </a:rPr>
            </a:br>
            <a:r>
              <a:rPr kumimoji="0" lang="sv-SE" b="0" u="none" strike="noStrike" kern="1200" cap="none" spc="0" normalizeH="0" baseline="0" noProof="0" dirty="0">
                <a:ln>
                  <a:noFill/>
                </a:ln>
                <a:solidFill>
                  <a:srgbClr val="FFC000"/>
                </a:solidFill>
                <a:effectLst/>
                <a:uLnTx/>
                <a:uFillTx/>
                <a:latin typeface="Arial"/>
                <a:ea typeface="ＭＳ Ｐゴシック"/>
                <a:cs typeface="Arial"/>
              </a:rPr>
              <a:t>To </a:t>
            </a:r>
            <a:r>
              <a:rPr kumimoji="0" lang="sv-SE" b="0" u="none" strike="noStrike" kern="1200" cap="none" spc="0" normalizeH="0" baseline="0" noProof="0" dirty="0" err="1">
                <a:ln>
                  <a:noFill/>
                </a:ln>
                <a:solidFill>
                  <a:srgbClr val="FFC000"/>
                </a:solidFill>
                <a:effectLst/>
                <a:uLnTx/>
                <a:uFillTx/>
                <a:latin typeface="Arial"/>
                <a:ea typeface="ＭＳ Ｐゴシック"/>
                <a:cs typeface="Arial"/>
              </a:rPr>
              <a:t>enable</a:t>
            </a:r>
            <a:r>
              <a:rPr kumimoji="0" lang="sv-SE" b="0" u="none" strike="noStrike" kern="1200" cap="none" spc="0" normalizeH="0" baseline="0" noProof="0" dirty="0">
                <a:ln>
                  <a:noFill/>
                </a:ln>
                <a:solidFill>
                  <a:srgbClr val="FFC000"/>
                </a:solidFill>
                <a:effectLst/>
                <a:uLnTx/>
                <a:uFillTx/>
                <a:latin typeface="Arial"/>
                <a:ea typeface="ＭＳ Ｐゴシック"/>
                <a:cs typeface="Arial"/>
              </a:rPr>
              <a:t> </a:t>
            </a:r>
            <a:r>
              <a:rPr kumimoji="0" lang="sv-SE" b="0" u="none" strike="noStrike" kern="1200" cap="none" spc="0" normalizeH="0" baseline="0" noProof="0" dirty="0">
                <a:ln>
                  <a:noFill/>
                </a:ln>
                <a:solidFill>
                  <a:schemeClr val="bg1"/>
                </a:solidFill>
                <a:effectLst/>
                <a:uLnTx/>
                <a:uFillTx/>
                <a:latin typeface="Arial"/>
                <a:ea typeface="ＭＳ Ｐゴシック"/>
                <a:cs typeface="Arial"/>
              </a:rPr>
              <a:t>excellent and </a:t>
            </a:r>
            <a:br>
              <a:rPr kumimoji="0" lang="sv-SE" b="0" u="none" strike="noStrike" kern="1200" cap="none" spc="0" normalizeH="0" baseline="0" noProof="0" dirty="0">
                <a:ln>
                  <a:noFill/>
                </a:ln>
                <a:solidFill>
                  <a:schemeClr val="bg1"/>
                </a:solidFill>
                <a:effectLst/>
                <a:uLnTx/>
                <a:uFillTx/>
                <a:latin typeface="Arial"/>
                <a:ea typeface="ＭＳ Ｐゴシック"/>
                <a:cs typeface="Arial"/>
              </a:rPr>
            </a:br>
            <a:r>
              <a:rPr kumimoji="0" lang="sv-SE" b="0" u="none" strike="noStrike" kern="1200" cap="none" spc="0" normalizeH="0" baseline="0" noProof="0" dirty="0" err="1">
                <a:ln>
                  <a:noFill/>
                </a:ln>
                <a:solidFill>
                  <a:srgbClr val="FFC000"/>
                </a:solidFill>
                <a:effectLst/>
                <a:uLnTx/>
                <a:uFillTx/>
                <a:latin typeface="Arial"/>
                <a:ea typeface="ＭＳ Ｐゴシック"/>
                <a:cs typeface="Arial"/>
              </a:rPr>
              <a:t>socially</a:t>
            </a:r>
            <a:r>
              <a:rPr kumimoji="0" lang="sv-SE" b="0" u="none" strike="noStrike" kern="1200" cap="none" spc="0" normalizeH="0" baseline="0" noProof="0" dirty="0">
                <a:ln>
                  <a:noFill/>
                </a:ln>
                <a:solidFill>
                  <a:srgbClr val="FFC000"/>
                </a:solidFill>
                <a:effectLst/>
                <a:uLnTx/>
                <a:uFillTx/>
                <a:latin typeface="Arial"/>
                <a:ea typeface="ＭＳ Ｐゴシック"/>
                <a:cs typeface="Arial"/>
              </a:rPr>
              <a:t> relevant research</a:t>
            </a:r>
            <a:br>
              <a:rPr kumimoji="0" lang="sv-SE" b="0" u="none" strike="noStrike" kern="1200" cap="none" spc="0" normalizeH="0" baseline="0" noProof="0" dirty="0">
                <a:ln>
                  <a:noFill/>
                </a:ln>
                <a:solidFill>
                  <a:srgbClr val="FFC000"/>
                </a:solidFill>
                <a:effectLst/>
                <a:uLnTx/>
                <a:uFillTx/>
                <a:latin typeface="Arial"/>
                <a:ea typeface="ＭＳ Ｐゴシック"/>
                <a:cs typeface="Arial"/>
              </a:rPr>
            </a:br>
            <a:r>
              <a:rPr kumimoji="0" lang="sv-SE" b="0" u="none" strike="noStrike" kern="1200" cap="none" spc="0" normalizeH="0" baseline="0" noProof="0" dirty="0">
                <a:ln>
                  <a:noFill/>
                </a:ln>
                <a:solidFill>
                  <a:srgbClr val="FFC000"/>
                </a:solidFill>
                <a:effectLst/>
                <a:uLnTx/>
                <a:uFillTx/>
                <a:latin typeface="Arial"/>
                <a:ea typeface="ＭＳ Ｐゴシック"/>
                <a:cs typeface="Arial"/>
              </a:rPr>
              <a:t>and </a:t>
            </a:r>
            <a:r>
              <a:rPr kumimoji="0" lang="sv-SE" b="0" u="none" strike="noStrike" kern="1200" cap="none" spc="0" normalizeH="0" baseline="0" noProof="0" dirty="0" err="1">
                <a:ln>
                  <a:noFill/>
                </a:ln>
                <a:solidFill>
                  <a:srgbClr val="FFC000"/>
                </a:solidFill>
                <a:effectLst/>
                <a:uLnTx/>
                <a:uFillTx/>
                <a:latin typeface="Arial"/>
                <a:ea typeface="ＭＳ Ｐゴシック"/>
                <a:cs typeface="Arial"/>
              </a:rPr>
              <a:t>its</a:t>
            </a:r>
            <a:r>
              <a:rPr kumimoji="0" lang="sv-SE" b="0" u="none" strike="noStrike" kern="1200" cap="none" spc="0" normalizeH="0" baseline="0" noProof="0" dirty="0">
                <a:ln>
                  <a:noFill/>
                </a:ln>
                <a:solidFill>
                  <a:srgbClr val="FFC000"/>
                </a:solidFill>
                <a:effectLst/>
                <a:uLnTx/>
                <a:uFillTx/>
                <a:latin typeface="Arial"/>
                <a:ea typeface="ＭＳ Ｐゴシック"/>
                <a:cs typeface="Arial"/>
              </a:rPr>
              <a:t> </a:t>
            </a:r>
            <a:r>
              <a:rPr kumimoji="0" lang="sv-SE" b="0" u="none" strike="noStrike" kern="1200" cap="none" spc="0" normalizeH="0" baseline="0" noProof="0" dirty="0" err="1">
                <a:ln>
                  <a:noFill/>
                </a:ln>
                <a:solidFill>
                  <a:srgbClr val="FFC000"/>
                </a:solidFill>
                <a:effectLst/>
                <a:uLnTx/>
                <a:uFillTx/>
                <a:latin typeface="Arial"/>
                <a:ea typeface="ＭＳ Ｐゴシック"/>
                <a:cs typeface="Arial"/>
              </a:rPr>
              <a:t>impact</a:t>
            </a:r>
            <a:r>
              <a:rPr kumimoji="0" lang="sv-SE" b="0" u="none" strike="noStrike" kern="1200" cap="none" spc="0" normalizeH="0" baseline="0" noProof="0" dirty="0">
                <a:ln>
                  <a:noFill/>
                </a:ln>
                <a:solidFill>
                  <a:srgbClr val="FFC000"/>
                </a:solidFill>
                <a:effectLst/>
                <a:uLnTx/>
                <a:uFillTx/>
                <a:latin typeface="Arial"/>
                <a:ea typeface="ＭＳ Ｐゴシック"/>
                <a:cs typeface="Arial"/>
              </a:rPr>
              <a:t> </a:t>
            </a:r>
            <a:r>
              <a:rPr kumimoji="0" lang="sv-SE" b="0" u="none" strike="noStrike" kern="1200" cap="none" spc="0" normalizeH="0" baseline="0" noProof="0" dirty="0">
                <a:ln>
                  <a:noFill/>
                </a:ln>
                <a:solidFill>
                  <a:schemeClr val="bg1"/>
                </a:solidFill>
                <a:effectLst/>
                <a:uLnTx/>
                <a:uFillTx/>
                <a:latin typeface="Arial"/>
                <a:ea typeface="ＭＳ Ｐゴシック"/>
                <a:cs typeface="Arial"/>
              </a:rPr>
              <a:t>in </a:t>
            </a:r>
            <a:r>
              <a:rPr kumimoji="0" lang="sv-SE" b="0" u="none" strike="noStrike" kern="1200" cap="none" spc="0" normalizeH="0" baseline="0" noProof="0" dirty="0" err="1">
                <a:ln>
                  <a:noFill/>
                </a:ln>
                <a:solidFill>
                  <a:schemeClr val="bg1"/>
                </a:solidFill>
                <a:effectLst/>
                <a:uLnTx/>
                <a:uFillTx/>
                <a:latin typeface="Arial"/>
                <a:ea typeface="ＭＳ Ｐゴシック"/>
                <a:cs typeface="Arial"/>
              </a:rPr>
              <a:t>academia</a:t>
            </a:r>
            <a:r>
              <a:rPr kumimoji="0" lang="sv-SE" b="0" u="none" strike="noStrike" kern="1200" cap="none" spc="0" normalizeH="0" baseline="0" noProof="0" dirty="0">
                <a:ln>
                  <a:noFill/>
                </a:ln>
                <a:solidFill>
                  <a:schemeClr val="bg1"/>
                </a:solidFill>
                <a:effectLst/>
                <a:uLnTx/>
                <a:uFillTx/>
                <a:latin typeface="Arial"/>
                <a:ea typeface="ＭＳ Ｐゴシック"/>
                <a:cs typeface="Arial"/>
              </a:rPr>
              <a:t> </a:t>
            </a:r>
            <a:br>
              <a:rPr kumimoji="0" lang="sv-SE" b="0" u="none" strike="noStrike" kern="1200" cap="none" spc="0" normalizeH="0" baseline="0" noProof="0" dirty="0">
                <a:ln>
                  <a:noFill/>
                </a:ln>
                <a:solidFill>
                  <a:schemeClr val="bg1"/>
                </a:solidFill>
                <a:effectLst/>
                <a:uLnTx/>
                <a:uFillTx/>
                <a:latin typeface="Arial"/>
                <a:ea typeface="ＭＳ Ｐゴシック"/>
                <a:cs typeface="Arial"/>
              </a:rPr>
            </a:br>
            <a:r>
              <a:rPr kumimoji="0" lang="sv-SE" b="0" u="none" strike="noStrike" kern="1200" cap="none" spc="0" normalizeH="0" baseline="0" noProof="0" dirty="0">
                <a:ln>
                  <a:noFill/>
                </a:ln>
                <a:solidFill>
                  <a:srgbClr val="FFC000"/>
                </a:solidFill>
                <a:effectLst/>
                <a:uLnTx/>
                <a:uFillTx/>
                <a:latin typeface="Arial"/>
                <a:ea typeface="ＭＳ Ｐゴシック"/>
                <a:cs typeface="Arial"/>
              </a:rPr>
              <a:t>and </a:t>
            </a:r>
            <a:r>
              <a:rPr kumimoji="0" lang="sv-SE" b="0" u="none" strike="noStrike" kern="1200" cap="none" spc="0" normalizeH="0" baseline="0" noProof="0" dirty="0" err="1">
                <a:ln>
                  <a:noFill/>
                </a:ln>
                <a:solidFill>
                  <a:srgbClr val="FFC000"/>
                </a:solidFill>
                <a:effectLst/>
                <a:uLnTx/>
                <a:uFillTx/>
                <a:latin typeface="Arial"/>
                <a:ea typeface="ＭＳ Ｐゴシック"/>
                <a:cs typeface="Arial"/>
              </a:rPr>
              <a:t>society</a:t>
            </a:r>
            <a:endParaRPr kumimoji="0" lang="sv-SE" b="0" u="none" strike="noStrike" kern="1200" cap="none" spc="0" normalizeH="0" baseline="0" noProof="0" dirty="0">
              <a:ln>
                <a:noFill/>
              </a:ln>
              <a:solidFill>
                <a:srgbClr val="FFC000"/>
              </a:solidFill>
              <a:effectLst/>
              <a:uLnTx/>
              <a:uFillTx/>
              <a:latin typeface="Arial"/>
              <a:ea typeface="ＭＳ Ｐゴシック"/>
              <a:cs typeface="Arial"/>
            </a:endParaRPr>
          </a:p>
          <a:p>
            <a:pPr marL="0" marR="0" lvl="0" indent="0" algn="l" defTabSz="609585" rtl="0" eaLnBrk="1" fontAlgn="base" latinLnBrk="0" hangingPunct="1">
              <a:lnSpc>
                <a:spcPct val="110000"/>
              </a:lnSpc>
              <a:spcBef>
                <a:spcPts val="1067"/>
              </a:spcBef>
              <a:spcAft>
                <a:spcPct val="0"/>
              </a:spcAft>
              <a:buClrTx/>
              <a:buSzTx/>
              <a:buFont typeface="Arial" charset="0"/>
              <a:buNone/>
              <a:tabLst/>
              <a:defRPr/>
            </a:pPr>
            <a:endParaRPr lang="sv-SE" dirty="0">
              <a:solidFill>
                <a:srgbClr val="FFC000"/>
              </a:solidFill>
              <a:latin typeface="Arial"/>
              <a:ea typeface="ＭＳ Ｐゴシック"/>
              <a:cs typeface="Arial"/>
            </a:endParaRPr>
          </a:p>
        </p:txBody>
      </p:sp>
      <p:pic>
        <p:nvPicPr>
          <p:cNvPr id="2" name="Bild 5" descr="Öppen hand med växt med hel fyllning">
            <a:extLst>
              <a:ext uri="{FF2B5EF4-FFF2-40B4-BE49-F238E27FC236}">
                <a16:creationId xmlns:a16="http://schemas.microsoft.com/office/drawing/2014/main" id="{5C285C74-424C-F68E-5A90-9A38097F90A0}"/>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7138288" y="1956430"/>
            <a:ext cx="1302165" cy="1268905"/>
          </a:xfrm>
          <a:prstGeom prst="rect">
            <a:avLst/>
          </a:prstGeom>
        </p:spPr>
      </p:pic>
      <p:pic>
        <p:nvPicPr>
          <p:cNvPr id="6" name="Bild 6" descr="Huvud med kugghjul med hel fyllning">
            <a:extLst>
              <a:ext uri="{FF2B5EF4-FFF2-40B4-BE49-F238E27FC236}">
                <a16:creationId xmlns:a16="http://schemas.microsoft.com/office/drawing/2014/main" id="{001E9DD4-4C95-9474-157D-0A38AA4ED2DB}"/>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7346169" y="4848768"/>
            <a:ext cx="1094284" cy="1052708"/>
          </a:xfrm>
          <a:prstGeom prst="rect">
            <a:avLst/>
          </a:prstGeom>
        </p:spPr>
      </p:pic>
      <p:sp>
        <p:nvSpPr>
          <p:cNvPr id="10" name="Pil: uppåt 7">
            <a:extLst>
              <a:ext uri="{FF2B5EF4-FFF2-40B4-BE49-F238E27FC236}">
                <a16:creationId xmlns:a16="http://schemas.microsoft.com/office/drawing/2014/main" id="{60FAE713-F057-738B-69BE-5E33CC84B246}"/>
              </a:ext>
            </a:extLst>
          </p:cNvPr>
          <p:cNvSpPr/>
          <p:nvPr/>
        </p:nvSpPr>
        <p:spPr>
          <a:xfrm>
            <a:off x="7530259" y="3506156"/>
            <a:ext cx="535900" cy="959391"/>
          </a:xfrm>
          <a:prstGeom prst="upArrow">
            <a:avLst/>
          </a:prstGeom>
          <a:solidFill>
            <a:schemeClr val="bg1">
              <a:lumMod val="95000"/>
            </a:schemeClr>
          </a:solidFill>
          <a:ln>
            <a:solidFill>
              <a:schemeClr val="bg1">
                <a:lumMod val="95000"/>
              </a:schemeClr>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2400"/>
          </a:p>
        </p:txBody>
      </p:sp>
      <p:sp>
        <p:nvSpPr>
          <p:cNvPr id="11" name="textruta 9">
            <a:extLst>
              <a:ext uri="{FF2B5EF4-FFF2-40B4-BE49-F238E27FC236}">
                <a16:creationId xmlns:a16="http://schemas.microsoft.com/office/drawing/2014/main" id="{F1655C15-0EEE-F875-84D3-3AD415D2771C}"/>
              </a:ext>
            </a:extLst>
          </p:cNvPr>
          <p:cNvSpPr txBox="1"/>
          <p:nvPr/>
        </p:nvSpPr>
        <p:spPr>
          <a:xfrm>
            <a:off x="8890886" y="5106178"/>
            <a:ext cx="2157594" cy="492443"/>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lgn="l"/>
            <a:r>
              <a:rPr lang="sv-SE" sz="2400" dirty="0" err="1">
                <a:solidFill>
                  <a:schemeClr val="bg1">
                    <a:lumMod val="95000"/>
                  </a:schemeClr>
                </a:solidFill>
                <a:latin typeface="Arial"/>
                <a:ea typeface="ＭＳ Ｐゴシック"/>
              </a:rPr>
              <a:t>Knowledge</a:t>
            </a:r>
            <a:endParaRPr lang="sv-SE" sz="2400" dirty="0">
              <a:solidFill>
                <a:schemeClr val="bg1">
                  <a:lumMod val="95000"/>
                </a:schemeClr>
              </a:solidFill>
            </a:endParaRPr>
          </a:p>
        </p:txBody>
      </p:sp>
      <p:sp>
        <p:nvSpPr>
          <p:cNvPr id="12" name="textruta 10">
            <a:extLst>
              <a:ext uri="{FF2B5EF4-FFF2-40B4-BE49-F238E27FC236}">
                <a16:creationId xmlns:a16="http://schemas.microsoft.com/office/drawing/2014/main" id="{420D8BFF-558C-BAAA-BB32-893C4B3DF83C}"/>
              </a:ext>
            </a:extLst>
          </p:cNvPr>
          <p:cNvSpPr txBox="1"/>
          <p:nvPr/>
        </p:nvSpPr>
        <p:spPr>
          <a:xfrm>
            <a:off x="8890886" y="2242928"/>
            <a:ext cx="2157594" cy="492443"/>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lgn="l"/>
            <a:r>
              <a:rPr lang="sv-SE" sz="2400" dirty="0" err="1">
                <a:solidFill>
                  <a:schemeClr val="bg1">
                    <a:lumMod val="95000"/>
                  </a:schemeClr>
                </a:solidFill>
                <a:latin typeface="Arial"/>
                <a:ea typeface="ＭＳ Ｐゴシック"/>
              </a:rPr>
              <a:t>Impact</a:t>
            </a:r>
            <a:endParaRPr lang="sv-SE" sz="2400" dirty="0">
              <a:solidFill>
                <a:schemeClr val="bg1">
                  <a:lumMod val="95000"/>
                </a:schemeClr>
              </a:solidFill>
            </a:endParaRPr>
          </a:p>
        </p:txBody>
      </p:sp>
      <p:sp>
        <p:nvSpPr>
          <p:cNvPr id="13" name="textruta 11">
            <a:extLst>
              <a:ext uri="{FF2B5EF4-FFF2-40B4-BE49-F238E27FC236}">
                <a16:creationId xmlns:a16="http://schemas.microsoft.com/office/drawing/2014/main" id="{8D73A169-AA07-A14D-FA51-74395B6ADC5C}"/>
              </a:ext>
            </a:extLst>
          </p:cNvPr>
          <p:cNvSpPr txBox="1"/>
          <p:nvPr/>
        </p:nvSpPr>
        <p:spPr>
          <a:xfrm>
            <a:off x="8890886" y="3739629"/>
            <a:ext cx="2157594" cy="492443"/>
          </a:xfrm>
          <a:prstGeom prst="rect">
            <a:avLst/>
          </a:prstGeom>
          <a:noFill/>
        </p:spPr>
        <p:txBody>
          <a:bodyPr rot="0" spcFirstLastPara="0" vertOverflow="overflow" horzOverflow="overflow" vert="horz" wrap="square" lIns="121920" tIns="60960" rIns="121920" bIns="60960" numCol="1" spcCol="0" rtlCol="0" fromWordArt="0" anchor="t" anchorCtr="0" forceAA="0" compatLnSpc="1">
            <a:prstTxWarp prst="textNoShape">
              <a:avLst/>
            </a:prstTxWarp>
            <a:spAutoFit/>
          </a:bodyPr>
          <a:lstStyle/>
          <a:p>
            <a:pPr algn="l"/>
            <a:r>
              <a:rPr lang="sv-SE" sz="2400" dirty="0" err="1">
                <a:solidFill>
                  <a:srgbClr val="FFC000"/>
                </a:solidFill>
                <a:latin typeface="Arial"/>
                <a:ea typeface="ＭＳ Ｐゴシック"/>
              </a:rPr>
              <a:t>Utilization</a:t>
            </a:r>
            <a:endParaRPr lang="sv-SE" sz="2400" dirty="0">
              <a:solidFill>
                <a:srgbClr val="FFC000"/>
              </a:solidFill>
            </a:endParaRPr>
          </a:p>
        </p:txBody>
      </p:sp>
      <p:sp>
        <p:nvSpPr>
          <p:cNvPr id="15" name="TextBox 14">
            <a:extLst>
              <a:ext uri="{FF2B5EF4-FFF2-40B4-BE49-F238E27FC236}">
                <a16:creationId xmlns:a16="http://schemas.microsoft.com/office/drawing/2014/main" id="{7B38021B-DFE7-8AB1-0908-F882741311D2}"/>
              </a:ext>
            </a:extLst>
          </p:cNvPr>
          <p:cNvSpPr txBox="1"/>
          <p:nvPr/>
        </p:nvSpPr>
        <p:spPr>
          <a:xfrm>
            <a:off x="1077413" y="4941718"/>
            <a:ext cx="6147352" cy="873316"/>
          </a:xfrm>
          <a:prstGeom prst="rect">
            <a:avLst/>
          </a:prstGeom>
          <a:noFill/>
        </p:spPr>
        <p:txBody>
          <a:bodyPr wrap="square">
            <a:spAutoFit/>
          </a:bodyPr>
          <a:lstStyle/>
          <a:p>
            <a:pPr marL="0" marR="0" lvl="0" indent="0" algn="l" defTabSz="609585" rtl="0" eaLnBrk="1" fontAlgn="base" latinLnBrk="0" hangingPunct="1">
              <a:lnSpc>
                <a:spcPct val="110000"/>
              </a:lnSpc>
              <a:spcBef>
                <a:spcPts val="1067"/>
              </a:spcBef>
              <a:spcAft>
                <a:spcPct val="0"/>
              </a:spcAft>
              <a:buClrTx/>
              <a:buSzTx/>
              <a:buFont typeface="Arial" charset="0"/>
              <a:buNone/>
              <a:tabLst/>
              <a:defRPr/>
            </a:pPr>
            <a:r>
              <a:rPr kumimoji="0" lang="sv-SE" sz="2400" b="0" i="0" u="none" strike="noStrike" kern="1200" cap="none" spc="0" normalizeH="0" baseline="0" noProof="0" dirty="0">
                <a:ln>
                  <a:noFill/>
                </a:ln>
                <a:solidFill>
                  <a:srgbClr val="FFC000"/>
                </a:solidFill>
                <a:effectLst/>
                <a:uLnTx/>
                <a:uFillTx/>
                <a:latin typeface="Arial"/>
                <a:ea typeface="ＭＳ Ｐゴシック"/>
                <a:cs typeface="Arial"/>
              </a:rPr>
              <a:t>The Innovation Office </a:t>
            </a:r>
            <a:br>
              <a:rPr kumimoji="0" lang="sv-SE" sz="2400" b="0" i="0" u="none" strike="noStrike" kern="1200" cap="none" spc="0" normalizeH="0" baseline="0" noProof="0" dirty="0">
                <a:ln>
                  <a:noFill/>
                </a:ln>
                <a:solidFill>
                  <a:srgbClr val="FFC000"/>
                </a:solidFill>
                <a:effectLst/>
                <a:uLnTx/>
                <a:uFillTx/>
                <a:latin typeface="Arial"/>
                <a:ea typeface="ＭＳ Ｐゴシック"/>
                <a:cs typeface="Arial"/>
              </a:rPr>
            </a:br>
            <a:r>
              <a:rPr kumimoji="0" lang="sv-SE" sz="2400" b="0" i="0" u="none" strike="noStrike" kern="1200" cap="none" spc="0" normalizeH="0" baseline="0" noProof="0" dirty="0">
                <a:ln>
                  <a:noFill/>
                </a:ln>
                <a:solidFill>
                  <a:srgbClr val="FFC000"/>
                </a:solidFill>
                <a:effectLst/>
                <a:uLnTx/>
                <a:uFillTx/>
                <a:latin typeface="Arial"/>
                <a:ea typeface="ＭＳ Ｐゴシック"/>
                <a:cs typeface="Arial"/>
              </a:rPr>
              <a:t>supports </a:t>
            </a:r>
            <a:r>
              <a:rPr kumimoji="0" lang="sv-SE" sz="2400" b="0" i="0" u="none" strike="noStrike" kern="1200" cap="none" spc="0" normalizeH="0" baseline="0" noProof="0" dirty="0" err="1">
                <a:ln>
                  <a:noFill/>
                </a:ln>
                <a:solidFill>
                  <a:srgbClr val="FFC000"/>
                </a:solidFill>
                <a:effectLst/>
                <a:uLnTx/>
                <a:uFillTx/>
                <a:latin typeface="Arial"/>
                <a:ea typeface="ＭＳ Ｐゴシック"/>
                <a:cs typeface="Arial"/>
              </a:rPr>
              <a:t>utilization</a:t>
            </a:r>
            <a:r>
              <a:rPr kumimoji="0" lang="sv-SE" sz="2400" b="0" i="0" u="none" strike="noStrike" kern="1200" cap="none" spc="0" normalizeH="0" baseline="0" noProof="0" dirty="0">
                <a:ln>
                  <a:noFill/>
                </a:ln>
                <a:solidFill>
                  <a:srgbClr val="FFC000"/>
                </a:solidFill>
                <a:effectLst/>
                <a:uLnTx/>
                <a:uFillTx/>
                <a:latin typeface="Arial"/>
                <a:ea typeface="ＭＳ Ｐゴシック"/>
                <a:cs typeface="Arial"/>
              </a:rPr>
              <a:t> for </a:t>
            </a:r>
            <a:r>
              <a:rPr kumimoji="0" lang="sv-SE" sz="2400" b="0" i="0" u="none" strike="noStrike" kern="1200" cap="none" spc="0" normalizeH="0" baseline="0" noProof="0" dirty="0" err="1">
                <a:ln>
                  <a:noFill/>
                </a:ln>
                <a:solidFill>
                  <a:srgbClr val="FFC000"/>
                </a:solidFill>
                <a:effectLst/>
                <a:uLnTx/>
                <a:uFillTx/>
                <a:latin typeface="Arial"/>
                <a:ea typeface="ＭＳ Ｐゴシック"/>
                <a:cs typeface="Arial"/>
              </a:rPr>
              <a:t>impact</a:t>
            </a:r>
            <a:endParaRPr kumimoji="0" lang="sv-SE" sz="2400" b="0" i="0" u="none" strike="noStrike" kern="1200" cap="none" spc="0" normalizeH="0" baseline="0" noProof="0" dirty="0">
              <a:ln>
                <a:noFill/>
              </a:ln>
              <a:solidFill>
                <a:srgbClr val="FFC000"/>
              </a:solidFill>
              <a:effectLst/>
              <a:uLnTx/>
              <a:uFillTx/>
              <a:latin typeface="Arial"/>
              <a:ea typeface="ＭＳ Ｐゴシック"/>
              <a:cs typeface="Arial"/>
            </a:endParaRPr>
          </a:p>
        </p:txBody>
      </p:sp>
    </p:spTree>
    <p:extLst>
      <p:ext uri="{BB962C8B-B14F-4D97-AF65-F5344CB8AC3E}">
        <p14:creationId xmlns:p14="http://schemas.microsoft.com/office/powerpoint/2010/main" val="991205117"/>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p:bldP spid="13" grpId="0"/>
      <p:bldP spid="15"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FEA740F-DCB2-0BFC-F849-8EF3B7F759D6}"/>
            </a:ext>
          </a:extLst>
        </p:cNvPr>
        <p:cNvGrpSpPr/>
        <p:nvPr/>
      </p:nvGrpSpPr>
      <p:grpSpPr>
        <a:xfrm>
          <a:off x="0" y="0"/>
          <a:ext cx="0" cy="0"/>
          <a:chOff x="0" y="0"/>
          <a:chExt cx="0" cy="0"/>
        </a:xfrm>
      </p:grpSpPr>
      <p:pic>
        <p:nvPicPr>
          <p:cNvPr id="23" name="Picture 22" descr="A white line drawing of a tick and x in circles&#10;&#10;AI-generated content may be incorrect.">
            <a:extLst>
              <a:ext uri="{FF2B5EF4-FFF2-40B4-BE49-F238E27FC236}">
                <a16:creationId xmlns:a16="http://schemas.microsoft.com/office/drawing/2014/main" id="{2D457367-A5B6-B0EA-1D65-C7BDB902D2BD}"/>
              </a:ext>
            </a:extLst>
          </p:cNvPr>
          <p:cNvPicPr>
            <a:picLocks noChangeAspect="1"/>
          </p:cNvPicPr>
          <p:nvPr/>
        </p:nvPicPr>
        <p:blipFill>
          <a:blip r:embed="rId3" cstate="screen">
            <a:duotone>
              <a:prstClr val="black"/>
              <a:srgbClr val="FF9900">
                <a:tint val="45000"/>
                <a:satMod val="400000"/>
              </a:srgbClr>
            </a:duotone>
            <a:extLst>
              <a:ext uri="{28A0092B-C50C-407E-A947-70E740481C1C}">
                <a14:useLocalDpi xmlns:a14="http://schemas.microsoft.com/office/drawing/2010/main"/>
              </a:ext>
            </a:extLst>
          </a:blip>
          <a:srcRect/>
          <a:stretch/>
        </p:blipFill>
        <p:spPr>
          <a:xfrm>
            <a:off x="698506" y="4453653"/>
            <a:ext cx="1779314" cy="834071"/>
          </a:xfrm>
          <a:prstGeom prst="rect">
            <a:avLst/>
          </a:prstGeom>
        </p:spPr>
      </p:pic>
      <p:sp>
        <p:nvSpPr>
          <p:cNvPr id="53" name="TextBox 52">
            <a:extLst>
              <a:ext uri="{FF2B5EF4-FFF2-40B4-BE49-F238E27FC236}">
                <a16:creationId xmlns:a16="http://schemas.microsoft.com/office/drawing/2014/main" id="{81E84A0D-2A75-73BA-F17F-0DC7728364DE}"/>
              </a:ext>
            </a:extLst>
          </p:cNvPr>
          <p:cNvSpPr txBox="1"/>
          <p:nvPr/>
        </p:nvSpPr>
        <p:spPr>
          <a:xfrm>
            <a:off x="698506" y="2604459"/>
            <a:ext cx="2391398" cy="1618392"/>
          </a:xfrm>
          <a:prstGeom prst="rect">
            <a:avLst/>
          </a:prstGeom>
          <a:noFill/>
        </p:spPr>
        <p:txBody>
          <a:bodyPr wrap="square">
            <a:spAutoFit/>
          </a:bodyPr>
          <a:lstStyle/>
          <a:p>
            <a:pPr marL="0" marR="0" lvl="0" indent="0" algn="l" defTabSz="914400" rtl="0" eaLnBrk="1" fontAlgn="auto" latinLnBrk="0" hangingPunct="1">
              <a:lnSpc>
                <a:spcPct val="90000"/>
              </a:lnSpc>
              <a:spcBef>
                <a:spcPts val="1067"/>
              </a:spcBef>
              <a:spcAft>
                <a:spcPts val="0"/>
              </a:spcAft>
              <a:buClrTx/>
              <a:buSzTx/>
              <a:buFontTx/>
              <a:buNone/>
              <a:tabLst/>
              <a:defRPr/>
            </a:pPr>
            <a:r>
              <a:rPr kumimoji="0" lang="sv-SE" sz="2000" b="1" i="0" u="none" strike="noStrike" kern="1200" cap="none" spc="0" normalizeH="0" baseline="0" noProof="0" dirty="0">
                <a:ln>
                  <a:noFill/>
                </a:ln>
                <a:solidFill>
                  <a:srgbClr val="C72473"/>
                </a:solidFill>
                <a:effectLst/>
                <a:uLnTx/>
                <a:uFillTx/>
                <a:latin typeface="Arial" panose="020B0604020202020204" pitchFamily="34" charset="0"/>
                <a:ea typeface="+mn-ea"/>
                <a:cs typeface="Arial" panose="020B0604020202020204" pitchFamily="34" charset="0"/>
              </a:rPr>
              <a:t>Is my </a:t>
            </a:r>
            <a:r>
              <a:rPr kumimoji="0" lang="sv-SE" sz="2000" b="1" i="0" u="none" strike="noStrike" kern="1200" cap="none" spc="0" normalizeH="0" baseline="0" noProof="0" dirty="0" err="1">
                <a:ln>
                  <a:noFill/>
                </a:ln>
                <a:solidFill>
                  <a:srgbClr val="C72473"/>
                </a:solidFill>
                <a:effectLst/>
                <a:uLnTx/>
                <a:uFillTx/>
                <a:latin typeface="Arial" panose="020B0604020202020204" pitchFamily="34" charset="0"/>
                <a:ea typeface="+mn-ea"/>
                <a:cs typeface="Arial" panose="020B0604020202020204" pitchFamily="34" charset="0"/>
              </a:rPr>
              <a:t>idea</a:t>
            </a:r>
            <a:r>
              <a:rPr kumimoji="0" lang="sv-SE" sz="2000" b="1" i="0" u="none" strike="noStrike" kern="1200" cap="none" spc="0" normalizeH="0" baseline="0" noProof="0" dirty="0">
                <a:ln>
                  <a:noFill/>
                </a:ln>
                <a:solidFill>
                  <a:srgbClr val="C72473"/>
                </a:solidFill>
                <a:effectLst/>
                <a:uLnTx/>
                <a:uFillTx/>
                <a:latin typeface="Arial" panose="020B0604020202020204" pitchFamily="34" charset="0"/>
                <a:ea typeface="+mn-ea"/>
                <a:cs typeface="Arial" panose="020B0604020202020204" pitchFamily="34" charset="0"/>
              </a:rPr>
              <a:t> </a:t>
            </a:r>
            <a:r>
              <a:rPr kumimoji="0" lang="sv-SE" sz="2000" b="1" i="0" u="none" strike="noStrike" kern="1200" cap="none" spc="0" normalizeH="0" baseline="0" noProof="0" dirty="0" err="1">
                <a:ln>
                  <a:noFill/>
                </a:ln>
                <a:solidFill>
                  <a:srgbClr val="C72473"/>
                </a:solidFill>
                <a:effectLst/>
                <a:uLnTx/>
                <a:uFillTx/>
                <a:latin typeface="Arial" panose="020B0604020202020204" pitchFamily="34" charset="0"/>
                <a:ea typeface="+mn-ea"/>
                <a:cs typeface="Arial" panose="020B0604020202020204" pitchFamily="34" charset="0"/>
              </a:rPr>
              <a:t>worth</a:t>
            </a:r>
            <a:r>
              <a:rPr kumimoji="0" lang="sv-SE" sz="2000" b="1" i="0" u="none" strike="noStrike" kern="1200" cap="none" spc="0" normalizeH="0" baseline="0" noProof="0" dirty="0">
                <a:ln>
                  <a:noFill/>
                </a:ln>
                <a:solidFill>
                  <a:srgbClr val="C72473"/>
                </a:solidFill>
                <a:effectLst/>
                <a:uLnTx/>
                <a:uFillTx/>
                <a:latin typeface="Arial" panose="020B0604020202020204" pitchFamily="34" charset="0"/>
                <a:ea typeface="+mn-ea"/>
                <a:cs typeface="Arial" panose="020B0604020202020204" pitchFamily="34" charset="0"/>
              </a:rPr>
              <a:t> </a:t>
            </a:r>
            <a:r>
              <a:rPr kumimoji="0" lang="sv-SE" sz="2000" b="1" i="0" u="none" strike="noStrike" kern="1200" cap="none" spc="0" normalizeH="0" baseline="0" noProof="0" dirty="0" err="1">
                <a:ln>
                  <a:noFill/>
                </a:ln>
                <a:solidFill>
                  <a:srgbClr val="C72473"/>
                </a:solidFill>
                <a:effectLst/>
                <a:uLnTx/>
                <a:uFillTx/>
                <a:latin typeface="Arial" panose="020B0604020202020204" pitchFamily="34" charset="0"/>
                <a:ea typeface="+mn-ea"/>
                <a:cs typeface="Arial" panose="020B0604020202020204" pitchFamily="34" charset="0"/>
              </a:rPr>
              <a:t>developing</a:t>
            </a:r>
            <a:r>
              <a:rPr kumimoji="0" lang="sv-SE" sz="2000" b="1" i="0" u="none" strike="noStrike" kern="1200" cap="none" spc="0" normalizeH="0" baseline="0" noProof="0" dirty="0">
                <a:ln>
                  <a:noFill/>
                </a:ln>
                <a:solidFill>
                  <a:srgbClr val="C72473"/>
                </a:solidFill>
                <a:effectLst/>
                <a:uLnTx/>
                <a:uFillTx/>
                <a:latin typeface="Arial" panose="020B0604020202020204" pitchFamily="34" charset="0"/>
                <a:ea typeface="+mn-ea"/>
                <a:cs typeface="Arial" panose="020B0604020202020204" pitchFamily="34" charset="0"/>
              </a:rPr>
              <a:t>?</a:t>
            </a:r>
          </a:p>
          <a:p>
            <a:pPr marL="0" marR="0" lvl="0" indent="0" algn="l" defTabSz="914400" rtl="0" eaLnBrk="1" fontAlgn="auto" latinLnBrk="0" hangingPunct="1">
              <a:lnSpc>
                <a:spcPct val="90000"/>
              </a:lnSpc>
              <a:spcBef>
                <a:spcPts val="1067"/>
              </a:spcBef>
              <a:spcAft>
                <a:spcPts val="0"/>
              </a:spcAft>
              <a:buClrTx/>
              <a:buSzTx/>
              <a:buFontTx/>
              <a:buNone/>
              <a:tabLst/>
              <a:defRPr/>
            </a:pPr>
            <a:r>
              <a:rPr kumimoji="0" lang="sv-SE" sz="2000" b="1" i="0" u="none" strike="noStrike" kern="1200" cap="none" spc="0" normalizeH="0" baseline="0" noProof="0" dirty="0">
                <a:ln>
                  <a:noFill/>
                </a:ln>
                <a:solidFill>
                  <a:srgbClr val="C72473"/>
                </a:solidFill>
                <a:effectLst/>
                <a:uLnTx/>
                <a:uFillTx/>
                <a:latin typeface="Arial" panose="020B0604020202020204" pitchFamily="34" charset="0"/>
                <a:ea typeface="+mn-ea"/>
                <a:cs typeface="Arial" panose="020B0604020202020204" pitchFamily="34" charset="0"/>
              </a:rPr>
              <a:t>Ask VFT – </a:t>
            </a:r>
            <a:r>
              <a:rPr kumimoji="0" lang="sv-SE" sz="2000" b="1" i="0" u="none" strike="noStrike" kern="1200" cap="none" spc="0" normalizeH="0" baseline="0" noProof="0" dirty="0" err="1">
                <a:ln>
                  <a:noFill/>
                </a:ln>
                <a:solidFill>
                  <a:srgbClr val="C72473"/>
                </a:solidFill>
                <a:effectLst/>
                <a:uLnTx/>
                <a:uFillTx/>
                <a:latin typeface="Arial" panose="020B0604020202020204" pitchFamily="34" charset="0"/>
                <a:ea typeface="+mn-ea"/>
                <a:cs typeface="Arial" panose="020B0604020202020204" pitchFamily="34" charset="0"/>
              </a:rPr>
              <a:t>verification</a:t>
            </a:r>
            <a:r>
              <a:rPr kumimoji="0" lang="sv-SE" sz="2000" b="1" i="0" u="none" strike="noStrike" kern="1200" cap="none" spc="0" normalizeH="0" baseline="0" noProof="0" dirty="0">
                <a:ln>
                  <a:noFill/>
                </a:ln>
                <a:solidFill>
                  <a:srgbClr val="C72473"/>
                </a:solidFill>
                <a:effectLst/>
                <a:uLnTx/>
                <a:uFillTx/>
                <a:latin typeface="Arial" panose="020B0604020202020204" pitchFamily="34" charset="0"/>
                <a:ea typeface="+mn-ea"/>
                <a:cs typeface="Arial" panose="020B0604020202020204" pitchFamily="34" charset="0"/>
              </a:rPr>
              <a:t> for implementation!</a:t>
            </a:r>
          </a:p>
        </p:txBody>
      </p:sp>
      <p:grpSp>
        <p:nvGrpSpPr>
          <p:cNvPr id="70" name="Group 69">
            <a:extLst>
              <a:ext uri="{FF2B5EF4-FFF2-40B4-BE49-F238E27FC236}">
                <a16:creationId xmlns:a16="http://schemas.microsoft.com/office/drawing/2014/main" id="{590E7FE7-15B6-613B-B318-BF1E91BC2EC8}"/>
              </a:ext>
            </a:extLst>
          </p:cNvPr>
          <p:cNvGrpSpPr/>
          <p:nvPr/>
        </p:nvGrpSpPr>
        <p:grpSpPr>
          <a:xfrm>
            <a:off x="3029060" y="2767320"/>
            <a:ext cx="8878953" cy="3357344"/>
            <a:chOff x="3029060" y="3083006"/>
            <a:chExt cx="8878953" cy="3357344"/>
          </a:xfrm>
        </p:grpSpPr>
        <p:pic>
          <p:nvPicPr>
            <p:cNvPr id="13" name="Picture 12" descr="A white outline of a magnifying glass&#10;&#10;AI-generated content may be incorrect.">
              <a:extLst>
                <a:ext uri="{FF2B5EF4-FFF2-40B4-BE49-F238E27FC236}">
                  <a16:creationId xmlns:a16="http://schemas.microsoft.com/office/drawing/2014/main" id="{4D5D2CB4-50AC-D7BF-808D-8D0EDEE474DD}"/>
                </a:ext>
              </a:extLst>
            </p:cNvPr>
            <p:cNvPicPr>
              <a:picLocks noChangeAspect="1"/>
            </p:cNvPicPr>
            <p:nvPr/>
          </p:nvPicPr>
          <p:blipFill>
            <a:blip r:embed="rId4" cstate="screen">
              <a:extLst>
                <a:ext uri="{28A0092B-C50C-407E-A947-70E740481C1C}">
                  <a14:useLocalDpi xmlns:a14="http://schemas.microsoft.com/office/drawing/2010/main"/>
                </a:ext>
              </a:extLst>
            </a:blip>
            <a:srcRect/>
            <a:stretch/>
          </p:blipFill>
          <p:spPr>
            <a:xfrm>
              <a:off x="3542632" y="3083006"/>
              <a:ext cx="1221150" cy="727601"/>
            </a:xfrm>
            <a:prstGeom prst="rect">
              <a:avLst/>
            </a:prstGeom>
          </p:spPr>
        </p:pic>
        <p:sp>
          <p:nvSpPr>
            <p:cNvPr id="51" name="TextBox 50">
              <a:extLst>
                <a:ext uri="{FF2B5EF4-FFF2-40B4-BE49-F238E27FC236}">
                  <a16:creationId xmlns:a16="http://schemas.microsoft.com/office/drawing/2014/main" id="{8EC87B86-9A91-6AEE-7CEB-90D2B004FEAD}"/>
                </a:ext>
              </a:extLst>
            </p:cNvPr>
            <p:cNvSpPr txBox="1"/>
            <p:nvPr/>
          </p:nvSpPr>
          <p:spPr>
            <a:xfrm>
              <a:off x="3399822" y="4008271"/>
              <a:ext cx="1456120" cy="757130"/>
            </a:xfrm>
            <a:prstGeom prst="rect">
              <a:avLst/>
            </a:prstGeom>
            <a:noFill/>
          </p:spPr>
          <p:txBody>
            <a:bodyPr wrap="square">
              <a:spAutoFit/>
            </a:bodyPr>
            <a:lstStyle/>
            <a:p>
              <a:pPr marL="0" marR="0" lvl="0" indent="0" algn="ctr" defTabSz="914400" rtl="0" eaLnBrk="1" fontAlgn="auto" latinLnBrk="0" hangingPunct="1">
                <a:lnSpc>
                  <a:spcPct val="90000"/>
                </a:lnSpc>
                <a:spcBef>
                  <a:spcPts val="1067"/>
                </a:spcBef>
                <a:spcAft>
                  <a:spcPts val="0"/>
                </a:spcAft>
                <a:buClrTx/>
                <a:buSzTx/>
                <a:buFontTx/>
                <a:buNone/>
                <a:tabLst/>
                <a:defRPr/>
              </a:pPr>
              <a:r>
                <a:rPr kumimoji="0" lang="sv-SE" sz="1600" b="1" i="0" u="none" strike="noStrike" kern="1200" cap="none" spc="0" normalizeH="0" baseline="0" noProof="0" err="1">
                  <a:ln>
                    <a:noFill/>
                  </a:ln>
                  <a:solidFill>
                    <a:srgbClr val="FFFFFF"/>
                  </a:solidFill>
                  <a:effectLst/>
                  <a:uLnTx/>
                  <a:uFillTx/>
                  <a:latin typeface="Calibri"/>
                  <a:ea typeface="+mn-ea"/>
                  <a:cs typeface="+mn-cs"/>
                </a:rPr>
                <a:t>Objective</a:t>
              </a:r>
              <a:r>
                <a:rPr kumimoji="0" lang="sv-SE" sz="1600" b="1" i="0" u="none" strike="noStrike" kern="1200" cap="none" spc="0" normalizeH="0" baseline="0" noProof="0">
                  <a:ln>
                    <a:noFill/>
                  </a:ln>
                  <a:solidFill>
                    <a:srgbClr val="FFFFFF"/>
                  </a:solidFill>
                  <a:effectLst/>
                  <a:uLnTx/>
                  <a:uFillTx/>
                  <a:latin typeface="Calibri"/>
                  <a:ea typeface="+mn-ea"/>
                  <a:cs typeface="+mn-cs"/>
                </a:rPr>
                <a:t> </a:t>
              </a:r>
              <a:r>
                <a:rPr kumimoji="0" lang="sv-SE" sz="1600" b="1" i="0" u="none" strike="noStrike" kern="1200" cap="none" spc="0" normalizeH="0" baseline="0" noProof="0" err="1">
                  <a:ln>
                    <a:noFill/>
                  </a:ln>
                  <a:solidFill>
                    <a:srgbClr val="FFFFFF"/>
                  </a:solidFill>
                  <a:effectLst/>
                  <a:uLnTx/>
                  <a:uFillTx/>
                  <a:latin typeface="Calibri"/>
                  <a:ea typeface="+mn-ea"/>
                  <a:cs typeface="+mn-cs"/>
                </a:rPr>
                <a:t>external</a:t>
              </a:r>
              <a:r>
                <a:rPr kumimoji="0" lang="sv-SE" sz="1600" b="1" i="0" u="none" strike="noStrike" kern="1200" cap="none" spc="0" normalizeH="0" baseline="0" noProof="0">
                  <a:ln>
                    <a:noFill/>
                  </a:ln>
                  <a:solidFill>
                    <a:srgbClr val="FFFFFF"/>
                  </a:solidFill>
                  <a:effectLst/>
                  <a:uLnTx/>
                  <a:uFillTx/>
                  <a:latin typeface="Calibri"/>
                  <a:ea typeface="+mn-ea"/>
                  <a:cs typeface="+mn-cs"/>
                </a:rPr>
                <a:t> </a:t>
              </a:r>
              <a:r>
                <a:rPr kumimoji="0" lang="sv-SE" sz="1600" b="1" i="0" u="none" strike="noStrike" kern="1200" cap="none" spc="0" normalizeH="0" baseline="0" noProof="0" err="1">
                  <a:ln>
                    <a:noFill/>
                  </a:ln>
                  <a:solidFill>
                    <a:srgbClr val="FFFFFF"/>
                  </a:solidFill>
                  <a:effectLst/>
                  <a:uLnTx/>
                  <a:uFillTx/>
                  <a:latin typeface="Calibri"/>
                  <a:ea typeface="+mn-ea"/>
                  <a:cs typeface="+mn-cs"/>
                </a:rPr>
                <a:t>analyses</a:t>
              </a:r>
              <a:endParaRPr kumimoji="0" lang="sv-SE" sz="1600" b="1" i="0" u="none" strike="noStrike" kern="1200" cap="none" spc="0" normalizeH="0" baseline="0" noProof="0">
                <a:ln>
                  <a:noFill/>
                </a:ln>
                <a:solidFill>
                  <a:srgbClr val="FFFFFF"/>
                </a:solidFill>
                <a:effectLst/>
                <a:uLnTx/>
                <a:uFillTx/>
                <a:latin typeface="Calibri"/>
                <a:ea typeface="+mn-ea"/>
                <a:cs typeface="+mn-cs"/>
              </a:endParaRPr>
            </a:p>
          </p:txBody>
        </p:sp>
        <p:pic>
          <p:nvPicPr>
            <p:cNvPr id="4" name="Bild 4" descr="Pengar kontur">
              <a:extLst>
                <a:ext uri="{FF2B5EF4-FFF2-40B4-BE49-F238E27FC236}">
                  <a16:creationId xmlns:a16="http://schemas.microsoft.com/office/drawing/2014/main" id="{2971DE5E-A258-1F3E-E2D3-4D02E14608F5}"/>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3760234" y="4955116"/>
              <a:ext cx="720000" cy="720000"/>
            </a:xfrm>
            <a:prstGeom prst="rect">
              <a:avLst/>
            </a:prstGeom>
          </p:spPr>
        </p:pic>
        <p:sp>
          <p:nvSpPr>
            <p:cNvPr id="52" name="TextBox 51">
              <a:extLst>
                <a:ext uri="{FF2B5EF4-FFF2-40B4-BE49-F238E27FC236}">
                  <a16:creationId xmlns:a16="http://schemas.microsoft.com/office/drawing/2014/main" id="{C956118C-1C78-6F94-E548-31C7802FFB99}"/>
                </a:ext>
              </a:extLst>
            </p:cNvPr>
            <p:cNvSpPr txBox="1"/>
            <p:nvPr/>
          </p:nvSpPr>
          <p:spPr>
            <a:xfrm>
              <a:off x="3029060" y="5904819"/>
              <a:ext cx="2090527" cy="535531"/>
            </a:xfrm>
            <a:prstGeom prst="rect">
              <a:avLst/>
            </a:prstGeom>
            <a:noFill/>
          </p:spPr>
          <p:txBody>
            <a:bodyPr wrap="square">
              <a:spAutoFit/>
            </a:bodyPr>
            <a:lstStyle/>
            <a:p>
              <a:pPr marL="0" marR="0" lvl="0" indent="0" algn="ctr" defTabSz="914400" rtl="0" eaLnBrk="1" fontAlgn="auto" latinLnBrk="0" hangingPunct="1">
                <a:lnSpc>
                  <a:spcPct val="90000"/>
                </a:lnSpc>
                <a:spcBef>
                  <a:spcPts val="1067"/>
                </a:spcBef>
                <a:spcAft>
                  <a:spcPts val="0"/>
                </a:spcAft>
                <a:buClrTx/>
                <a:buSzTx/>
                <a:buFontTx/>
                <a:buNone/>
                <a:tabLst/>
                <a:defRPr/>
              </a:pPr>
              <a:r>
                <a:rPr kumimoji="0" lang="sv-SE" sz="1600" b="1" i="0" u="none" strike="noStrike" kern="1200" cap="none" spc="0" normalizeH="0" baseline="0" noProof="0">
                  <a:ln>
                    <a:noFill/>
                  </a:ln>
                  <a:solidFill>
                    <a:srgbClr val="FFFFFF"/>
                  </a:solidFill>
                  <a:effectLst/>
                  <a:uLnTx/>
                  <a:uFillTx/>
                  <a:latin typeface="Calibri"/>
                  <a:ea typeface="+mn-ea"/>
                  <a:cs typeface="+mn-cs"/>
                </a:rPr>
                <a:t>Is the </a:t>
              </a:r>
              <a:r>
                <a:rPr kumimoji="0" lang="sv-SE" sz="1600" b="1" i="0" u="none" strike="noStrike" kern="1200" cap="none" spc="0" normalizeH="0" baseline="0" noProof="0" err="1">
                  <a:ln>
                    <a:noFill/>
                  </a:ln>
                  <a:solidFill>
                    <a:srgbClr val="FFFFFF"/>
                  </a:solidFill>
                  <a:effectLst/>
                  <a:uLnTx/>
                  <a:uFillTx/>
                  <a:latin typeface="Calibri"/>
                  <a:ea typeface="+mn-ea"/>
                  <a:cs typeface="+mn-cs"/>
                </a:rPr>
                <a:t>idea</a:t>
              </a:r>
              <a:r>
                <a:rPr kumimoji="0" lang="sv-SE" sz="1600" b="1" i="0" u="none" strike="noStrike" kern="1200" cap="none" spc="0" normalizeH="0" baseline="0" noProof="0">
                  <a:ln>
                    <a:noFill/>
                  </a:ln>
                  <a:solidFill>
                    <a:srgbClr val="FFFFFF"/>
                  </a:solidFill>
                  <a:effectLst/>
                  <a:uLnTx/>
                  <a:uFillTx/>
                  <a:latin typeface="Calibri"/>
                  <a:ea typeface="+mn-ea"/>
                  <a:cs typeface="+mn-cs"/>
                </a:rPr>
                <a:t> </a:t>
              </a:r>
              <a:r>
                <a:rPr kumimoji="0" lang="sv-SE" sz="1600" b="1" i="0" u="none" strike="noStrike" kern="1200" cap="none" spc="0" normalizeH="0" baseline="0" noProof="0" err="1">
                  <a:ln>
                    <a:noFill/>
                  </a:ln>
                  <a:solidFill>
                    <a:srgbClr val="FFFFFF"/>
                  </a:solidFill>
                  <a:effectLst/>
                  <a:uLnTx/>
                  <a:uFillTx/>
                  <a:latin typeface="Calibri"/>
                  <a:ea typeface="+mn-ea"/>
                  <a:cs typeface="+mn-cs"/>
                </a:rPr>
                <a:t>economically</a:t>
              </a:r>
              <a:r>
                <a:rPr kumimoji="0" lang="sv-SE" sz="1600" b="1" i="0" u="none" strike="noStrike" kern="1200" cap="none" spc="0" normalizeH="0" baseline="0" noProof="0">
                  <a:ln>
                    <a:noFill/>
                  </a:ln>
                  <a:solidFill>
                    <a:srgbClr val="FFFFFF"/>
                  </a:solidFill>
                  <a:effectLst/>
                  <a:uLnTx/>
                  <a:uFillTx/>
                  <a:latin typeface="Calibri"/>
                  <a:ea typeface="+mn-ea"/>
                  <a:cs typeface="+mn-cs"/>
                </a:rPr>
                <a:t> </a:t>
              </a:r>
              <a:r>
                <a:rPr kumimoji="0" lang="sv-SE" sz="1600" b="1" i="0" u="none" strike="noStrike" kern="1200" cap="none" spc="0" normalizeH="0" baseline="0" noProof="0" err="1">
                  <a:ln>
                    <a:noFill/>
                  </a:ln>
                  <a:solidFill>
                    <a:srgbClr val="FFFFFF"/>
                  </a:solidFill>
                  <a:effectLst/>
                  <a:uLnTx/>
                  <a:uFillTx/>
                  <a:latin typeface="Calibri"/>
                  <a:ea typeface="+mn-ea"/>
                  <a:cs typeface="+mn-cs"/>
                </a:rPr>
                <a:t>feasible</a:t>
              </a:r>
              <a:r>
                <a:rPr kumimoji="0" lang="sv-SE" sz="1600" b="1" i="0" u="none" strike="noStrike" kern="1200" cap="none" spc="0" normalizeH="0" baseline="0" noProof="0">
                  <a:ln>
                    <a:noFill/>
                  </a:ln>
                  <a:solidFill>
                    <a:srgbClr val="FFFFFF"/>
                  </a:solidFill>
                  <a:effectLst/>
                  <a:uLnTx/>
                  <a:uFillTx/>
                  <a:latin typeface="Calibri"/>
                  <a:ea typeface="+mn-ea"/>
                  <a:cs typeface="+mn-cs"/>
                </a:rPr>
                <a:t>?</a:t>
              </a:r>
            </a:p>
          </p:txBody>
        </p:sp>
        <p:pic>
          <p:nvPicPr>
            <p:cNvPr id="7" name="Bild 14" descr="Målgrupp kontur">
              <a:extLst>
                <a:ext uri="{FF2B5EF4-FFF2-40B4-BE49-F238E27FC236}">
                  <a16:creationId xmlns:a16="http://schemas.microsoft.com/office/drawing/2014/main" id="{E3402685-EC1C-9E0D-762A-7D4D5A33780A}"/>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7053496" y="3083006"/>
              <a:ext cx="944634" cy="944634"/>
            </a:xfrm>
            <a:prstGeom prst="rect">
              <a:avLst/>
            </a:prstGeom>
          </p:spPr>
        </p:pic>
        <p:sp>
          <p:nvSpPr>
            <p:cNvPr id="54" name="TextBox 53">
              <a:extLst>
                <a:ext uri="{FF2B5EF4-FFF2-40B4-BE49-F238E27FC236}">
                  <a16:creationId xmlns:a16="http://schemas.microsoft.com/office/drawing/2014/main" id="{38A72F8A-0771-C75F-4915-DC9954309576}"/>
                </a:ext>
              </a:extLst>
            </p:cNvPr>
            <p:cNvSpPr txBox="1"/>
            <p:nvPr/>
          </p:nvSpPr>
          <p:spPr>
            <a:xfrm>
              <a:off x="6865591" y="4008271"/>
              <a:ext cx="1574105" cy="757130"/>
            </a:xfrm>
            <a:prstGeom prst="rect">
              <a:avLst/>
            </a:prstGeom>
            <a:noFill/>
          </p:spPr>
          <p:txBody>
            <a:bodyPr wrap="square">
              <a:spAutoFit/>
            </a:bodyPr>
            <a:lstStyle/>
            <a:p>
              <a:pPr marL="0" marR="0" lvl="0" indent="0" algn="ctr" defTabSz="914400" rtl="0" eaLnBrk="1" fontAlgn="auto" latinLnBrk="0" hangingPunct="1">
                <a:lnSpc>
                  <a:spcPct val="90000"/>
                </a:lnSpc>
                <a:spcBef>
                  <a:spcPts val="1067"/>
                </a:spcBef>
                <a:spcAft>
                  <a:spcPts val="0"/>
                </a:spcAft>
                <a:buClrTx/>
                <a:buSzTx/>
                <a:buFontTx/>
                <a:buNone/>
                <a:tabLst/>
                <a:defRPr/>
              </a:pPr>
              <a:r>
                <a:rPr kumimoji="0" lang="sv-SE" sz="1600" b="1" i="0" u="none" strike="noStrike" kern="1200" cap="none" spc="0" normalizeH="0" baseline="0" noProof="0" err="1">
                  <a:ln>
                    <a:noFill/>
                  </a:ln>
                  <a:solidFill>
                    <a:srgbClr val="FFFFFF"/>
                  </a:solidFill>
                  <a:effectLst/>
                  <a:uLnTx/>
                  <a:uFillTx/>
                  <a:latin typeface="Calibri"/>
                  <a:ea typeface="+mn-ea"/>
                  <a:cs typeface="+mn-cs"/>
                </a:rPr>
                <a:t>Who</a:t>
              </a:r>
              <a:r>
                <a:rPr kumimoji="0" lang="sv-SE" sz="1600" b="1" i="0" u="none" strike="noStrike" kern="1200" cap="none" spc="0" normalizeH="0" baseline="0" noProof="0">
                  <a:ln>
                    <a:noFill/>
                  </a:ln>
                  <a:solidFill>
                    <a:srgbClr val="FFFFFF"/>
                  </a:solidFill>
                  <a:effectLst/>
                  <a:uLnTx/>
                  <a:uFillTx/>
                  <a:latin typeface="Calibri"/>
                  <a:ea typeface="+mn-ea"/>
                  <a:cs typeface="+mn-cs"/>
                </a:rPr>
                <a:t> </a:t>
              </a:r>
              <a:r>
                <a:rPr kumimoji="0" lang="sv-SE" sz="1600" b="1" i="0" u="none" strike="noStrike" kern="1200" cap="none" spc="0" normalizeH="0" baseline="0" noProof="0" err="1">
                  <a:ln>
                    <a:noFill/>
                  </a:ln>
                  <a:solidFill>
                    <a:srgbClr val="FFFFFF"/>
                  </a:solidFill>
                  <a:effectLst/>
                  <a:uLnTx/>
                  <a:uFillTx/>
                  <a:latin typeface="Calibri"/>
                  <a:ea typeface="+mn-ea"/>
                  <a:cs typeface="+mn-cs"/>
                </a:rPr>
                <a:t>are</a:t>
              </a:r>
              <a:r>
                <a:rPr kumimoji="0" lang="sv-SE" sz="1600" b="1" i="0" u="none" strike="noStrike" kern="1200" cap="none" spc="0" normalizeH="0" baseline="0" noProof="0">
                  <a:ln>
                    <a:noFill/>
                  </a:ln>
                  <a:solidFill>
                    <a:srgbClr val="FFFFFF"/>
                  </a:solidFill>
                  <a:effectLst/>
                  <a:uLnTx/>
                  <a:uFillTx/>
                  <a:latin typeface="Calibri"/>
                  <a:ea typeface="+mn-ea"/>
                  <a:cs typeface="+mn-cs"/>
                </a:rPr>
                <a:t> in </a:t>
              </a:r>
              <a:r>
                <a:rPr kumimoji="0" lang="sv-SE" sz="1600" b="1" i="0" u="none" strike="noStrike" kern="1200" cap="none" spc="0" normalizeH="0" baseline="0" noProof="0" err="1">
                  <a:ln>
                    <a:noFill/>
                  </a:ln>
                  <a:solidFill>
                    <a:srgbClr val="FFFFFF"/>
                  </a:solidFill>
                  <a:effectLst/>
                  <a:uLnTx/>
                  <a:uFillTx/>
                  <a:latin typeface="Calibri"/>
                  <a:ea typeface="+mn-ea"/>
                  <a:cs typeface="+mn-cs"/>
                </a:rPr>
                <a:t>need</a:t>
              </a:r>
              <a:r>
                <a:rPr kumimoji="0" lang="sv-SE" sz="1600" b="1" i="0" u="none" strike="noStrike" kern="1200" cap="none" spc="0" normalizeH="0" baseline="0" noProof="0">
                  <a:ln>
                    <a:noFill/>
                  </a:ln>
                  <a:solidFill>
                    <a:srgbClr val="FFFFFF"/>
                  </a:solidFill>
                  <a:effectLst/>
                  <a:uLnTx/>
                  <a:uFillTx/>
                  <a:latin typeface="Calibri"/>
                  <a:ea typeface="+mn-ea"/>
                  <a:cs typeface="+mn-cs"/>
                </a:rPr>
                <a:t> </a:t>
              </a:r>
              <a:r>
                <a:rPr kumimoji="0" lang="sv-SE" sz="1600" b="1" i="0" u="none" strike="noStrike" kern="1200" cap="none" spc="0" normalizeH="0" baseline="0" noProof="0" err="1">
                  <a:ln>
                    <a:noFill/>
                  </a:ln>
                  <a:solidFill>
                    <a:srgbClr val="FFFFFF"/>
                  </a:solidFill>
                  <a:effectLst/>
                  <a:uLnTx/>
                  <a:uFillTx/>
                  <a:latin typeface="Calibri"/>
                  <a:ea typeface="+mn-ea"/>
                  <a:cs typeface="+mn-cs"/>
                </a:rPr>
                <a:t>of</a:t>
              </a:r>
              <a:r>
                <a:rPr kumimoji="0" lang="sv-SE" sz="1600" b="1" i="0" u="none" strike="noStrike" kern="1200" cap="none" spc="0" normalizeH="0" baseline="0" noProof="0">
                  <a:ln>
                    <a:noFill/>
                  </a:ln>
                  <a:solidFill>
                    <a:srgbClr val="FFFFFF"/>
                  </a:solidFill>
                  <a:effectLst/>
                  <a:uLnTx/>
                  <a:uFillTx/>
                  <a:latin typeface="Calibri"/>
                  <a:ea typeface="+mn-ea"/>
                  <a:cs typeface="+mn-cs"/>
                </a:rPr>
                <a:t> the solution?</a:t>
              </a:r>
            </a:p>
          </p:txBody>
        </p:sp>
        <p:pic>
          <p:nvPicPr>
            <p:cNvPr id="2" name="Bild 22" descr="Robot kontur">
              <a:extLst>
                <a:ext uri="{FF2B5EF4-FFF2-40B4-BE49-F238E27FC236}">
                  <a16:creationId xmlns:a16="http://schemas.microsoft.com/office/drawing/2014/main" id="{B5D5A7B7-465D-C31C-4B9D-FB399E9A250C}"/>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10380882" y="3083006"/>
              <a:ext cx="720000" cy="720000"/>
            </a:xfrm>
            <a:prstGeom prst="rect">
              <a:avLst/>
            </a:prstGeom>
          </p:spPr>
        </p:pic>
        <p:sp>
          <p:nvSpPr>
            <p:cNvPr id="55" name="TextBox 54">
              <a:extLst>
                <a:ext uri="{FF2B5EF4-FFF2-40B4-BE49-F238E27FC236}">
                  <a16:creationId xmlns:a16="http://schemas.microsoft.com/office/drawing/2014/main" id="{C77A52DB-372E-8A8E-F4E2-C46FBAAC2DC4}"/>
                </a:ext>
              </a:extLst>
            </p:cNvPr>
            <p:cNvSpPr txBox="1"/>
            <p:nvPr/>
          </p:nvSpPr>
          <p:spPr>
            <a:xfrm>
              <a:off x="10057926" y="4008271"/>
              <a:ext cx="1547185" cy="535531"/>
            </a:xfrm>
            <a:prstGeom prst="rect">
              <a:avLst/>
            </a:prstGeom>
            <a:noFill/>
          </p:spPr>
          <p:txBody>
            <a:bodyPr wrap="square">
              <a:spAutoFit/>
            </a:bodyPr>
            <a:lstStyle/>
            <a:p>
              <a:pPr marL="0" marR="0" lvl="0" indent="0" algn="ctr" defTabSz="914400" rtl="0" eaLnBrk="1" fontAlgn="auto" latinLnBrk="0" hangingPunct="1">
                <a:lnSpc>
                  <a:spcPct val="90000"/>
                </a:lnSpc>
                <a:spcBef>
                  <a:spcPts val="1067"/>
                </a:spcBef>
                <a:spcAft>
                  <a:spcPts val="0"/>
                </a:spcAft>
                <a:buClrTx/>
                <a:buSzTx/>
                <a:buFontTx/>
                <a:buNone/>
                <a:tabLst/>
                <a:defRPr/>
              </a:pPr>
              <a:r>
                <a:rPr kumimoji="0" lang="sv-SE" sz="1600" b="1" i="0" u="none" strike="noStrike" kern="1200" cap="none" spc="0" normalizeH="0" baseline="0" noProof="0">
                  <a:ln>
                    <a:noFill/>
                  </a:ln>
                  <a:solidFill>
                    <a:srgbClr val="FFFFFF"/>
                  </a:solidFill>
                  <a:effectLst/>
                  <a:uLnTx/>
                  <a:uFillTx/>
                  <a:latin typeface="Calibri"/>
                  <a:ea typeface="+mn-ea"/>
                  <a:cs typeface="+mn-cs"/>
                </a:rPr>
                <a:t>Does it </a:t>
              </a:r>
              <a:r>
                <a:rPr kumimoji="0" lang="sv-SE" sz="1600" b="1" i="0" u="none" strike="noStrike" kern="1200" cap="none" spc="0" normalizeH="0" baseline="0" noProof="0" err="1">
                  <a:ln>
                    <a:noFill/>
                  </a:ln>
                  <a:solidFill>
                    <a:srgbClr val="FFFFFF"/>
                  </a:solidFill>
                  <a:effectLst/>
                  <a:uLnTx/>
                  <a:uFillTx/>
                  <a:latin typeface="Calibri"/>
                  <a:ea typeface="+mn-ea"/>
                  <a:cs typeface="+mn-cs"/>
                </a:rPr>
                <a:t>work</a:t>
              </a:r>
              <a:r>
                <a:rPr kumimoji="0" lang="sv-SE" sz="1600" b="1" i="0" u="none" strike="noStrike" kern="1200" cap="none" spc="0" normalizeH="0" baseline="0" noProof="0">
                  <a:ln>
                    <a:noFill/>
                  </a:ln>
                  <a:solidFill>
                    <a:srgbClr val="FFFFFF"/>
                  </a:solidFill>
                  <a:effectLst/>
                  <a:uLnTx/>
                  <a:uFillTx/>
                  <a:latin typeface="Calibri"/>
                  <a:ea typeface="+mn-ea"/>
                  <a:cs typeface="+mn-cs"/>
                </a:rPr>
                <a:t> like </a:t>
              </a:r>
              <a:r>
                <a:rPr kumimoji="0" lang="sv-SE" sz="1600" b="1" i="0" u="none" strike="noStrike" kern="1200" cap="none" spc="0" normalizeH="0" baseline="0" noProof="0" err="1">
                  <a:ln>
                    <a:noFill/>
                  </a:ln>
                  <a:solidFill>
                    <a:srgbClr val="FFFFFF"/>
                  </a:solidFill>
                  <a:effectLst/>
                  <a:uLnTx/>
                  <a:uFillTx/>
                  <a:latin typeface="Calibri"/>
                  <a:ea typeface="+mn-ea"/>
                  <a:cs typeface="+mn-cs"/>
                </a:rPr>
                <a:t>intended</a:t>
              </a:r>
              <a:r>
                <a:rPr kumimoji="0" lang="sv-SE" sz="1600" b="1" i="0" u="none" strike="noStrike" kern="1200" cap="none" spc="0" normalizeH="0" baseline="0" noProof="0">
                  <a:ln>
                    <a:noFill/>
                  </a:ln>
                  <a:solidFill>
                    <a:srgbClr val="FFFFFF"/>
                  </a:solidFill>
                  <a:effectLst/>
                  <a:uLnTx/>
                  <a:uFillTx/>
                  <a:latin typeface="Calibri"/>
                  <a:ea typeface="+mn-ea"/>
                  <a:cs typeface="+mn-cs"/>
                </a:rPr>
                <a:t>?</a:t>
              </a:r>
            </a:p>
          </p:txBody>
        </p:sp>
        <p:pic>
          <p:nvPicPr>
            <p:cNvPr id="26" name="Picture 25" descr="A white graph with a line and a graph&#10;&#10;AI-generated content may be incorrect.">
              <a:extLst>
                <a:ext uri="{FF2B5EF4-FFF2-40B4-BE49-F238E27FC236}">
                  <a16:creationId xmlns:a16="http://schemas.microsoft.com/office/drawing/2014/main" id="{67D6318C-EFB8-8533-9653-328A259FF86E}"/>
                </a:ext>
              </a:extLst>
            </p:cNvPr>
            <p:cNvPicPr>
              <a:picLocks noChangeAspect="1"/>
            </p:cNvPicPr>
            <p:nvPr/>
          </p:nvPicPr>
          <p:blipFill>
            <a:blip r:embed="rId8" cstate="screen">
              <a:extLst>
                <a:ext uri="{28A0092B-C50C-407E-A947-70E740481C1C}">
                  <a14:useLocalDpi xmlns:a14="http://schemas.microsoft.com/office/drawing/2010/main"/>
                </a:ext>
              </a:extLst>
            </a:blip>
            <a:srcRect/>
            <a:stretch/>
          </p:blipFill>
          <p:spPr>
            <a:xfrm>
              <a:off x="8560393" y="3083006"/>
              <a:ext cx="1273893" cy="639080"/>
            </a:xfrm>
            <a:prstGeom prst="rect">
              <a:avLst/>
            </a:prstGeom>
          </p:spPr>
        </p:pic>
        <p:sp>
          <p:nvSpPr>
            <p:cNvPr id="56" name="TextBox 55">
              <a:extLst>
                <a:ext uri="{FF2B5EF4-FFF2-40B4-BE49-F238E27FC236}">
                  <a16:creationId xmlns:a16="http://schemas.microsoft.com/office/drawing/2014/main" id="{CCE6A55C-ED6E-B8A0-6745-0219744F7E67}"/>
                </a:ext>
              </a:extLst>
            </p:cNvPr>
            <p:cNvSpPr txBox="1"/>
            <p:nvPr/>
          </p:nvSpPr>
          <p:spPr>
            <a:xfrm>
              <a:off x="8245480" y="4008271"/>
              <a:ext cx="1966101" cy="535531"/>
            </a:xfrm>
            <a:prstGeom prst="rect">
              <a:avLst/>
            </a:prstGeom>
            <a:noFill/>
          </p:spPr>
          <p:txBody>
            <a:bodyPr wrap="square">
              <a:spAutoFit/>
            </a:bodyPr>
            <a:lstStyle/>
            <a:p>
              <a:pPr marL="0" marR="0" lvl="0" indent="0" algn="ctr" defTabSz="914400" rtl="0" eaLnBrk="1" fontAlgn="auto" latinLnBrk="0" hangingPunct="1">
                <a:lnSpc>
                  <a:spcPct val="90000"/>
                </a:lnSpc>
                <a:spcBef>
                  <a:spcPts val="1067"/>
                </a:spcBef>
                <a:spcAft>
                  <a:spcPts val="0"/>
                </a:spcAft>
                <a:buClrTx/>
                <a:buSzTx/>
                <a:buFontTx/>
                <a:buNone/>
                <a:tabLst/>
                <a:defRPr/>
              </a:pPr>
              <a:r>
                <a:rPr kumimoji="0" lang="sv-SE" sz="1600" b="1" i="0" u="none" strike="noStrike" kern="1200" cap="none" spc="0" normalizeH="0" baseline="0" noProof="0">
                  <a:ln>
                    <a:noFill/>
                  </a:ln>
                  <a:solidFill>
                    <a:srgbClr val="FFFFFF"/>
                  </a:solidFill>
                  <a:effectLst/>
                  <a:uLnTx/>
                  <a:uFillTx/>
                  <a:latin typeface="Calibri"/>
                  <a:ea typeface="+mn-ea"/>
                  <a:cs typeface="+mn-cs"/>
                </a:rPr>
                <a:t>Risks and </a:t>
              </a:r>
              <a:br>
                <a:rPr kumimoji="0" lang="sv-SE" sz="1600" b="1" i="0" u="none" strike="noStrike" kern="1200" cap="none" spc="0" normalizeH="0" baseline="0" noProof="0">
                  <a:ln>
                    <a:noFill/>
                  </a:ln>
                  <a:solidFill>
                    <a:srgbClr val="FFFFFF"/>
                  </a:solidFill>
                  <a:effectLst/>
                  <a:uLnTx/>
                  <a:uFillTx/>
                  <a:latin typeface="Calibri"/>
                  <a:ea typeface="+mn-ea"/>
                  <a:cs typeface="+mn-cs"/>
                </a:rPr>
              </a:br>
              <a:r>
                <a:rPr kumimoji="0" lang="sv-SE" sz="1600" b="1" i="0" u="none" strike="noStrike" kern="1200" cap="none" spc="0" normalizeH="0" baseline="0" noProof="0">
                  <a:ln>
                    <a:noFill/>
                  </a:ln>
                  <a:solidFill>
                    <a:srgbClr val="FFFFFF"/>
                  </a:solidFill>
                  <a:effectLst/>
                  <a:uLnTx/>
                  <a:uFillTx/>
                  <a:latin typeface="Calibri"/>
                  <a:ea typeface="+mn-ea"/>
                  <a:cs typeface="+mn-cs"/>
                </a:rPr>
                <a:t>potential</a:t>
              </a:r>
            </a:p>
          </p:txBody>
        </p:sp>
        <p:pic>
          <p:nvPicPr>
            <p:cNvPr id="6" name="Bild 16" descr="Avgångsbetyg kontur">
              <a:extLst>
                <a:ext uri="{FF2B5EF4-FFF2-40B4-BE49-F238E27FC236}">
                  <a16:creationId xmlns:a16="http://schemas.microsoft.com/office/drawing/2014/main" id="{2739A249-B01C-889D-E65F-9D90BCE4322D}"/>
                </a:ext>
              </a:extLst>
            </p:cNvPr>
            <p:cNvPicPr>
              <a:picLocks noChangeAspect="1"/>
            </p:cNvPicPr>
            <p:nvPr/>
          </p:nvPicPr>
          <p:blipFill>
            <a:blip>
              <a:extLst>
                <a:ext uri="{96DAC541-7B7A-43D3-8B79-37D633B846F1}">
                  <asvg:svgBlip xmlns:asvg="http://schemas.microsoft.com/office/drawing/2016/SVG/main" r:embed="rId9"/>
                </a:ext>
              </a:extLst>
            </a:blip>
            <a:stretch>
              <a:fillRect/>
            </a:stretch>
          </p:blipFill>
          <p:spPr>
            <a:xfrm>
              <a:off x="8705252" y="4955116"/>
              <a:ext cx="929308" cy="929308"/>
            </a:xfrm>
            <a:prstGeom prst="rect">
              <a:avLst/>
            </a:prstGeom>
          </p:spPr>
        </p:pic>
        <p:sp>
          <p:nvSpPr>
            <p:cNvPr id="57" name="TextBox 56">
              <a:extLst>
                <a:ext uri="{FF2B5EF4-FFF2-40B4-BE49-F238E27FC236}">
                  <a16:creationId xmlns:a16="http://schemas.microsoft.com/office/drawing/2014/main" id="{2BFBBA4E-22C9-4A89-E8A8-DC83AAB2FB25}"/>
                </a:ext>
              </a:extLst>
            </p:cNvPr>
            <p:cNvSpPr txBox="1"/>
            <p:nvPr/>
          </p:nvSpPr>
          <p:spPr>
            <a:xfrm>
              <a:off x="8516629" y="5904819"/>
              <a:ext cx="1326001" cy="535531"/>
            </a:xfrm>
            <a:prstGeom prst="rect">
              <a:avLst/>
            </a:prstGeom>
            <a:noFill/>
          </p:spPr>
          <p:txBody>
            <a:bodyPr wrap="square">
              <a:spAutoFit/>
            </a:bodyPr>
            <a:lstStyle/>
            <a:p>
              <a:pPr marL="0" marR="0" lvl="0" indent="0" algn="ctr" defTabSz="914400" rtl="0" eaLnBrk="1" fontAlgn="auto" latinLnBrk="0" hangingPunct="1">
                <a:lnSpc>
                  <a:spcPct val="90000"/>
                </a:lnSpc>
                <a:spcBef>
                  <a:spcPts val="1067"/>
                </a:spcBef>
                <a:spcAft>
                  <a:spcPts val="0"/>
                </a:spcAft>
                <a:buClrTx/>
                <a:buSzTx/>
                <a:buFontTx/>
                <a:buNone/>
                <a:tabLst/>
                <a:defRPr/>
              </a:pPr>
              <a:r>
                <a:rPr kumimoji="0" lang="sv-SE" sz="1600" b="1" i="0" u="none" strike="noStrike" kern="1200" cap="none" spc="0" normalizeH="0" baseline="0" noProof="0" err="1">
                  <a:ln>
                    <a:noFill/>
                  </a:ln>
                  <a:solidFill>
                    <a:srgbClr val="FFFFFF"/>
                  </a:solidFill>
                  <a:effectLst/>
                  <a:uLnTx/>
                  <a:uFillTx/>
                  <a:latin typeface="Calibri"/>
                  <a:ea typeface="+mn-ea"/>
                  <a:cs typeface="+mn-cs"/>
                </a:rPr>
                <a:t>Should</a:t>
              </a:r>
              <a:r>
                <a:rPr kumimoji="0" lang="sv-SE" sz="1600" b="1" i="0" u="none" strike="noStrike" kern="1200" cap="none" spc="0" normalizeH="0" baseline="0" noProof="0">
                  <a:ln>
                    <a:noFill/>
                  </a:ln>
                  <a:solidFill>
                    <a:srgbClr val="FFFFFF"/>
                  </a:solidFill>
                  <a:effectLst/>
                  <a:uLnTx/>
                  <a:uFillTx/>
                  <a:latin typeface="Calibri"/>
                  <a:ea typeface="+mn-ea"/>
                  <a:cs typeface="+mn-cs"/>
                </a:rPr>
                <a:t> it be </a:t>
              </a:r>
              <a:r>
                <a:rPr kumimoji="0" lang="sv-SE" sz="1600" b="1" i="0" u="none" strike="noStrike" kern="1200" cap="none" spc="0" normalizeH="0" baseline="0" noProof="0" err="1">
                  <a:ln>
                    <a:noFill/>
                  </a:ln>
                  <a:solidFill>
                    <a:srgbClr val="FFFFFF"/>
                  </a:solidFill>
                  <a:effectLst/>
                  <a:uLnTx/>
                  <a:uFillTx/>
                  <a:latin typeface="Calibri"/>
                  <a:ea typeface="+mn-ea"/>
                  <a:cs typeface="+mn-cs"/>
                </a:rPr>
                <a:t>protected</a:t>
              </a:r>
              <a:r>
                <a:rPr kumimoji="0" lang="sv-SE" sz="1600" b="1" i="0" u="none" strike="noStrike" kern="1200" cap="none" spc="0" normalizeH="0" baseline="0" noProof="0">
                  <a:ln>
                    <a:noFill/>
                  </a:ln>
                  <a:solidFill>
                    <a:srgbClr val="FFFFFF"/>
                  </a:solidFill>
                  <a:effectLst/>
                  <a:uLnTx/>
                  <a:uFillTx/>
                  <a:latin typeface="Calibri"/>
                  <a:ea typeface="+mn-ea"/>
                  <a:cs typeface="+mn-cs"/>
                </a:rPr>
                <a:t>?</a:t>
              </a:r>
            </a:p>
          </p:txBody>
        </p:sp>
        <p:pic>
          <p:nvPicPr>
            <p:cNvPr id="30" name="Picture 29" descr="A sign on a black background&#10;&#10;AI-generated content may be incorrect.">
              <a:extLst>
                <a:ext uri="{FF2B5EF4-FFF2-40B4-BE49-F238E27FC236}">
                  <a16:creationId xmlns:a16="http://schemas.microsoft.com/office/drawing/2014/main" id="{86373EAE-582C-66D9-D19C-64C578EE0ED5}"/>
                </a:ext>
              </a:extLst>
            </p:cNvPr>
            <p:cNvPicPr>
              <a:picLocks noChangeAspect="1"/>
            </p:cNvPicPr>
            <p:nvPr/>
          </p:nvPicPr>
          <p:blipFill>
            <a:blip r:embed="rId10" cstate="screen">
              <a:extLst>
                <a:ext uri="{28A0092B-C50C-407E-A947-70E740481C1C}">
                  <a14:useLocalDpi xmlns:a14="http://schemas.microsoft.com/office/drawing/2010/main"/>
                </a:ext>
              </a:extLst>
            </a:blip>
            <a:srcRect/>
            <a:stretch/>
          </p:blipFill>
          <p:spPr>
            <a:xfrm>
              <a:off x="9899135" y="4832284"/>
              <a:ext cx="1812897" cy="1095292"/>
            </a:xfrm>
            <a:prstGeom prst="rect">
              <a:avLst/>
            </a:prstGeom>
          </p:spPr>
        </p:pic>
        <p:sp>
          <p:nvSpPr>
            <p:cNvPr id="58" name="TextBox 57">
              <a:extLst>
                <a:ext uri="{FF2B5EF4-FFF2-40B4-BE49-F238E27FC236}">
                  <a16:creationId xmlns:a16="http://schemas.microsoft.com/office/drawing/2014/main" id="{74F3F09B-04DE-A357-50DC-FF310A5D183A}"/>
                </a:ext>
              </a:extLst>
            </p:cNvPr>
            <p:cNvSpPr txBox="1"/>
            <p:nvPr/>
          </p:nvSpPr>
          <p:spPr>
            <a:xfrm>
              <a:off x="9817487" y="5904819"/>
              <a:ext cx="2090526" cy="535531"/>
            </a:xfrm>
            <a:prstGeom prst="rect">
              <a:avLst/>
            </a:prstGeom>
            <a:noFill/>
          </p:spPr>
          <p:txBody>
            <a:bodyPr wrap="square">
              <a:spAutoFit/>
            </a:bodyPr>
            <a:lstStyle/>
            <a:p>
              <a:pPr marL="0" marR="0" lvl="0" indent="0" algn="ctr" defTabSz="914400" rtl="0" eaLnBrk="1" fontAlgn="auto" latinLnBrk="0" hangingPunct="1">
                <a:lnSpc>
                  <a:spcPct val="90000"/>
                </a:lnSpc>
                <a:spcBef>
                  <a:spcPts val="1067"/>
                </a:spcBef>
                <a:spcAft>
                  <a:spcPts val="0"/>
                </a:spcAft>
                <a:buClrTx/>
                <a:buSzTx/>
                <a:buFontTx/>
                <a:buNone/>
                <a:tabLst/>
                <a:defRPr/>
              </a:pPr>
              <a:r>
                <a:rPr kumimoji="0" lang="sv-SE" sz="1600" b="1" i="0" u="none" strike="noStrike" kern="1200" cap="none" spc="0" normalizeH="0" baseline="0" noProof="0" err="1">
                  <a:ln>
                    <a:noFill/>
                  </a:ln>
                  <a:solidFill>
                    <a:srgbClr val="FFFFFF"/>
                  </a:solidFill>
                  <a:effectLst/>
                  <a:uLnTx/>
                  <a:uFillTx/>
                  <a:latin typeface="Calibri"/>
                  <a:ea typeface="+mn-ea"/>
                  <a:cs typeface="+mn-cs"/>
                </a:rPr>
                <a:t>What’s</a:t>
              </a:r>
              <a:r>
                <a:rPr kumimoji="0" lang="sv-SE" sz="1600" b="1" i="0" u="none" strike="noStrike" kern="1200" cap="none" spc="0" normalizeH="0" baseline="0" noProof="0">
                  <a:ln>
                    <a:noFill/>
                  </a:ln>
                  <a:solidFill>
                    <a:srgbClr val="FFFFFF"/>
                  </a:solidFill>
                  <a:effectLst/>
                  <a:uLnTx/>
                  <a:uFillTx/>
                  <a:latin typeface="Calibri"/>
                  <a:ea typeface="+mn-ea"/>
                  <a:cs typeface="+mn-cs"/>
                </a:rPr>
                <a:t> the </a:t>
              </a:r>
              <a:r>
                <a:rPr kumimoji="0" lang="sv-SE" sz="1600" b="1" i="0" u="none" strike="noStrike" kern="1200" cap="none" spc="0" normalizeH="0" baseline="0" noProof="0" err="1">
                  <a:ln>
                    <a:noFill/>
                  </a:ln>
                  <a:solidFill>
                    <a:srgbClr val="FFFFFF"/>
                  </a:solidFill>
                  <a:effectLst/>
                  <a:uLnTx/>
                  <a:uFillTx/>
                  <a:latin typeface="Calibri"/>
                  <a:ea typeface="+mn-ea"/>
                  <a:cs typeface="+mn-cs"/>
                </a:rPr>
                <a:t>next</a:t>
              </a:r>
              <a:r>
                <a:rPr kumimoji="0" lang="sv-SE" sz="1600" b="1" i="0" u="none" strike="noStrike" kern="1200" cap="none" spc="0" normalizeH="0" baseline="0" noProof="0">
                  <a:ln>
                    <a:noFill/>
                  </a:ln>
                  <a:solidFill>
                    <a:srgbClr val="FFFFFF"/>
                  </a:solidFill>
                  <a:effectLst/>
                  <a:uLnTx/>
                  <a:uFillTx/>
                  <a:latin typeface="Calibri"/>
                  <a:ea typeface="+mn-ea"/>
                  <a:cs typeface="+mn-cs"/>
                </a:rPr>
                <a:t> step, the </a:t>
              </a:r>
              <a:r>
                <a:rPr kumimoji="0" lang="sv-SE" sz="1600" b="1" i="0" u="none" strike="noStrike" kern="1200" cap="none" spc="0" normalizeH="0" baseline="0" noProof="0" err="1">
                  <a:ln>
                    <a:noFill/>
                  </a:ln>
                  <a:solidFill>
                    <a:srgbClr val="FFFFFF"/>
                  </a:solidFill>
                  <a:effectLst/>
                  <a:uLnTx/>
                  <a:uFillTx/>
                  <a:latin typeface="Calibri"/>
                  <a:ea typeface="+mn-ea"/>
                  <a:cs typeface="+mn-cs"/>
                </a:rPr>
                <a:t>next</a:t>
              </a:r>
              <a:r>
                <a:rPr kumimoji="0" lang="sv-SE" sz="1600" b="1" i="0" u="none" strike="noStrike" kern="1200" cap="none" spc="0" normalizeH="0" baseline="0" noProof="0">
                  <a:ln>
                    <a:noFill/>
                  </a:ln>
                  <a:solidFill>
                    <a:srgbClr val="FFFFFF"/>
                  </a:solidFill>
                  <a:effectLst/>
                  <a:uLnTx/>
                  <a:uFillTx/>
                  <a:latin typeface="Calibri"/>
                  <a:ea typeface="+mn-ea"/>
                  <a:cs typeface="+mn-cs"/>
                </a:rPr>
                <a:t> </a:t>
              </a:r>
              <a:r>
                <a:rPr kumimoji="0" lang="sv-SE" sz="1600" b="1" i="0" u="none" strike="noStrike" kern="1200" cap="none" spc="0" normalizeH="0" baseline="0" noProof="0" err="1">
                  <a:ln>
                    <a:noFill/>
                  </a:ln>
                  <a:solidFill>
                    <a:srgbClr val="FFFFFF"/>
                  </a:solidFill>
                  <a:effectLst/>
                  <a:uLnTx/>
                  <a:uFillTx/>
                  <a:latin typeface="Calibri"/>
                  <a:ea typeface="+mn-ea"/>
                  <a:cs typeface="+mn-cs"/>
                </a:rPr>
                <a:t>taker</a:t>
              </a:r>
              <a:r>
                <a:rPr kumimoji="0" lang="sv-SE" sz="1600" b="1" i="0" u="none" strike="noStrike" kern="1200" cap="none" spc="0" normalizeH="0" baseline="0" noProof="0">
                  <a:ln>
                    <a:noFill/>
                  </a:ln>
                  <a:solidFill>
                    <a:srgbClr val="FFFFFF"/>
                  </a:solidFill>
                  <a:effectLst/>
                  <a:uLnTx/>
                  <a:uFillTx/>
                  <a:latin typeface="Calibri"/>
                  <a:ea typeface="+mn-ea"/>
                  <a:cs typeface="+mn-cs"/>
                </a:rPr>
                <a:t>?</a:t>
              </a:r>
            </a:p>
          </p:txBody>
        </p:sp>
        <p:pic>
          <p:nvPicPr>
            <p:cNvPr id="60" name="Picture 59" descr="A hand holding a plant&#10;&#10;AI-generated content may be incorrect.">
              <a:extLst>
                <a:ext uri="{FF2B5EF4-FFF2-40B4-BE49-F238E27FC236}">
                  <a16:creationId xmlns:a16="http://schemas.microsoft.com/office/drawing/2014/main" id="{AE816AA9-4E00-63E6-96F2-05B2E6A86017}"/>
                </a:ext>
              </a:extLst>
            </p:cNvPr>
            <p:cNvPicPr>
              <a:picLocks noChangeAspect="1"/>
            </p:cNvPicPr>
            <p:nvPr/>
          </p:nvPicPr>
          <p:blipFill>
            <a:blip r:embed="rId11" cstate="screen">
              <a:extLst>
                <a:ext uri="{28A0092B-C50C-407E-A947-70E740481C1C}">
                  <a14:useLocalDpi xmlns:a14="http://schemas.microsoft.com/office/drawing/2010/main"/>
                </a:ext>
              </a:extLst>
            </a:blip>
            <a:srcRect/>
            <a:stretch/>
          </p:blipFill>
          <p:spPr>
            <a:xfrm>
              <a:off x="5308070" y="4955116"/>
              <a:ext cx="929308" cy="860240"/>
            </a:xfrm>
            <a:prstGeom prst="rect">
              <a:avLst/>
            </a:prstGeom>
          </p:spPr>
        </p:pic>
        <p:sp>
          <p:nvSpPr>
            <p:cNvPr id="61" name="TextBox 60">
              <a:extLst>
                <a:ext uri="{FF2B5EF4-FFF2-40B4-BE49-F238E27FC236}">
                  <a16:creationId xmlns:a16="http://schemas.microsoft.com/office/drawing/2014/main" id="{F6B023E0-49B2-D4C2-787C-A621B398AB62}"/>
                </a:ext>
              </a:extLst>
            </p:cNvPr>
            <p:cNvSpPr txBox="1"/>
            <p:nvPr/>
          </p:nvSpPr>
          <p:spPr>
            <a:xfrm>
              <a:off x="5145107" y="5904819"/>
              <a:ext cx="1387027" cy="535531"/>
            </a:xfrm>
            <a:prstGeom prst="rect">
              <a:avLst/>
            </a:prstGeom>
            <a:noFill/>
          </p:spPr>
          <p:txBody>
            <a:bodyPr wrap="square">
              <a:spAutoFit/>
            </a:bodyPr>
            <a:lstStyle/>
            <a:p>
              <a:pPr marL="0" marR="0" lvl="0" indent="0" algn="ctr" defTabSz="914400" rtl="0" eaLnBrk="1" fontAlgn="auto" latinLnBrk="0" hangingPunct="1">
                <a:lnSpc>
                  <a:spcPct val="90000"/>
                </a:lnSpc>
                <a:spcBef>
                  <a:spcPts val="1067"/>
                </a:spcBef>
                <a:spcAft>
                  <a:spcPts val="0"/>
                </a:spcAft>
                <a:buClrTx/>
                <a:buSzTx/>
                <a:buFontTx/>
                <a:buNone/>
                <a:tabLst/>
                <a:defRPr/>
              </a:pPr>
              <a:r>
                <a:rPr kumimoji="0" lang="sv-SE" sz="1600" b="1" i="0" u="none" strike="noStrike" kern="1200" cap="none" spc="0" normalizeH="0" baseline="0" noProof="0">
                  <a:ln>
                    <a:noFill/>
                  </a:ln>
                  <a:solidFill>
                    <a:srgbClr val="FFFFFF"/>
                  </a:solidFill>
                  <a:effectLst/>
                  <a:uLnTx/>
                  <a:uFillTx/>
                  <a:latin typeface="Calibri"/>
                  <a:ea typeface="+mn-ea"/>
                  <a:cs typeface="+mn-cs"/>
                </a:rPr>
                <a:t>Is it </a:t>
              </a:r>
              <a:r>
                <a:rPr kumimoji="0" lang="sv-SE" sz="1600" b="1" i="0" u="none" strike="noStrike" kern="1200" cap="none" spc="0" normalizeH="0" baseline="0" noProof="0" err="1">
                  <a:ln>
                    <a:noFill/>
                  </a:ln>
                  <a:solidFill>
                    <a:srgbClr val="FFFFFF"/>
                  </a:solidFill>
                  <a:effectLst/>
                  <a:uLnTx/>
                  <a:uFillTx/>
                  <a:latin typeface="Calibri"/>
                  <a:ea typeface="+mn-ea"/>
                  <a:cs typeface="+mn-cs"/>
                </a:rPr>
                <a:t>sustainable</a:t>
              </a:r>
              <a:r>
                <a:rPr kumimoji="0" lang="sv-SE" sz="1600" b="1" i="0" u="none" strike="noStrike" kern="1200" cap="none" spc="0" normalizeH="0" baseline="0" noProof="0">
                  <a:ln>
                    <a:noFill/>
                  </a:ln>
                  <a:solidFill>
                    <a:srgbClr val="FFFFFF"/>
                  </a:solidFill>
                  <a:effectLst/>
                  <a:uLnTx/>
                  <a:uFillTx/>
                  <a:latin typeface="Calibri"/>
                  <a:ea typeface="+mn-ea"/>
                  <a:cs typeface="+mn-cs"/>
                </a:rPr>
                <a:t>?</a:t>
              </a:r>
            </a:p>
          </p:txBody>
        </p:sp>
        <p:pic>
          <p:nvPicPr>
            <p:cNvPr id="8" name="Bild 8" descr="Skål kontur">
              <a:extLst>
                <a:ext uri="{FF2B5EF4-FFF2-40B4-BE49-F238E27FC236}">
                  <a16:creationId xmlns:a16="http://schemas.microsoft.com/office/drawing/2014/main" id="{89D59C31-4B2E-5AEC-D119-759B35EA88C9}"/>
                </a:ext>
              </a:extLst>
            </p:cNvPr>
            <p:cNvPicPr>
              <a:picLocks noChangeAspect="1"/>
            </p:cNvPicPr>
            <p:nvPr/>
          </p:nvPicPr>
          <p:blipFill>
            <a:blip>
              <a:extLst>
                <a:ext uri="{96DAC541-7B7A-43D3-8B79-37D633B846F1}">
                  <asvg:svgBlip xmlns:asvg="http://schemas.microsoft.com/office/drawing/2016/SVG/main" r:embed="rId12"/>
                </a:ext>
              </a:extLst>
            </a:blip>
            <a:stretch>
              <a:fillRect/>
            </a:stretch>
          </p:blipFill>
          <p:spPr>
            <a:xfrm>
              <a:off x="7126626" y="4955116"/>
              <a:ext cx="852155" cy="852155"/>
            </a:xfrm>
            <a:prstGeom prst="rect">
              <a:avLst/>
            </a:prstGeom>
          </p:spPr>
        </p:pic>
        <p:sp>
          <p:nvSpPr>
            <p:cNvPr id="63" name="TextBox 62">
              <a:extLst>
                <a:ext uri="{FF2B5EF4-FFF2-40B4-BE49-F238E27FC236}">
                  <a16:creationId xmlns:a16="http://schemas.microsoft.com/office/drawing/2014/main" id="{3BE80FB8-D4A4-89DB-4154-A1BD09255384}"/>
                </a:ext>
              </a:extLst>
            </p:cNvPr>
            <p:cNvSpPr txBox="1"/>
            <p:nvPr/>
          </p:nvSpPr>
          <p:spPr>
            <a:xfrm>
              <a:off x="6846540" y="5904819"/>
              <a:ext cx="1574105" cy="535531"/>
            </a:xfrm>
            <a:prstGeom prst="rect">
              <a:avLst/>
            </a:prstGeom>
            <a:noFill/>
          </p:spPr>
          <p:txBody>
            <a:bodyPr wrap="square">
              <a:spAutoFit/>
            </a:bodyPr>
            <a:lstStyle/>
            <a:p>
              <a:pPr marL="0" marR="0" lvl="0" indent="0" algn="ctr" defTabSz="914400" rtl="0" eaLnBrk="1" fontAlgn="auto" latinLnBrk="0" hangingPunct="1">
                <a:lnSpc>
                  <a:spcPct val="90000"/>
                </a:lnSpc>
                <a:spcBef>
                  <a:spcPts val="1067"/>
                </a:spcBef>
                <a:spcAft>
                  <a:spcPts val="0"/>
                </a:spcAft>
                <a:buClrTx/>
                <a:buSzTx/>
                <a:buFontTx/>
                <a:buNone/>
                <a:tabLst/>
                <a:defRPr/>
              </a:pPr>
              <a:r>
                <a:rPr kumimoji="0" lang="sv-SE" sz="1600" b="1" i="0" u="none" strike="noStrike" kern="1200" cap="none" spc="0" normalizeH="0" baseline="0" noProof="0" err="1">
                  <a:ln>
                    <a:noFill/>
                  </a:ln>
                  <a:solidFill>
                    <a:srgbClr val="FFFFFF"/>
                  </a:solidFill>
                  <a:effectLst/>
                  <a:uLnTx/>
                  <a:uFillTx/>
                  <a:latin typeface="Calibri"/>
                  <a:ea typeface="+mn-ea"/>
                  <a:cs typeface="+mn-cs"/>
                </a:rPr>
                <a:t>Collaboration</a:t>
              </a:r>
              <a:r>
                <a:rPr kumimoji="0" lang="sv-SE" sz="1600" b="1" i="0" u="none" strike="noStrike" kern="1200" cap="none" spc="0" normalizeH="0" baseline="0" noProof="0">
                  <a:ln>
                    <a:noFill/>
                  </a:ln>
                  <a:solidFill>
                    <a:srgbClr val="FFFFFF"/>
                  </a:solidFill>
                  <a:effectLst/>
                  <a:uLnTx/>
                  <a:uFillTx/>
                  <a:latin typeface="Calibri"/>
                  <a:ea typeface="+mn-ea"/>
                  <a:cs typeface="+mn-cs"/>
                </a:rPr>
                <a:t> and partners</a:t>
              </a:r>
            </a:p>
          </p:txBody>
        </p:sp>
        <p:sp>
          <p:nvSpPr>
            <p:cNvPr id="62" name="TextBox 61">
              <a:extLst>
                <a:ext uri="{FF2B5EF4-FFF2-40B4-BE49-F238E27FC236}">
                  <a16:creationId xmlns:a16="http://schemas.microsoft.com/office/drawing/2014/main" id="{7D995C9B-0140-2181-150D-922FAE483EE0}"/>
                </a:ext>
              </a:extLst>
            </p:cNvPr>
            <p:cNvSpPr txBox="1"/>
            <p:nvPr/>
          </p:nvSpPr>
          <p:spPr>
            <a:xfrm>
              <a:off x="5060873" y="4008271"/>
              <a:ext cx="1463308" cy="757130"/>
            </a:xfrm>
            <a:prstGeom prst="rect">
              <a:avLst/>
            </a:prstGeom>
            <a:noFill/>
          </p:spPr>
          <p:txBody>
            <a:bodyPr wrap="square">
              <a:spAutoFit/>
            </a:bodyPr>
            <a:lstStyle/>
            <a:p>
              <a:pPr marL="0" marR="0" lvl="0" indent="0" algn="ctr" defTabSz="914400" rtl="0" eaLnBrk="1" fontAlgn="auto" latinLnBrk="0" hangingPunct="1">
                <a:lnSpc>
                  <a:spcPct val="90000"/>
                </a:lnSpc>
                <a:spcBef>
                  <a:spcPts val="1067"/>
                </a:spcBef>
                <a:spcAft>
                  <a:spcPts val="0"/>
                </a:spcAft>
                <a:buClrTx/>
                <a:buSzTx/>
                <a:buFontTx/>
                <a:buNone/>
                <a:tabLst/>
                <a:defRPr/>
              </a:pPr>
              <a:r>
                <a:rPr kumimoji="0" lang="sv-SE" sz="1600" b="1" i="0" u="none" strike="noStrike" kern="1200" cap="none" spc="0" normalizeH="0" baseline="0" noProof="0" err="1">
                  <a:ln>
                    <a:noFill/>
                  </a:ln>
                  <a:solidFill>
                    <a:srgbClr val="FFFFFF"/>
                  </a:solidFill>
                  <a:effectLst/>
                  <a:uLnTx/>
                  <a:uFillTx/>
                  <a:latin typeface="Calibri"/>
                  <a:ea typeface="+mn-ea"/>
                  <a:cs typeface="+mn-cs"/>
                </a:rPr>
                <a:t>What</a:t>
              </a:r>
              <a:r>
                <a:rPr kumimoji="0" lang="sv-SE" sz="1600" b="1" i="0" u="none" strike="noStrike" kern="1200" cap="none" spc="0" normalizeH="0" baseline="0" noProof="0">
                  <a:ln>
                    <a:noFill/>
                  </a:ln>
                  <a:solidFill>
                    <a:srgbClr val="FFFFFF"/>
                  </a:solidFill>
                  <a:effectLst/>
                  <a:uLnTx/>
                  <a:uFillTx/>
                  <a:latin typeface="Calibri"/>
                  <a:ea typeface="+mn-ea"/>
                  <a:cs typeface="+mn-cs"/>
                </a:rPr>
                <a:t> is the problem, </a:t>
              </a:r>
              <a:r>
                <a:rPr kumimoji="0" lang="sv-SE" sz="1600" b="1" i="0" u="none" strike="noStrike" kern="1200" cap="none" spc="0" normalizeH="0" baseline="0" noProof="0" err="1">
                  <a:ln>
                    <a:noFill/>
                  </a:ln>
                  <a:solidFill>
                    <a:srgbClr val="FFFFFF"/>
                  </a:solidFill>
                  <a:effectLst/>
                  <a:uLnTx/>
                  <a:uFillTx/>
                  <a:latin typeface="Calibri"/>
                  <a:ea typeface="+mn-ea"/>
                  <a:cs typeface="+mn-cs"/>
                </a:rPr>
                <a:t>actually</a:t>
              </a:r>
              <a:r>
                <a:rPr kumimoji="0" lang="sv-SE" sz="1600" b="1" i="0" u="none" strike="noStrike" kern="1200" cap="none" spc="0" normalizeH="0" baseline="0" noProof="0">
                  <a:ln>
                    <a:noFill/>
                  </a:ln>
                  <a:solidFill>
                    <a:srgbClr val="FFFFFF"/>
                  </a:solidFill>
                  <a:effectLst/>
                  <a:uLnTx/>
                  <a:uFillTx/>
                  <a:latin typeface="Calibri"/>
                  <a:ea typeface="+mn-ea"/>
                  <a:cs typeface="+mn-cs"/>
                </a:rPr>
                <a:t>?</a:t>
              </a:r>
            </a:p>
          </p:txBody>
        </p:sp>
        <p:pic>
          <p:nvPicPr>
            <p:cNvPr id="35" name="Graphic 34" descr="Microscope outline">
              <a:extLst>
                <a:ext uri="{FF2B5EF4-FFF2-40B4-BE49-F238E27FC236}">
                  <a16:creationId xmlns:a16="http://schemas.microsoft.com/office/drawing/2014/main" id="{BEE925CB-CF57-3CCB-7554-710AAF6CE2C0}"/>
                </a:ext>
              </a:extLst>
            </p:cNvPr>
            <p:cNvPicPr>
              <a:picLocks noChangeAspect="1"/>
            </p:cNvPicPr>
            <p:nvPr/>
          </p:nvPicPr>
          <p:blipFill>
            <a:blip>
              <a:extLst>
                <a:ext uri="{96DAC541-7B7A-43D3-8B79-37D633B846F1}">
                  <asvg:svgBlip xmlns:asvg="http://schemas.microsoft.com/office/drawing/2016/SVG/main" r:embed="rId13"/>
                </a:ext>
              </a:extLst>
            </a:blip>
            <a:stretch>
              <a:fillRect/>
            </a:stretch>
          </p:blipFill>
          <p:spPr>
            <a:xfrm>
              <a:off x="5395362" y="3083006"/>
              <a:ext cx="823125" cy="823125"/>
            </a:xfrm>
            <a:prstGeom prst="rect">
              <a:avLst/>
            </a:prstGeom>
          </p:spPr>
        </p:pic>
      </p:grpSp>
      <p:grpSp>
        <p:nvGrpSpPr>
          <p:cNvPr id="69" name="Group 68">
            <a:extLst>
              <a:ext uri="{FF2B5EF4-FFF2-40B4-BE49-F238E27FC236}">
                <a16:creationId xmlns:a16="http://schemas.microsoft.com/office/drawing/2014/main" id="{6637F0F8-7409-B648-ABF4-05FF02813D29}"/>
              </a:ext>
            </a:extLst>
          </p:cNvPr>
          <p:cNvGrpSpPr/>
          <p:nvPr/>
        </p:nvGrpSpPr>
        <p:grpSpPr>
          <a:xfrm>
            <a:off x="4855942" y="98021"/>
            <a:ext cx="4893070" cy="2716611"/>
            <a:chOff x="4855942" y="331389"/>
            <a:chExt cx="4893070" cy="2716611"/>
          </a:xfrm>
        </p:grpSpPr>
        <p:grpSp>
          <p:nvGrpSpPr>
            <p:cNvPr id="3" name="Group 2">
              <a:extLst>
                <a:ext uri="{FF2B5EF4-FFF2-40B4-BE49-F238E27FC236}">
                  <a16:creationId xmlns:a16="http://schemas.microsoft.com/office/drawing/2014/main" id="{5C998292-E6AE-0C16-7D34-C0B1AA36DA56}"/>
                </a:ext>
              </a:extLst>
            </p:cNvPr>
            <p:cNvGrpSpPr/>
            <p:nvPr/>
          </p:nvGrpSpPr>
          <p:grpSpPr>
            <a:xfrm>
              <a:off x="7445109" y="613401"/>
              <a:ext cx="1685475" cy="1609177"/>
              <a:chOff x="5478216" y="3065155"/>
              <a:chExt cx="1685475" cy="1609177"/>
            </a:xfrm>
          </p:grpSpPr>
          <p:pic>
            <p:nvPicPr>
              <p:cNvPr id="19" name="Picture 18" descr="A stack of white coins&#10;&#10;AI-generated content may be incorrect.">
                <a:extLst>
                  <a:ext uri="{FF2B5EF4-FFF2-40B4-BE49-F238E27FC236}">
                    <a16:creationId xmlns:a16="http://schemas.microsoft.com/office/drawing/2014/main" id="{BB23AA6C-72B6-575A-8427-F2EAAE9C965E}"/>
                  </a:ext>
                </a:extLst>
              </p:cNvPr>
              <p:cNvPicPr>
                <a:picLocks noChangeAspect="1"/>
              </p:cNvPicPr>
              <p:nvPr/>
            </p:nvPicPr>
            <p:blipFill>
              <a:blip r:embed="rId14" cstate="screen">
                <a:extLst>
                  <a:ext uri="{28A0092B-C50C-407E-A947-70E740481C1C}">
                    <a14:useLocalDpi xmlns:a14="http://schemas.microsoft.com/office/drawing/2010/main"/>
                  </a:ext>
                </a:extLst>
              </a:blip>
              <a:srcRect/>
              <a:stretch/>
            </p:blipFill>
            <p:spPr>
              <a:xfrm>
                <a:off x="5616506" y="3065155"/>
                <a:ext cx="1547185" cy="925973"/>
              </a:xfrm>
              <a:prstGeom prst="rect">
                <a:avLst/>
              </a:prstGeom>
            </p:spPr>
          </p:pic>
          <p:sp>
            <p:nvSpPr>
              <p:cNvPr id="49" name="TextBox 48">
                <a:extLst>
                  <a:ext uri="{FF2B5EF4-FFF2-40B4-BE49-F238E27FC236}">
                    <a16:creationId xmlns:a16="http://schemas.microsoft.com/office/drawing/2014/main" id="{4D28D191-FB49-B817-4453-19D304804F21}"/>
                  </a:ext>
                </a:extLst>
              </p:cNvPr>
              <p:cNvSpPr txBox="1"/>
              <p:nvPr/>
            </p:nvSpPr>
            <p:spPr>
              <a:xfrm>
                <a:off x="5478216" y="4083401"/>
                <a:ext cx="1685250" cy="590931"/>
              </a:xfrm>
              <a:prstGeom prst="rect">
                <a:avLst/>
              </a:prstGeom>
              <a:noFill/>
            </p:spPr>
            <p:txBody>
              <a:bodyPr wrap="square">
                <a:spAutoFit/>
              </a:bodyPr>
              <a:lstStyle/>
              <a:p>
                <a:pPr marL="0" marR="0" lvl="0" indent="0" algn="ctr" defTabSz="914400" rtl="0" eaLnBrk="1" fontAlgn="auto" latinLnBrk="0" hangingPunct="1">
                  <a:lnSpc>
                    <a:spcPct val="90000"/>
                  </a:lnSpc>
                  <a:spcBef>
                    <a:spcPts val="1067"/>
                  </a:spcBef>
                  <a:spcAft>
                    <a:spcPts val="0"/>
                  </a:spcAft>
                  <a:buClrTx/>
                  <a:buSzTx/>
                  <a:buFontTx/>
                  <a:buNone/>
                  <a:tabLst/>
                  <a:defRPr/>
                </a:pPr>
                <a:r>
                  <a:rPr kumimoji="0" lang="sv-SE" sz="1800" b="1" i="0" u="none" strike="noStrike" kern="1200" cap="none" spc="0" normalizeH="0" baseline="0" noProof="0" err="1">
                    <a:ln>
                      <a:noFill/>
                    </a:ln>
                    <a:solidFill>
                      <a:srgbClr val="FFFFFF"/>
                    </a:solidFill>
                    <a:effectLst/>
                    <a:uLnTx/>
                    <a:uFillTx/>
                    <a:latin typeface="Calibri"/>
                    <a:ea typeface="+mn-ea"/>
                    <a:cs typeface="+mn-cs"/>
                  </a:rPr>
                  <a:t>Seed</a:t>
                </a:r>
                <a:r>
                  <a:rPr kumimoji="0" lang="sv-SE" sz="1800" b="1" i="0" u="none" strike="noStrike" kern="1200" cap="none" spc="0" normalizeH="0" baseline="0" noProof="0">
                    <a:ln>
                      <a:noFill/>
                    </a:ln>
                    <a:solidFill>
                      <a:srgbClr val="FFFFFF"/>
                    </a:solidFill>
                    <a:effectLst/>
                    <a:uLnTx/>
                    <a:uFillTx/>
                    <a:latin typeface="Calibri"/>
                    <a:ea typeface="+mn-ea"/>
                    <a:cs typeface="+mn-cs"/>
                  </a:rPr>
                  <a:t> </a:t>
                </a:r>
                <a:r>
                  <a:rPr kumimoji="0" lang="sv-SE" sz="1800" b="1" i="0" u="none" strike="noStrike" kern="1200" cap="none" spc="0" normalizeH="0" baseline="0" noProof="0" err="1">
                    <a:ln>
                      <a:noFill/>
                    </a:ln>
                    <a:solidFill>
                      <a:srgbClr val="FFFFFF"/>
                    </a:solidFill>
                    <a:effectLst/>
                    <a:uLnTx/>
                    <a:uFillTx/>
                    <a:latin typeface="Calibri"/>
                    <a:ea typeface="+mn-ea"/>
                    <a:cs typeface="+mn-cs"/>
                  </a:rPr>
                  <a:t>funding</a:t>
                </a:r>
                <a:r>
                  <a:rPr kumimoji="0" lang="sv-SE" sz="1800" b="1" i="0" u="none" strike="noStrike" kern="1200" cap="none" spc="0" normalizeH="0" baseline="0" noProof="0">
                    <a:ln>
                      <a:noFill/>
                    </a:ln>
                    <a:solidFill>
                      <a:srgbClr val="FFFFFF"/>
                    </a:solidFill>
                    <a:effectLst/>
                    <a:uLnTx/>
                    <a:uFillTx/>
                    <a:latin typeface="Calibri"/>
                    <a:ea typeface="+mn-ea"/>
                    <a:cs typeface="+mn-cs"/>
                  </a:rPr>
                  <a:t> &amp;  </a:t>
                </a:r>
                <a:r>
                  <a:rPr kumimoji="0" lang="sv-SE" sz="1800" b="1" i="0" u="none" strike="noStrike" kern="1200" cap="none" spc="0" normalizeH="0" baseline="0" noProof="0" err="1">
                    <a:ln>
                      <a:noFill/>
                    </a:ln>
                    <a:solidFill>
                      <a:srgbClr val="FFFFFF"/>
                    </a:solidFill>
                    <a:effectLst/>
                    <a:uLnTx/>
                    <a:uFillTx/>
                    <a:latin typeface="Calibri"/>
                    <a:ea typeface="+mn-ea"/>
                    <a:cs typeface="+mn-cs"/>
                  </a:rPr>
                  <a:t>project</a:t>
                </a:r>
                <a:r>
                  <a:rPr kumimoji="0" lang="sv-SE" sz="1800" b="1" i="0" u="none" strike="noStrike" kern="1200" cap="none" spc="0" normalizeH="0" baseline="0" noProof="0">
                    <a:ln>
                      <a:noFill/>
                    </a:ln>
                    <a:solidFill>
                      <a:srgbClr val="FFFFFF"/>
                    </a:solidFill>
                    <a:effectLst/>
                    <a:uLnTx/>
                    <a:uFillTx/>
                    <a:latin typeface="Calibri"/>
                    <a:ea typeface="+mn-ea"/>
                    <a:cs typeface="+mn-cs"/>
                  </a:rPr>
                  <a:t> support</a:t>
                </a:r>
              </a:p>
            </p:txBody>
          </p:sp>
        </p:grpSp>
        <p:pic>
          <p:nvPicPr>
            <p:cNvPr id="50" name="Bild 12" descr="Kundrecension kontur">
              <a:extLst>
                <a:ext uri="{FF2B5EF4-FFF2-40B4-BE49-F238E27FC236}">
                  <a16:creationId xmlns:a16="http://schemas.microsoft.com/office/drawing/2014/main" id="{57B39CBE-9765-73BD-86D0-FD9B892EF36F}"/>
                </a:ext>
              </a:extLst>
            </p:cNvPr>
            <p:cNvPicPr>
              <a:picLocks noChangeAspect="1"/>
            </p:cNvPicPr>
            <p:nvPr/>
          </p:nvPicPr>
          <p:blipFill>
            <a:blip>
              <a:extLst>
                <a:ext uri="{96DAC541-7B7A-43D3-8B79-37D633B846F1}">
                  <asvg:svgBlip xmlns:asvg="http://schemas.microsoft.com/office/drawing/2016/SVG/main" r:embed="rId15"/>
                </a:ext>
              </a:extLst>
            </a:blip>
            <a:stretch>
              <a:fillRect/>
            </a:stretch>
          </p:blipFill>
          <p:spPr>
            <a:xfrm>
              <a:off x="5762200" y="548143"/>
              <a:ext cx="962879" cy="962879"/>
            </a:xfrm>
            <a:prstGeom prst="rect">
              <a:avLst/>
            </a:prstGeom>
          </p:spPr>
        </p:pic>
        <p:sp>
          <p:nvSpPr>
            <p:cNvPr id="37" name="TextBox 36">
              <a:extLst>
                <a:ext uri="{FF2B5EF4-FFF2-40B4-BE49-F238E27FC236}">
                  <a16:creationId xmlns:a16="http://schemas.microsoft.com/office/drawing/2014/main" id="{70E34D94-E45C-3B91-E6AC-0EDC2BCF4F5E}"/>
                </a:ext>
              </a:extLst>
            </p:cNvPr>
            <p:cNvSpPr txBox="1"/>
            <p:nvPr/>
          </p:nvSpPr>
          <p:spPr>
            <a:xfrm>
              <a:off x="5136926" y="1635861"/>
              <a:ext cx="2219225" cy="341632"/>
            </a:xfrm>
            <a:prstGeom prst="rect">
              <a:avLst/>
            </a:prstGeom>
            <a:noFill/>
          </p:spPr>
          <p:txBody>
            <a:bodyPr wrap="square">
              <a:spAutoFit/>
            </a:bodyPr>
            <a:lstStyle/>
            <a:p>
              <a:pPr marL="0" marR="0" lvl="0" indent="0" algn="ctr" defTabSz="914400" rtl="0" eaLnBrk="1" fontAlgn="auto" latinLnBrk="0" hangingPunct="1">
                <a:lnSpc>
                  <a:spcPct val="90000"/>
                </a:lnSpc>
                <a:spcBef>
                  <a:spcPts val="1067"/>
                </a:spcBef>
                <a:spcAft>
                  <a:spcPts val="0"/>
                </a:spcAft>
                <a:buClrTx/>
                <a:buSzTx/>
                <a:buFontTx/>
                <a:buNone/>
                <a:tabLst/>
                <a:defRPr/>
              </a:pPr>
              <a:r>
                <a:rPr kumimoji="0" lang="sv-SE" sz="1800" b="1" i="0" u="none" strike="noStrike" kern="1200" cap="none" spc="0" normalizeH="0" baseline="0" noProof="0" err="1">
                  <a:ln>
                    <a:noFill/>
                  </a:ln>
                  <a:solidFill>
                    <a:srgbClr val="FFFFFF"/>
                  </a:solidFill>
                  <a:effectLst/>
                  <a:uLnTx/>
                  <a:uFillTx/>
                  <a:latin typeface="Calibri"/>
                  <a:ea typeface="+mn-ea"/>
                  <a:cs typeface="+mn-cs"/>
                </a:rPr>
                <a:t>Advice</a:t>
              </a:r>
              <a:r>
                <a:rPr kumimoji="0" lang="sv-SE" sz="1800" b="1" i="0" u="none" strike="noStrike" kern="1200" cap="none" spc="0" normalizeH="0" baseline="0" noProof="0">
                  <a:ln>
                    <a:noFill/>
                  </a:ln>
                  <a:solidFill>
                    <a:srgbClr val="FFFFFF"/>
                  </a:solidFill>
                  <a:effectLst/>
                  <a:uLnTx/>
                  <a:uFillTx/>
                  <a:latin typeface="Calibri"/>
                  <a:ea typeface="+mn-ea"/>
                  <a:cs typeface="+mn-cs"/>
                </a:rPr>
                <a:t> &amp; coaching</a:t>
              </a:r>
            </a:p>
          </p:txBody>
        </p:sp>
        <p:sp>
          <p:nvSpPr>
            <p:cNvPr id="45" name="Down Arrow Callout 44">
              <a:extLst>
                <a:ext uri="{FF2B5EF4-FFF2-40B4-BE49-F238E27FC236}">
                  <a16:creationId xmlns:a16="http://schemas.microsoft.com/office/drawing/2014/main" id="{C531C238-E960-D660-C522-DFE09C8C7060}"/>
                </a:ext>
              </a:extLst>
            </p:cNvPr>
            <p:cNvSpPr/>
            <p:nvPr/>
          </p:nvSpPr>
          <p:spPr>
            <a:xfrm>
              <a:off x="4855942" y="331389"/>
              <a:ext cx="4893070" cy="2716611"/>
            </a:xfrm>
            <a:prstGeom prst="downArrowCallout">
              <a:avLst>
                <a:gd name="adj1" fmla="val 22965"/>
                <a:gd name="adj2" fmla="val 25000"/>
                <a:gd name="adj3" fmla="val 15743"/>
                <a:gd name="adj4" fmla="val 75527"/>
              </a:avLst>
            </a:prstGeom>
            <a:noFill/>
            <a:ln w="12700">
              <a:solidFill>
                <a:schemeClr val="accent6"/>
              </a:solidFill>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a:ln>
                  <a:noFill/>
                </a:ln>
                <a:solidFill>
                  <a:srgbClr val="FFFFFF"/>
                </a:solidFill>
                <a:effectLst/>
                <a:uLnTx/>
                <a:uFillTx/>
                <a:latin typeface="Calibri"/>
                <a:ea typeface="+mn-ea"/>
                <a:cs typeface="+mn-cs"/>
              </a:endParaRPr>
            </a:p>
          </p:txBody>
        </p:sp>
      </p:grpSp>
      <p:pic>
        <p:nvPicPr>
          <p:cNvPr id="9" name="Picture 8">
            <a:extLst>
              <a:ext uri="{FF2B5EF4-FFF2-40B4-BE49-F238E27FC236}">
                <a16:creationId xmlns:a16="http://schemas.microsoft.com/office/drawing/2014/main" id="{45C760A1-A320-AEE6-7C1F-FD449D4F90E1}"/>
              </a:ext>
            </a:extLst>
          </p:cNvPr>
          <p:cNvPicPr>
            <a:picLocks noChangeAspect="1"/>
          </p:cNvPicPr>
          <p:nvPr/>
        </p:nvPicPr>
        <p:blipFill>
          <a:blip r:embed="rId16">
            <a:extLst>
              <a:ext uri="{28A0092B-C50C-407E-A947-70E740481C1C}">
                <a14:useLocalDpi xmlns:a14="http://schemas.microsoft.com/office/drawing/2010/main" val="0"/>
              </a:ext>
            </a:extLst>
          </a:blip>
          <a:srcRect l="38949"/>
          <a:stretch>
            <a:fillRect/>
          </a:stretch>
        </p:blipFill>
        <p:spPr>
          <a:xfrm>
            <a:off x="262334" y="731359"/>
            <a:ext cx="3510864" cy="1675436"/>
          </a:xfrm>
          <a:prstGeom prst="rect">
            <a:avLst/>
          </a:prstGeom>
        </p:spPr>
      </p:pic>
    </p:spTree>
    <p:extLst>
      <p:ext uri="{BB962C8B-B14F-4D97-AF65-F5344CB8AC3E}">
        <p14:creationId xmlns:p14="http://schemas.microsoft.com/office/powerpoint/2010/main" val="113970975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DAE7CB6-FC68-DA3B-7B57-5B7E990CB758}"/>
              </a:ext>
            </a:extLst>
          </p:cNvPr>
          <p:cNvPicPr>
            <a:picLocks noChangeAspect="1"/>
          </p:cNvPicPr>
          <p:nvPr/>
        </p:nvPicPr>
        <p:blipFill>
          <a:blip r:embed="rId3"/>
          <a:srcRect l="636" t="24908"/>
          <a:stretch>
            <a:fillRect/>
          </a:stretch>
        </p:blipFill>
        <p:spPr>
          <a:xfrm>
            <a:off x="77638" y="-3520"/>
            <a:ext cx="12114362" cy="5058149"/>
          </a:xfrm>
          <a:prstGeom prst="rect">
            <a:avLst/>
          </a:prstGeom>
        </p:spPr>
      </p:pic>
      <p:sp>
        <p:nvSpPr>
          <p:cNvPr id="5" name="Down Arrow 4">
            <a:extLst>
              <a:ext uri="{FF2B5EF4-FFF2-40B4-BE49-F238E27FC236}">
                <a16:creationId xmlns:a16="http://schemas.microsoft.com/office/drawing/2014/main" id="{74DB456C-CD6F-ED4E-8D02-A10481B30DA5}"/>
              </a:ext>
            </a:extLst>
          </p:cNvPr>
          <p:cNvSpPr/>
          <p:nvPr/>
        </p:nvSpPr>
        <p:spPr>
          <a:xfrm rot="10800000">
            <a:off x="1183214" y="4425822"/>
            <a:ext cx="290945" cy="360218"/>
          </a:xfrm>
          <a:prstGeom prst="downArrow">
            <a:avLst/>
          </a:prstGeom>
          <a:solidFill>
            <a:srgbClr val="FFC000">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7" name="Down Arrow 6">
            <a:extLst>
              <a:ext uri="{FF2B5EF4-FFF2-40B4-BE49-F238E27FC236}">
                <a16:creationId xmlns:a16="http://schemas.microsoft.com/office/drawing/2014/main" id="{1F8AF284-BAC0-0317-6EC1-A2DF17425D0C}"/>
              </a:ext>
            </a:extLst>
          </p:cNvPr>
          <p:cNvSpPr/>
          <p:nvPr/>
        </p:nvSpPr>
        <p:spPr>
          <a:xfrm rot="10800000">
            <a:off x="3960621" y="4429960"/>
            <a:ext cx="290945" cy="360218"/>
          </a:xfrm>
          <a:prstGeom prst="downArrow">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ectangle 9">
            <a:extLst>
              <a:ext uri="{FF2B5EF4-FFF2-40B4-BE49-F238E27FC236}">
                <a16:creationId xmlns:a16="http://schemas.microsoft.com/office/drawing/2014/main" id="{5D00783D-572A-56AE-BBBD-FFC0CF7AA331}"/>
              </a:ext>
            </a:extLst>
          </p:cNvPr>
          <p:cNvSpPr/>
          <p:nvPr/>
        </p:nvSpPr>
        <p:spPr>
          <a:xfrm>
            <a:off x="4030585" y="4790178"/>
            <a:ext cx="7435509" cy="147707"/>
          </a:xfrm>
          <a:prstGeom prst="rect">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 name="Rectangle 10">
            <a:extLst>
              <a:ext uri="{FF2B5EF4-FFF2-40B4-BE49-F238E27FC236}">
                <a16:creationId xmlns:a16="http://schemas.microsoft.com/office/drawing/2014/main" id="{F7E69E78-81B9-50CF-9E07-1B990F1F5FF7}"/>
              </a:ext>
            </a:extLst>
          </p:cNvPr>
          <p:cNvSpPr/>
          <p:nvPr/>
        </p:nvSpPr>
        <p:spPr>
          <a:xfrm>
            <a:off x="1256368" y="4788333"/>
            <a:ext cx="2774218" cy="149552"/>
          </a:xfrm>
          <a:prstGeom prst="rect">
            <a:avLst/>
          </a:prstGeom>
          <a:solidFill>
            <a:srgbClr val="FFC000">
              <a:alpha val="50196"/>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Doughnut 11">
            <a:extLst>
              <a:ext uri="{FF2B5EF4-FFF2-40B4-BE49-F238E27FC236}">
                <a16:creationId xmlns:a16="http://schemas.microsoft.com/office/drawing/2014/main" id="{56E1FB3A-25BD-79C8-0639-663D19FC380B}"/>
              </a:ext>
            </a:extLst>
          </p:cNvPr>
          <p:cNvSpPr/>
          <p:nvPr/>
        </p:nvSpPr>
        <p:spPr>
          <a:xfrm>
            <a:off x="3468420" y="5148551"/>
            <a:ext cx="1356247" cy="1346275"/>
          </a:xfrm>
          <a:prstGeom prst="donut">
            <a:avLst>
              <a:gd name="adj" fmla="val 11658"/>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solidFill>
                <a:schemeClr val="tx1"/>
              </a:solidFill>
            </a:endParaRPr>
          </a:p>
        </p:txBody>
      </p:sp>
      <p:sp>
        <p:nvSpPr>
          <p:cNvPr id="17" name="Oval 16">
            <a:extLst>
              <a:ext uri="{FF2B5EF4-FFF2-40B4-BE49-F238E27FC236}">
                <a16:creationId xmlns:a16="http://schemas.microsoft.com/office/drawing/2014/main" id="{C715358F-E1D7-F5D2-D3A1-7D96982CEA0F}"/>
              </a:ext>
            </a:extLst>
          </p:cNvPr>
          <p:cNvSpPr/>
          <p:nvPr/>
        </p:nvSpPr>
        <p:spPr>
          <a:xfrm>
            <a:off x="3019934" y="5232775"/>
            <a:ext cx="1010652" cy="1035681"/>
          </a:xfrm>
          <a:prstGeom prst="ellips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8" name="TextBox 17">
            <a:extLst>
              <a:ext uri="{FF2B5EF4-FFF2-40B4-BE49-F238E27FC236}">
                <a16:creationId xmlns:a16="http://schemas.microsoft.com/office/drawing/2014/main" id="{20DDAA58-9CBC-D489-4A6D-A6A3D0A39CF2}"/>
              </a:ext>
            </a:extLst>
          </p:cNvPr>
          <p:cNvSpPr txBox="1"/>
          <p:nvPr/>
        </p:nvSpPr>
        <p:spPr>
          <a:xfrm>
            <a:off x="4861155" y="5451238"/>
            <a:ext cx="1168846" cy="923330"/>
          </a:xfrm>
          <a:prstGeom prst="rect">
            <a:avLst/>
          </a:prstGeom>
          <a:noFill/>
        </p:spPr>
        <p:txBody>
          <a:bodyPr wrap="none" rtlCol="0">
            <a:spAutoFit/>
          </a:bodyPr>
          <a:lstStyle/>
          <a:p>
            <a:r>
              <a:rPr lang="sv-SE" dirty="0" err="1">
                <a:effectLst>
                  <a:outerShdw blurRad="50800" dist="50800" dir="5400000" algn="ctr" rotWithShape="0">
                    <a:srgbClr val="FFC000"/>
                  </a:outerShdw>
                </a:effectLst>
              </a:rPr>
              <a:t>Manage</a:t>
            </a:r>
            <a:r>
              <a:rPr lang="sv-SE" dirty="0">
                <a:effectLst>
                  <a:outerShdw blurRad="50800" dist="50800" dir="5400000" algn="ctr" rotWithShape="0">
                    <a:srgbClr val="FFC000"/>
                  </a:outerShdw>
                </a:effectLst>
              </a:rPr>
              <a:t> &amp;</a:t>
            </a:r>
            <a:br>
              <a:rPr lang="sv-SE" dirty="0">
                <a:effectLst>
                  <a:outerShdw blurRad="50800" dist="50800" dir="5400000" algn="ctr" rotWithShape="0">
                    <a:srgbClr val="FFC000"/>
                  </a:outerShdw>
                </a:effectLst>
              </a:rPr>
            </a:br>
            <a:r>
              <a:rPr lang="sv-SE" dirty="0" err="1">
                <a:effectLst>
                  <a:outerShdw blurRad="50800" dist="50800" dir="5400000" algn="ctr" rotWithShape="0">
                    <a:srgbClr val="FFC000"/>
                  </a:outerShdw>
                </a:effectLst>
              </a:rPr>
              <a:t>Protect</a:t>
            </a:r>
            <a:endParaRPr lang="sv-SE" dirty="0">
              <a:effectLst>
                <a:outerShdw blurRad="50800" dist="50800" dir="5400000" algn="ctr" rotWithShape="0">
                  <a:srgbClr val="FFC000"/>
                </a:outerShdw>
              </a:effectLst>
            </a:endParaRPr>
          </a:p>
          <a:p>
            <a:endParaRPr lang="sv-SE" dirty="0">
              <a:effectLst>
                <a:outerShdw blurRad="50800" dist="50800" dir="5400000" algn="ctr" rotWithShape="0">
                  <a:srgbClr val="FFC000"/>
                </a:outerShdw>
              </a:effectLst>
            </a:endParaRPr>
          </a:p>
        </p:txBody>
      </p:sp>
      <p:pic>
        <p:nvPicPr>
          <p:cNvPr id="14" name="Graphic 13" descr="Badge Registered outline">
            <a:extLst>
              <a:ext uri="{FF2B5EF4-FFF2-40B4-BE49-F238E27FC236}">
                <a16:creationId xmlns:a16="http://schemas.microsoft.com/office/drawing/2014/main" id="{369ED630-97DD-7BA8-EE79-B58F3B2DB3FD}"/>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3792934" y="5451238"/>
            <a:ext cx="743707" cy="750543"/>
          </a:xfrm>
          <a:prstGeom prst="rect">
            <a:avLst/>
          </a:prstGeom>
        </p:spPr>
      </p:pic>
      <p:sp>
        <p:nvSpPr>
          <p:cNvPr id="21" name="TextBox 20">
            <a:extLst>
              <a:ext uri="{FF2B5EF4-FFF2-40B4-BE49-F238E27FC236}">
                <a16:creationId xmlns:a16="http://schemas.microsoft.com/office/drawing/2014/main" id="{3EF8BC5F-5077-0EF1-C321-99E084C8ADA5}"/>
              </a:ext>
            </a:extLst>
          </p:cNvPr>
          <p:cNvSpPr txBox="1"/>
          <p:nvPr/>
        </p:nvSpPr>
        <p:spPr>
          <a:xfrm>
            <a:off x="8476245" y="48128"/>
            <a:ext cx="418415" cy="369332"/>
          </a:xfrm>
          <a:prstGeom prst="rect">
            <a:avLst/>
          </a:prstGeom>
          <a:noFill/>
        </p:spPr>
        <p:txBody>
          <a:bodyPr wrap="square">
            <a:spAutoFit/>
          </a:bodyPr>
          <a:lstStyle/>
          <a:p>
            <a:r>
              <a:rPr lang="sv-SE" dirty="0"/>
              <a:t>+</a:t>
            </a:r>
          </a:p>
        </p:txBody>
      </p:sp>
    </p:spTree>
    <p:extLst>
      <p:ext uri="{BB962C8B-B14F-4D97-AF65-F5344CB8AC3E}">
        <p14:creationId xmlns:p14="http://schemas.microsoft.com/office/powerpoint/2010/main" val="34263609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F65633-7D93-E353-E910-65A2614EB8E1}"/>
              </a:ext>
            </a:extLst>
          </p:cNvPr>
          <p:cNvSpPr>
            <a:spLocks noGrp="1"/>
          </p:cNvSpPr>
          <p:nvPr>
            <p:ph type="title"/>
          </p:nvPr>
        </p:nvSpPr>
        <p:spPr/>
        <p:txBody>
          <a:bodyPr/>
          <a:lstStyle/>
          <a:p>
            <a:r>
              <a:rPr lang="sv-SE" dirty="0"/>
              <a:t>Plan &amp; design</a:t>
            </a:r>
          </a:p>
        </p:txBody>
      </p:sp>
    </p:spTree>
    <p:extLst>
      <p:ext uri="{BB962C8B-B14F-4D97-AF65-F5344CB8AC3E}">
        <p14:creationId xmlns:p14="http://schemas.microsoft.com/office/powerpoint/2010/main" val="3529876241"/>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7C9728E-3399-0B2F-4440-2A6914696B87}"/>
            </a:ext>
          </a:extLst>
        </p:cNvPr>
        <p:cNvGrpSpPr/>
        <p:nvPr/>
      </p:nvGrpSpPr>
      <p:grpSpPr>
        <a:xfrm>
          <a:off x="0" y="0"/>
          <a:ext cx="0" cy="0"/>
          <a:chOff x="0" y="0"/>
          <a:chExt cx="0" cy="0"/>
        </a:xfrm>
      </p:grpSpPr>
      <p:pic>
        <p:nvPicPr>
          <p:cNvPr id="5" name="Picture 4">
            <a:extLst>
              <a:ext uri="{FF2B5EF4-FFF2-40B4-BE49-F238E27FC236}">
                <a16:creationId xmlns:a16="http://schemas.microsoft.com/office/drawing/2014/main" id="{3A0FF4E0-FE0E-199F-BDBA-5FDA7C5C53B5}"/>
              </a:ext>
            </a:extLst>
          </p:cNvPr>
          <p:cNvPicPr>
            <a:picLocks noChangeAspect="1"/>
          </p:cNvPicPr>
          <p:nvPr/>
        </p:nvPicPr>
        <p:blipFill>
          <a:blip r:embed="rId3"/>
          <a:srcRect r="3927"/>
          <a:stretch>
            <a:fillRect/>
          </a:stretch>
        </p:blipFill>
        <p:spPr>
          <a:xfrm>
            <a:off x="304802" y="130420"/>
            <a:ext cx="9176823" cy="6583880"/>
          </a:xfrm>
          <a:prstGeom prst="rect">
            <a:avLst/>
          </a:prstGeom>
        </p:spPr>
      </p:pic>
      <p:sp>
        <p:nvSpPr>
          <p:cNvPr id="6" name="Title 2">
            <a:extLst>
              <a:ext uri="{FF2B5EF4-FFF2-40B4-BE49-F238E27FC236}">
                <a16:creationId xmlns:a16="http://schemas.microsoft.com/office/drawing/2014/main" id="{D53BCF71-1F25-9ED3-9F57-DB5E65008263}"/>
              </a:ext>
            </a:extLst>
          </p:cNvPr>
          <p:cNvSpPr txBox="1">
            <a:spLocks/>
          </p:cNvSpPr>
          <p:nvPr/>
        </p:nvSpPr>
        <p:spPr>
          <a:xfrm>
            <a:off x="1930400" y="129186"/>
            <a:ext cx="9830638" cy="672672"/>
          </a:xfrm>
          <a:prstGeom prst="rect">
            <a:avLst/>
          </a:prstGeom>
          <a:solidFill>
            <a:schemeClr val="bg1"/>
          </a:solidFill>
        </p:spPr>
        <p:txBody>
          <a:bodyPr tIns="72000" bIns="144000"/>
          <a:lstStyle>
            <a:lvl1pPr algn="l" defTabSz="609585" rtl="0" eaLnBrk="1" fontAlgn="base" hangingPunct="1">
              <a:lnSpc>
                <a:spcPct val="90000"/>
              </a:lnSpc>
              <a:spcBef>
                <a:spcPct val="0"/>
              </a:spcBef>
              <a:spcAft>
                <a:spcPct val="0"/>
              </a:spcAft>
              <a:defRPr sz="3733" b="1" i="0" kern="1200">
                <a:solidFill>
                  <a:schemeClr val="bg1">
                    <a:lumMod val="95000"/>
                  </a:schemeClr>
                </a:solidFill>
                <a:latin typeface="Arial Narrow"/>
                <a:ea typeface="ＭＳ Ｐゴシック" pitchFamily="-65" charset="-128"/>
                <a:cs typeface="ＭＳ Ｐゴシック" charset="0"/>
              </a:defRPr>
            </a:lvl1pPr>
            <a:lvl2pPr algn="l" defTabSz="609585" rtl="0" eaLnBrk="1" fontAlgn="base" hangingPunct="1">
              <a:lnSpc>
                <a:spcPct val="90000"/>
              </a:lnSpc>
              <a:spcBef>
                <a:spcPct val="0"/>
              </a:spcBef>
              <a:spcAft>
                <a:spcPct val="0"/>
              </a:spcAft>
              <a:defRPr sz="4000" b="1">
                <a:solidFill>
                  <a:schemeClr val="tx1"/>
                </a:solidFill>
                <a:latin typeface="Arial" charset="0"/>
                <a:ea typeface="ＭＳ Ｐゴシック" pitchFamily="-65" charset="-128"/>
                <a:cs typeface="ＭＳ Ｐゴシック" charset="0"/>
              </a:defRPr>
            </a:lvl2pPr>
            <a:lvl3pPr algn="l" defTabSz="609585" rtl="0" eaLnBrk="1" fontAlgn="base" hangingPunct="1">
              <a:lnSpc>
                <a:spcPct val="90000"/>
              </a:lnSpc>
              <a:spcBef>
                <a:spcPct val="0"/>
              </a:spcBef>
              <a:spcAft>
                <a:spcPct val="0"/>
              </a:spcAft>
              <a:defRPr sz="4000" b="1">
                <a:solidFill>
                  <a:schemeClr val="tx1"/>
                </a:solidFill>
                <a:latin typeface="Arial" charset="0"/>
                <a:ea typeface="ＭＳ Ｐゴシック" pitchFamily="-65" charset="-128"/>
                <a:cs typeface="ＭＳ Ｐゴシック" charset="0"/>
              </a:defRPr>
            </a:lvl3pPr>
            <a:lvl4pPr algn="l" defTabSz="609585" rtl="0" eaLnBrk="1" fontAlgn="base" hangingPunct="1">
              <a:lnSpc>
                <a:spcPct val="90000"/>
              </a:lnSpc>
              <a:spcBef>
                <a:spcPct val="0"/>
              </a:spcBef>
              <a:spcAft>
                <a:spcPct val="0"/>
              </a:spcAft>
              <a:defRPr sz="4000" b="1">
                <a:solidFill>
                  <a:schemeClr val="tx1"/>
                </a:solidFill>
                <a:latin typeface="Arial" charset="0"/>
                <a:ea typeface="ＭＳ Ｐゴシック" pitchFamily="-65" charset="-128"/>
                <a:cs typeface="ＭＳ Ｐゴシック" charset="0"/>
              </a:defRPr>
            </a:lvl4pPr>
            <a:lvl5pPr algn="l" defTabSz="609585" rtl="0" eaLnBrk="1" fontAlgn="base" hangingPunct="1">
              <a:lnSpc>
                <a:spcPct val="90000"/>
              </a:lnSpc>
              <a:spcBef>
                <a:spcPct val="0"/>
              </a:spcBef>
              <a:spcAft>
                <a:spcPct val="0"/>
              </a:spcAft>
              <a:defRPr sz="4000" b="1">
                <a:solidFill>
                  <a:schemeClr val="tx1"/>
                </a:solidFill>
                <a:latin typeface="Arial" charset="0"/>
                <a:ea typeface="ＭＳ Ｐゴシック" pitchFamily="-65" charset="-128"/>
                <a:cs typeface="ＭＳ Ｐゴシック" charset="0"/>
              </a:defRPr>
            </a:lvl5pPr>
            <a:lvl6pPr marL="609585" algn="l" defTabSz="609585" rtl="0" eaLnBrk="1" fontAlgn="base" hangingPunct="1">
              <a:spcBef>
                <a:spcPct val="0"/>
              </a:spcBef>
              <a:spcAft>
                <a:spcPct val="0"/>
              </a:spcAft>
              <a:defRPr sz="2667">
                <a:solidFill>
                  <a:srgbClr val="464646"/>
                </a:solidFill>
                <a:latin typeface="Arial Bold" pitchFamily="-65" charset="0"/>
                <a:ea typeface="ＭＳ Ｐゴシック" pitchFamily="-65" charset="-128"/>
              </a:defRPr>
            </a:lvl6pPr>
            <a:lvl7pPr marL="1219170" algn="l" defTabSz="609585" rtl="0" eaLnBrk="1" fontAlgn="base" hangingPunct="1">
              <a:spcBef>
                <a:spcPct val="0"/>
              </a:spcBef>
              <a:spcAft>
                <a:spcPct val="0"/>
              </a:spcAft>
              <a:defRPr sz="2667">
                <a:solidFill>
                  <a:srgbClr val="464646"/>
                </a:solidFill>
                <a:latin typeface="Arial Bold" pitchFamily="-65" charset="0"/>
                <a:ea typeface="ＭＳ Ｐゴシック" pitchFamily="-65" charset="-128"/>
              </a:defRPr>
            </a:lvl7pPr>
            <a:lvl8pPr marL="1828754" algn="l" defTabSz="609585" rtl="0" eaLnBrk="1" fontAlgn="base" hangingPunct="1">
              <a:spcBef>
                <a:spcPct val="0"/>
              </a:spcBef>
              <a:spcAft>
                <a:spcPct val="0"/>
              </a:spcAft>
              <a:defRPr sz="2667">
                <a:solidFill>
                  <a:srgbClr val="464646"/>
                </a:solidFill>
                <a:latin typeface="Arial Bold" pitchFamily="-65" charset="0"/>
                <a:ea typeface="ＭＳ Ｐゴシック" pitchFamily="-65" charset="-128"/>
              </a:defRPr>
            </a:lvl8pPr>
            <a:lvl9pPr marL="2438339" algn="l" defTabSz="609585" rtl="0" eaLnBrk="1" fontAlgn="base" hangingPunct="1">
              <a:spcBef>
                <a:spcPct val="0"/>
              </a:spcBef>
              <a:spcAft>
                <a:spcPct val="0"/>
              </a:spcAft>
              <a:defRPr sz="2667">
                <a:solidFill>
                  <a:srgbClr val="464646"/>
                </a:solidFill>
                <a:latin typeface="Arial Bold" pitchFamily="-65" charset="0"/>
                <a:ea typeface="ＭＳ Ｐゴシック" pitchFamily="-65" charset="-128"/>
              </a:defRPr>
            </a:lvl9pPr>
          </a:lstStyle>
          <a:p>
            <a:pPr marL="0" marR="0" lvl="0" indent="0" algn="l" defTabSz="609585" rtl="0" eaLnBrk="1" fontAlgn="base" latinLnBrk="0" hangingPunct="1">
              <a:lnSpc>
                <a:spcPct val="90000"/>
              </a:lnSpc>
              <a:spcBef>
                <a:spcPct val="0"/>
              </a:spcBef>
              <a:spcAft>
                <a:spcPct val="0"/>
              </a:spcAft>
              <a:buClrTx/>
              <a:buSzTx/>
              <a:buFontTx/>
              <a:buNone/>
              <a:tabLst/>
              <a:defRPr/>
            </a:pPr>
            <a:r>
              <a:rPr kumimoji="0" lang="sv-SE" sz="3600" b="1" i="0" u="none" strike="noStrike" kern="1200" cap="none" spc="0" normalizeH="0" baseline="0" noProof="0" dirty="0">
                <a:ln>
                  <a:noFill/>
                </a:ln>
                <a:solidFill>
                  <a:srgbClr val="000000"/>
                </a:solidFill>
                <a:effectLst/>
                <a:uLnTx/>
                <a:uFillTx/>
                <a:latin typeface="Arial Narrow"/>
                <a:ea typeface="ＭＳ Ｐゴシック" pitchFamily="-65" charset="-128"/>
              </a:rPr>
              <a:t>Planning for </a:t>
            </a:r>
            <a:r>
              <a:rPr kumimoji="0" lang="sv-SE" sz="3600" b="1" i="0" u="none" strike="noStrike" kern="1200" cap="none" spc="0" normalizeH="0" baseline="0" noProof="0" dirty="0" err="1">
                <a:ln>
                  <a:noFill/>
                </a:ln>
                <a:solidFill>
                  <a:srgbClr val="000000"/>
                </a:solidFill>
                <a:effectLst/>
                <a:uLnTx/>
                <a:uFillTx/>
                <a:latin typeface="Arial Narrow"/>
                <a:ea typeface="ＭＳ Ｐゴシック" pitchFamily="-65" charset="-128"/>
              </a:rPr>
              <a:t>your</a:t>
            </a:r>
            <a:r>
              <a:rPr kumimoji="0" lang="sv-SE" sz="3600" b="1" i="0" u="none" strike="noStrike" kern="1200" cap="none" spc="0" normalizeH="0" baseline="0" noProof="0" dirty="0">
                <a:ln>
                  <a:noFill/>
                </a:ln>
                <a:solidFill>
                  <a:srgbClr val="000000"/>
                </a:solidFill>
                <a:effectLst/>
                <a:uLnTx/>
                <a:uFillTx/>
                <a:latin typeface="Arial Narrow"/>
                <a:ea typeface="ＭＳ Ｐゴシック" pitchFamily="-65" charset="-128"/>
              </a:rPr>
              <a:t> </a:t>
            </a:r>
            <a:r>
              <a:rPr kumimoji="0" lang="sv-SE" sz="3600" b="1" i="0" u="none" strike="noStrike" kern="1200" cap="none" spc="0" normalizeH="0" baseline="0" noProof="0" dirty="0" err="1">
                <a:ln>
                  <a:noFill/>
                </a:ln>
                <a:solidFill>
                  <a:srgbClr val="000000"/>
                </a:solidFill>
                <a:effectLst/>
                <a:uLnTx/>
                <a:uFillTx/>
                <a:latin typeface="Arial Narrow"/>
                <a:ea typeface="ＭＳ Ｐゴシック" pitchFamily="-65" charset="-128"/>
              </a:rPr>
              <a:t>impact</a:t>
            </a:r>
            <a:r>
              <a:rPr kumimoji="0" lang="sv-SE" sz="3600" b="1" i="0" u="none" strike="noStrike" kern="1200" cap="none" spc="0" normalizeH="0" baseline="0" noProof="0" dirty="0">
                <a:ln>
                  <a:noFill/>
                </a:ln>
                <a:solidFill>
                  <a:srgbClr val="000000"/>
                </a:solidFill>
                <a:effectLst/>
                <a:uLnTx/>
                <a:uFillTx/>
                <a:latin typeface="Arial Narrow"/>
                <a:ea typeface="ＭＳ Ｐゴシック" pitchFamily="-65" charset="-128"/>
              </a:rPr>
              <a:t> </a:t>
            </a:r>
            <a:r>
              <a:rPr kumimoji="0" lang="sv-SE" sz="3600" b="1" i="0" u="none" strike="noStrike" kern="1200" cap="none" spc="0" normalizeH="0" baseline="0" noProof="0" dirty="0" err="1">
                <a:ln>
                  <a:noFill/>
                </a:ln>
                <a:solidFill>
                  <a:srgbClr val="000000"/>
                </a:solidFill>
                <a:effectLst/>
                <a:uLnTx/>
                <a:uFillTx/>
                <a:latin typeface="Arial Narrow"/>
                <a:ea typeface="ＭＳ Ｐゴシック" pitchFamily="-65" charset="-128"/>
              </a:rPr>
              <a:t>always</a:t>
            </a:r>
            <a:r>
              <a:rPr kumimoji="0" lang="sv-SE" sz="3600" b="1" i="0" u="none" strike="noStrike" kern="1200" cap="none" spc="0" normalizeH="0" baseline="0" noProof="0" dirty="0">
                <a:ln>
                  <a:noFill/>
                </a:ln>
                <a:solidFill>
                  <a:srgbClr val="000000"/>
                </a:solidFill>
                <a:effectLst/>
                <a:uLnTx/>
                <a:uFillTx/>
                <a:latin typeface="Arial Narrow"/>
                <a:ea typeface="ＭＳ Ｐゴシック" pitchFamily="-65" charset="-128"/>
              </a:rPr>
              <a:t> starts from the end</a:t>
            </a:r>
          </a:p>
        </p:txBody>
      </p:sp>
      <p:sp>
        <p:nvSpPr>
          <p:cNvPr id="9" name="TextBox 8">
            <a:extLst>
              <a:ext uri="{FF2B5EF4-FFF2-40B4-BE49-F238E27FC236}">
                <a16:creationId xmlns:a16="http://schemas.microsoft.com/office/drawing/2014/main" id="{0449B533-A267-E650-272B-62CF4B1A6349}"/>
              </a:ext>
            </a:extLst>
          </p:cNvPr>
          <p:cNvSpPr txBox="1"/>
          <p:nvPr/>
        </p:nvSpPr>
        <p:spPr>
          <a:xfrm>
            <a:off x="9612216" y="1698618"/>
            <a:ext cx="2518638" cy="3416320"/>
          </a:xfrm>
          <a:prstGeom prst="rect">
            <a:avLst/>
          </a:prstGeom>
          <a:noFill/>
        </p:spPr>
        <p:txBody>
          <a:bodyPr wrap="none" rtlCol="0">
            <a:spAutoFit/>
          </a:bodyPr>
          <a:lstStyle/>
          <a:p>
            <a:r>
              <a:rPr lang="en-US" i="1" kern="0" dirty="0">
                <a:latin typeface="Arial"/>
                <a:ea typeface="ＭＳ Ｐゴシック" charset="0"/>
                <a:cs typeface="Helvetica Neue"/>
                <a:sym typeface="Arial"/>
              </a:rPr>
              <a:t>- What </a:t>
            </a:r>
            <a:r>
              <a:rPr lang="en-US" i="1" kern="0" dirty="0">
                <a:highlight>
                  <a:srgbClr val="FFFF00"/>
                </a:highlight>
                <a:latin typeface="Arial"/>
                <a:ea typeface="ＭＳ Ｐゴシック" charset="0"/>
                <a:cs typeface="Helvetica Neue"/>
                <a:sym typeface="Arial"/>
              </a:rPr>
              <a:t>outputs</a:t>
            </a:r>
            <a:r>
              <a:rPr lang="en-US" i="1" kern="0" dirty="0">
                <a:latin typeface="Arial"/>
                <a:ea typeface="ＭＳ Ｐゴシック" charset="0"/>
                <a:cs typeface="Helvetica Neue"/>
                <a:sym typeface="Arial"/>
              </a:rPr>
              <a:t> do </a:t>
            </a:r>
            <a:br>
              <a:rPr lang="en-US" i="1" kern="0" dirty="0">
                <a:latin typeface="Arial"/>
                <a:ea typeface="ＭＳ Ｐゴシック" charset="0"/>
                <a:cs typeface="Helvetica Neue"/>
                <a:sym typeface="Arial"/>
              </a:rPr>
            </a:br>
            <a:r>
              <a:rPr lang="en-US" i="1" kern="0" dirty="0">
                <a:latin typeface="Arial"/>
                <a:ea typeface="ＭＳ Ｐゴシック" charset="0"/>
                <a:cs typeface="Helvetica Neue"/>
                <a:sym typeface="Arial"/>
              </a:rPr>
              <a:t>you need to put into </a:t>
            </a:r>
            <a:br>
              <a:rPr lang="en-US" i="1" kern="0" dirty="0">
                <a:latin typeface="Arial"/>
                <a:ea typeface="ＭＳ Ｐゴシック" charset="0"/>
                <a:cs typeface="Helvetica Neue"/>
                <a:sym typeface="Arial"/>
              </a:rPr>
            </a:br>
            <a:r>
              <a:rPr lang="en-US" i="1" kern="0" dirty="0">
                <a:latin typeface="Arial"/>
                <a:ea typeface="ＭＳ Ｐゴシック" charset="0"/>
                <a:cs typeface="Helvetica Neue"/>
                <a:sym typeface="Arial"/>
              </a:rPr>
              <a:t>the hands of your </a:t>
            </a:r>
            <a:br>
              <a:rPr lang="en-US" i="1" kern="0" dirty="0">
                <a:latin typeface="Arial"/>
                <a:ea typeface="ＭＳ Ｐゴシック" charset="0"/>
                <a:cs typeface="Helvetica Neue"/>
                <a:sym typeface="Arial"/>
              </a:rPr>
            </a:br>
            <a:r>
              <a:rPr lang="en-US" i="1" kern="0" dirty="0">
                <a:latin typeface="Arial"/>
                <a:ea typeface="ＭＳ Ｐゴシック" charset="0"/>
                <a:cs typeface="Helvetica Neue"/>
                <a:sym typeface="Arial"/>
              </a:rPr>
              <a:t>outcome-stakeholders </a:t>
            </a:r>
            <a:br>
              <a:rPr lang="en-US" i="1" kern="0" dirty="0">
                <a:latin typeface="Arial"/>
                <a:ea typeface="ＭＳ Ｐゴシック" charset="0"/>
                <a:cs typeface="Helvetica Neue"/>
                <a:sym typeface="Arial"/>
              </a:rPr>
            </a:br>
            <a:r>
              <a:rPr lang="en-US" i="1" kern="0" dirty="0">
                <a:latin typeface="Arial"/>
                <a:ea typeface="ＭＳ Ｐゴシック" charset="0"/>
                <a:cs typeface="Helvetica Neue"/>
                <a:sym typeface="Arial"/>
              </a:rPr>
              <a:t>to enable them to </a:t>
            </a:r>
            <a:br>
              <a:rPr lang="en-US" i="1" kern="0" dirty="0">
                <a:latin typeface="Arial"/>
                <a:ea typeface="ＭＳ Ｐゴシック" charset="0"/>
                <a:cs typeface="Helvetica Neue"/>
                <a:sym typeface="Arial"/>
              </a:rPr>
            </a:br>
            <a:r>
              <a:rPr lang="en-US" i="1" kern="0" dirty="0">
                <a:latin typeface="Arial"/>
                <a:ea typeface="ＭＳ Ｐゴシック" charset="0"/>
                <a:cs typeface="Helvetica Neue"/>
                <a:sym typeface="Arial"/>
              </a:rPr>
              <a:t>contribute to your</a:t>
            </a:r>
          </a:p>
          <a:p>
            <a:r>
              <a:rPr lang="en-US" i="1" kern="0" dirty="0">
                <a:latin typeface="Arial"/>
                <a:ea typeface="ＭＳ Ｐゴシック" charset="0"/>
                <a:cs typeface="Helvetica Neue"/>
                <a:sym typeface="Arial"/>
              </a:rPr>
              <a:t>desired effect?</a:t>
            </a:r>
            <a:br>
              <a:rPr lang="en-US" i="1" kern="0" dirty="0">
                <a:latin typeface="Arial"/>
                <a:ea typeface="ＭＳ Ｐゴシック" charset="0"/>
                <a:cs typeface="Helvetica Neue"/>
                <a:sym typeface="Arial"/>
              </a:rPr>
            </a:br>
            <a:endParaRPr lang="en-US" i="1" kern="0" dirty="0">
              <a:latin typeface="Arial"/>
              <a:ea typeface="ＭＳ Ｐゴシック" charset="0"/>
              <a:cs typeface="Helvetica Neue"/>
              <a:sym typeface="Arial"/>
            </a:endParaRPr>
          </a:p>
          <a:p>
            <a:r>
              <a:rPr lang="en-US" i="1" kern="0" dirty="0">
                <a:latin typeface="Arial"/>
                <a:ea typeface="ＭＳ Ｐゴシック" charset="0"/>
                <a:cs typeface="Helvetica Neue"/>
                <a:sym typeface="Arial"/>
              </a:rPr>
              <a:t>- How do you then </a:t>
            </a:r>
            <a:br>
              <a:rPr lang="en-US" i="1" kern="0" dirty="0">
                <a:latin typeface="Arial"/>
                <a:ea typeface="ＭＳ Ｐゴシック" charset="0"/>
                <a:cs typeface="Helvetica Neue"/>
                <a:sym typeface="Arial"/>
              </a:rPr>
            </a:br>
            <a:r>
              <a:rPr lang="en-US" i="1" kern="0" dirty="0">
                <a:latin typeface="Arial"/>
                <a:ea typeface="ＭＳ Ｐゴシック" charset="0"/>
                <a:cs typeface="Helvetica Neue"/>
                <a:sym typeface="Arial"/>
              </a:rPr>
              <a:t>design your research </a:t>
            </a:r>
            <a:br>
              <a:rPr lang="en-US" i="1" kern="0" dirty="0">
                <a:latin typeface="Arial"/>
                <a:ea typeface="ＭＳ Ｐゴシック" charset="0"/>
                <a:cs typeface="Helvetica Neue"/>
                <a:sym typeface="Arial"/>
              </a:rPr>
            </a:br>
            <a:r>
              <a:rPr lang="en-US" i="1" kern="0" dirty="0">
                <a:latin typeface="Arial"/>
                <a:ea typeface="ＭＳ Ｐゴシック" charset="0"/>
                <a:cs typeface="Helvetica Neue"/>
                <a:sym typeface="Arial"/>
              </a:rPr>
              <a:t>project to achieve </a:t>
            </a:r>
            <a:br>
              <a:rPr lang="en-US" i="1" kern="0" dirty="0">
                <a:latin typeface="Arial"/>
                <a:ea typeface="ＭＳ Ｐゴシック" charset="0"/>
                <a:cs typeface="Helvetica Neue"/>
                <a:sym typeface="Arial"/>
              </a:rPr>
            </a:br>
            <a:r>
              <a:rPr lang="en-US" i="1" kern="0" dirty="0">
                <a:latin typeface="Arial"/>
                <a:ea typeface="ＭＳ Ｐゴシック" charset="0"/>
                <a:cs typeface="Helvetica Neue"/>
                <a:sym typeface="Arial"/>
              </a:rPr>
              <a:t>those </a:t>
            </a:r>
            <a:r>
              <a:rPr lang="en-US" i="1" kern="0" dirty="0">
                <a:highlight>
                  <a:srgbClr val="FFFF00"/>
                </a:highlight>
                <a:latin typeface="Arial"/>
                <a:ea typeface="ＭＳ Ｐゴシック" charset="0"/>
                <a:cs typeface="Helvetica Neue"/>
                <a:sym typeface="Arial"/>
              </a:rPr>
              <a:t>outputs</a:t>
            </a:r>
            <a:r>
              <a:rPr lang="en-US" i="1" kern="0" dirty="0">
                <a:latin typeface="Arial"/>
                <a:ea typeface="ＭＳ Ｐゴシック" charset="0"/>
                <a:cs typeface="Helvetica Neue"/>
                <a:sym typeface="Arial"/>
              </a:rPr>
              <a:t>?</a:t>
            </a:r>
            <a:endParaRPr lang="sv-SE" dirty="0"/>
          </a:p>
        </p:txBody>
      </p:sp>
    </p:spTree>
    <p:extLst>
      <p:ext uri="{BB962C8B-B14F-4D97-AF65-F5344CB8AC3E}">
        <p14:creationId xmlns:p14="http://schemas.microsoft.com/office/powerpoint/2010/main" val="4270994173"/>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5" name="Platshållare för bild 4" descr="Vita pappersbåtar som leds av en gul båt">
            <a:extLst>
              <a:ext uri="{FF2B5EF4-FFF2-40B4-BE49-F238E27FC236}">
                <a16:creationId xmlns:a16="http://schemas.microsoft.com/office/drawing/2014/main" id="{1A8EC29D-A30F-25BE-825D-46A302388727}"/>
              </a:ext>
            </a:extLst>
          </p:cNvPr>
          <p:cNvPicPr>
            <a:picLocks noGrp="1" noChangeAspect="1"/>
          </p:cNvPicPr>
          <p:nvPr>
            <p:ph type="pic" sz="quarter" idx="17"/>
          </p:nvPr>
        </p:nvPicPr>
        <p:blipFill>
          <a:blip r:embed="rId3"/>
          <a:srcRect l="40113" r="18927"/>
          <a:stretch/>
        </p:blipFill>
        <p:spPr>
          <a:xfrm>
            <a:off x="8202560" y="0"/>
            <a:ext cx="3994376" cy="6501347"/>
          </a:xfrm>
        </p:spPr>
      </p:pic>
      <p:sp>
        <p:nvSpPr>
          <p:cNvPr id="3" name="Rubrik 2">
            <a:extLst>
              <a:ext uri="{FF2B5EF4-FFF2-40B4-BE49-F238E27FC236}">
                <a16:creationId xmlns:a16="http://schemas.microsoft.com/office/drawing/2014/main" id="{70E4E3D7-A48B-5E19-290B-1301F5A3075A}"/>
              </a:ext>
            </a:extLst>
          </p:cNvPr>
          <p:cNvSpPr>
            <a:spLocks noGrp="1"/>
          </p:cNvSpPr>
          <p:nvPr>
            <p:ph type="title"/>
          </p:nvPr>
        </p:nvSpPr>
        <p:spPr/>
        <p:txBody>
          <a:bodyPr/>
          <a:lstStyle/>
          <a:p>
            <a:r>
              <a:rPr lang="en-GB">
                <a:solidFill>
                  <a:srgbClr val="FFFFFF"/>
                </a:solidFill>
              </a:rPr>
              <a:t>WHAT DO WE MEAN BY IMPACT?</a:t>
            </a:r>
            <a:endParaRPr lang="sv-SE" b="0">
              <a:solidFill>
                <a:srgbClr val="000000"/>
              </a:solidFill>
            </a:endParaRPr>
          </a:p>
          <a:p>
            <a:endParaRPr lang="sv-SE"/>
          </a:p>
        </p:txBody>
      </p:sp>
      <p:sp>
        <p:nvSpPr>
          <p:cNvPr id="4" name="Platshållare för innehåll 3">
            <a:extLst>
              <a:ext uri="{FF2B5EF4-FFF2-40B4-BE49-F238E27FC236}">
                <a16:creationId xmlns:a16="http://schemas.microsoft.com/office/drawing/2014/main" id="{0F8E43FA-DE13-61E0-BB6C-A9AD80E0E402}"/>
              </a:ext>
            </a:extLst>
          </p:cNvPr>
          <p:cNvSpPr>
            <a:spLocks noGrp="1"/>
          </p:cNvSpPr>
          <p:nvPr>
            <p:ph sz="quarter" idx="12"/>
          </p:nvPr>
        </p:nvSpPr>
        <p:spPr/>
        <p:txBody>
          <a:bodyPr vert="horz" lIns="0" tIns="0" rIns="0" bIns="0" rtlCol="0" anchor="t">
            <a:normAutofit fontScale="92500" lnSpcReduction="10000"/>
          </a:bodyPr>
          <a:lstStyle/>
          <a:p>
            <a:pPr marL="287859" indent="-287859">
              <a:lnSpc>
                <a:spcPct val="90000"/>
              </a:lnSpc>
            </a:pPr>
            <a:r>
              <a:rPr lang="en-US" sz="2267">
                <a:solidFill>
                  <a:schemeClr val="bg1"/>
                </a:solidFill>
              </a:rPr>
              <a:t>Impact is defined as any effect on, change or benefit to the…</a:t>
            </a:r>
            <a:br>
              <a:rPr lang="en-US" sz="2267">
                <a:solidFill>
                  <a:schemeClr val="bg1"/>
                </a:solidFill>
              </a:rPr>
            </a:br>
            <a:endParaRPr lang="en-US" sz="2267">
              <a:solidFill>
                <a:srgbClr val="000000"/>
              </a:solidFill>
            </a:endParaRPr>
          </a:p>
          <a:p>
            <a:pPr marL="575719" lvl="1" indent="-287859">
              <a:lnSpc>
                <a:spcPct val="90000"/>
              </a:lnSpc>
              <a:buFont typeface="Wingdings,Sans-Serif" charset="0"/>
              <a:buChar char="ü"/>
            </a:pPr>
            <a:r>
              <a:rPr lang="en-US" sz="2267">
                <a:solidFill>
                  <a:schemeClr val="bg1"/>
                </a:solidFill>
              </a:rPr>
              <a:t>economy</a:t>
            </a:r>
            <a:endParaRPr lang="en-US" sz="2267">
              <a:solidFill>
                <a:srgbClr val="000000"/>
              </a:solidFill>
            </a:endParaRPr>
          </a:p>
          <a:p>
            <a:pPr marL="575719" lvl="1" indent="-287859">
              <a:lnSpc>
                <a:spcPct val="90000"/>
              </a:lnSpc>
              <a:buFont typeface="Wingdings,Sans-Serif" charset="0"/>
              <a:buChar char="ü"/>
            </a:pPr>
            <a:r>
              <a:rPr lang="en-US" sz="2267">
                <a:solidFill>
                  <a:schemeClr val="bg1"/>
                </a:solidFill>
              </a:rPr>
              <a:t>society </a:t>
            </a:r>
            <a:endParaRPr lang="en-US" sz="2267">
              <a:solidFill>
                <a:srgbClr val="000000"/>
              </a:solidFill>
            </a:endParaRPr>
          </a:p>
          <a:p>
            <a:pPr marL="575719" lvl="1" indent="-287859">
              <a:lnSpc>
                <a:spcPct val="90000"/>
              </a:lnSpc>
              <a:buFont typeface="Wingdings,Sans-Serif" charset="0"/>
              <a:buChar char="ü"/>
            </a:pPr>
            <a:r>
              <a:rPr lang="en-US" sz="2267">
                <a:solidFill>
                  <a:schemeClr val="bg1"/>
                </a:solidFill>
              </a:rPr>
              <a:t>culture</a:t>
            </a:r>
            <a:endParaRPr lang="en-US" sz="2267">
              <a:solidFill>
                <a:srgbClr val="000000"/>
              </a:solidFill>
            </a:endParaRPr>
          </a:p>
          <a:p>
            <a:pPr marL="575719" lvl="1" indent="-287859">
              <a:lnSpc>
                <a:spcPct val="90000"/>
              </a:lnSpc>
              <a:buFont typeface="Wingdings,Sans-Serif" charset="0"/>
              <a:buChar char="ü"/>
            </a:pPr>
            <a:r>
              <a:rPr lang="en-US" sz="2267">
                <a:solidFill>
                  <a:schemeClr val="bg1"/>
                </a:solidFill>
              </a:rPr>
              <a:t>public policy or services</a:t>
            </a:r>
            <a:endParaRPr lang="en-US" sz="2267">
              <a:solidFill>
                <a:srgbClr val="000000"/>
              </a:solidFill>
            </a:endParaRPr>
          </a:p>
          <a:p>
            <a:pPr marL="575719" lvl="1" indent="-287859">
              <a:lnSpc>
                <a:spcPct val="90000"/>
              </a:lnSpc>
              <a:buFont typeface="Wingdings,Sans-Serif" charset="0"/>
              <a:buChar char="ü"/>
            </a:pPr>
            <a:r>
              <a:rPr lang="en-US" sz="2267">
                <a:solidFill>
                  <a:schemeClr val="bg1"/>
                </a:solidFill>
              </a:rPr>
              <a:t>health </a:t>
            </a:r>
            <a:endParaRPr lang="en-US" sz="2267">
              <a:solidFill>
                <a:srgbClr val="000000"/>
              </a:solidFill>
            </a:endParaRPr>
          </a:p>
          <a:p>
            <a:pPr marL="575719" lvl="1" indent="-287859">
              <a:lnSpc>
                <a:spcPct val="90000"/>
              </a:lnSpc>
              <a:buFont typeface="Wingdings,Sans-Serif" charset="0"/>
              <a:buChar char="ü"/>
            </a:pPr>
            <a:r>
              <a:rPr lang="en-US" sz="2267">
                <a:solidFill>
                  <a:schemeClr val="bg1"/>
                </a:solidFill>
              </a:rPr>
              <a:t>the environment</a:t>
            </a:r>
            <a:endParaRPr lang="en-US" sz="2267">
              <a:solidFill>
                <a:srgbClr val="000000"/>
              </a:solidFill>
            </a:endParaRPr>
          </a:p>
          <a:p>
            <a:pPr marL="575719" lvl="1" indent="-287859">
              <a:lnSpc>
                <a:spcPct val="90000"/>
              </a:lnSpc>
              <a:buFont typeface="Wingdings,Sans-Serif" charset="0"/>
              <a:buChar char="ü"/>
            </a:pPr>
            <a:r>
              <a:rPr lang="en-US" sz="2267">
                <a:solidFill>
                  <a:schemeClr val="bg1"/>
                </a:solidFill>
              </a:rPr>
              <a:t>or quality of life</a:t>
            </a:r>
            <a:endParaRPr lang="en-US" sz="2267">
              <a:solidFill>
                <a:srgbClr val="000000"/>
              </a:solidFill>
            </a:endParaRPr>
          </a:p>
          <a:p>
            <a:pPr marL="575719" lvl="1" indent="-287859">
              <a:lnSpc>
                <a:spcPct val="90000"/>
              </a:lnSpc>
            </a:pPr>
            <a:endParaRPr lang="en-US" sz="2267">
              <a:solidFill>
                <a:schemeClr val="bg1"/>
              </a:solidFill>
              <a:latin typeface="Arial"/>
              <a:ea typeface="ＭＳ Ｐゴシック"/>
              <a:cs typeface="Arial"/>
            </a:endParaRPr>
          </a:p>
          <a:p>
            <a:pPr marL="287859" lvl="1" indent="0">
              <a:lnSpc>
                <a:spcPct val="90000"/>
              </a:lnSpc>
              <a:buNone/>
            </a:pPr>
            <a:r>
              <a:rPr lang="en-US" sz="2267">
                <a:solidFill>
                  <a:schemeClr val="bg1"/>
                </a:solidFill>
                <a:latin typeface="Arial"/>
                <a:ea typeface="ＭＳ Ｐゴシック"/>
                <a:cs typeface="Arial"/>
              </a:rPr>
              <a:t>…beyond academia</a:t>
            </a:r>
          </a:p>
          <a:p>
            <a:pPr marL="287859" indent="-287859"/>
            <a:endParaRPr lang="sv-SE"/>
          </a:p>
        </p:txBody>
      </p:sp>
      <p:sp>
        <p:nvSpPr>
          <p:cNvPr id="7" name="TextBox 12">
            <a:extLst>
              <a:ext uri="{FF2B5EF4-FFF2-40B4-BE49-F238E27FC236}">
                <a16:creationId xmlns:a16="http://schemas.microsoft.com/office/drawing/2014/main" id="{8090DED3-226E-238A-42DA-51D508BA426F}"/>
              </a:ext>
            </a:extLst>
          </p:cNvPr>
          <p:cNvSpPr txBox="1"/>
          <p:nvPr/>
        </p:nvSpPr>
        <p:spPr>
          <a:xfrm>
            <a:off x="8839545" y="6524713"/>
            <a:ext cx="4721067" cy="287323"/>
          </a:xfrm>
          <a:prstGeom prst="rect">
            <a:avLst/>
          </a:prstGeom>
          <a:noFill/>
        </p:spPr>
        <p:txBody>
          <a:bodyPr wrap="square" lIns="121920" tIns="60960" rIns="121920" bIns="60960" anchor="t">
            <a:spAutoFit/>
          </a:bodyPr>
          <a:lstStyle>
            <a:defPPr>
              <a:defRPr lang="sv-SE"/>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defTabSz="914377" fontAlgn="auto">
              <a:spcBef>
                <a:spcPts val="0"/>
              </a:spcBef>
              <a:spcAft>
                <a:spcPts val="0"/>
              </a:spcAft>
              <a:defRPr/>
            </a:pPr>
            <a:r>
              <a:rPr lang="en-GB" sz="1067">
                <a:solidFill>
                  <a:srgbClr val="FFFFFF"/>
                </a:solidFill>
                <a:latin typeface="Arial"/>
                <a:ea typeface="ＭＳ Ｐゴシック"/>
                <a:cs typeface="Arial"/>
              </a:rPr>
              <a:t>Ref. </a:t>
            </a:r>
            <a:r>
              <a:rPr lang="en-GB" sz="1067">
                <a:solidFill>
                  <a:srgbClr val="FFFFFF"/>
                </a:solidFill>
                <a:latin typeface="Arial"/>
                <a:ea typeface="ＭＳ Ｐゴシック"/>
                <a:cs typeface="Arial"/>
                <a:hlinkClick r:id="rId4"/>
              </a:rPr>
              <a:t>The UK Research Excellence Framework</a:t>
            </a:r>
            <a:r>
              <a:rPr lang="en-GB" sz="1067">
                <a:solidFill>
                  <a:srgbClr val="FFFFFF"/>
                </a:solidFill>
                <a:latin typeface="Arial"/>
                <a:ea typeface="ＭＳ Ｐゴシック"/>
                <a:cs typeface="Arial"/>
              </a:rPr>
              <a:t> (REF)</a:t>
            </a:r>
          </a:p>
        </p:txBody>
      </p:sp>
      <p:sp>
        <p:nvSpPr>
          <p:cNvPr id="8" name="TextBox 12">
            <a:extLst>
              <a:ext uri="{FF2B5EF4-FFF2-40B4-BE49-F238E27FC236}">
                <a16:creationId xmlns:a16="http://schemas.microsoft.com/office/drawing/2014/main" id="{8090DED3-226E-238A-42DA-51D508BA426F}"/>
              </a:ext>
            </a:extLst>
          </p:cNvPr>
          <p:cNvSpPr txBox="1"/>
          <p:nvPr/>
        </p:nvSpPr>
        <p:spPr>
          <a:xfrm>
            <a:off x="8839545" y="6524713"/>
            <a:ext cx="4721067" cy="287323"/>
          </a:xfrm>
          <a:prstGeom prst="rect">
            <a:avLst/>
          </a:prstGeom>
          <a:noFill/>
        </p:spPr>
        <p:txBody>
          <a:bodyPr wrap="square" lIns="121920" tIns="60960" rIns="121920" bIns="60960" anchor="t">
            <a:spAutoFit/>
          </a:bodyPr>
          <a:lstStyle>
            <a:defPPr>
              <a:defRPr lang="sv-SE"/>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a:lstStyle>
          <a:p>
            <a:pPr defTabSz="914377" fontAlgn="auto">
              <a:spcBef>
                <a:spcPts val="0"/>
              </a:spcBef>
              <a:spcAft>
                <a:spcPts val="0"/>
              </a:spcAft>
              <a:defRPr/>
            </a:pPr>
            <a:r>
              <a:rPr lang="en-GB" sz="1067">
                <a:solidFill>
                  <a:srgbClr val="FFFFFF"/>
                </a:solidFill>
                <a:latin typeface="Arial"/>
                <a:ea typeface="ＭＳ Ｐゴシック"/>
                <a:cs typeface="Arial"/>
              </a:rPr>
              <a:t>Ref. </a:t>
            </a:r>
            <a:r>
              <a:rPr lang="en-GB" sz="1067">
                <a:solidFill>
                  <a:srgbClr val="FFFFFF"/>
                </a:solidFill>
                <a:latin typeface="Arial"/>
                <a:ea typeface="ＭＳ Ｐゴシック"/>
                <a:cs typeface="Arial"/>
                <a:hlinkClick r:id="rId4"/>
              </a:rPr>
              <a:t>The UK Research Excellence Framework</a:t>
            </a:r>
            <a:r>
              <a:rPr lang="en-GB" sz="1067">
                <a:solidFill>
                  <a:srgbClr val="FFFFFF"/>
                </a:solidFill>
                <a:latin typeface="Arial"/>
                <a:ea typeface="ＭＳ Ｐゴシック"/>
                <a:cs typeface="Arial"/>
              </a:rPr>
              <a:t> (REF)</a:t>
            </a:r>
          </a:p>
        </p:txBody>
      </p:sp>
    </p:spTree>
    <p:extLst>
      <p:ext uri="{BB962C8B-B14F-4D97-AF65-F5344CB8AC3E}">
        <p14:creationId xmlns:p14="http://schemas.microsoft.com/office/powerpoint/2010/main" val="1535182234"/>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ight Arrow 12">
            <a:extLst>
              <a:ext uri="{FF2B5EF4-FFF2-40B4-BE49-F238E27FC236}">
                <a16:creationId xmlns:a16="http://schemas.microsoft.com/office/drawing/2014/main" id="{7DD32D38-A9AC-8F10-5AB2-2850EA091FFC}"/>
              </a:ext>
            </a:extLst>
          </p:cNvPr>
          <p:cNvSpPr/>
          <p:nvPr/>
        </p:nvSpPr>
        <p:spPr>
          <a:xfrm>
            <a:off x="21539" y="4293096"/>
            <a:ext cx="8234701" cy="2736304"/>
          </a:xfrm>
          <a:prstGeom prst="rightArrow">
            <a:avLst/>
          </a:prstGeom>
          <a:solidFill>
            <a:srgbClr val="BABABA">
              <a:lumMod val="60000"/>
              <a:lumOff val="40000"/>
              <a:alpha val="40000"/>
            </a:srgbClr>
          </a:solidFill>
          <a:ln w="12700" cap="flat" cmpd="sng" algn="ctr">
            <a:solidFill>
              <a:srgbClr val="BABABA">
                <a:lumMod val="50000"/>
              </a:srgbClr>
            </a:solidFill>
            <a:prstDash val="solid"/>
            <a:miter lim="800000"/>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srgbClr val="FFFFFF"/>
              </a:solidFill>
              <a:effectLst/>
              <a:uLnTx/>
              <a:uFillTx/>
              <a:latin typeface="Euphemia"/>
              <a:ea typeface="+mn-ea"/>
              <a:cs typeface="+mn-cs"/>
            </a:endParaRPr>
          </a:p>
        </p:txBody>
      </p:sp>
      <p:sp>
        <p:nvSpPr>
          <p:cNvPr id="14" name="Espace réservé du contenu 2">
            <a:extLst>
              <a:ext uri="{FF2B5EF4-FFF2-40B4-BE49-F238E27FC236}">
                <a16:creationId xmlns:a16="http://schemas.microsoft.com/office/drawing/2014/main" id="{AB538A24-843F-FBDE-6FE5-B8AA0D52FEEE}"/>
              </a:ext>
            </a:extLst>
          </p:cNvPr>
          <p:cNvSpPr txBox="1">
            <a:spLocks/>
          </p:cNvSpPr>
          <p:nvPr/>
        </p:nvSpPr>
        <p:spPr>
          <a:xfrm>
            <a:off x="983433" y="1616060"/>
            <a:ext cx="10394393" cy="3024336"/>
          </a:xfrm>
          <a:prstGeom prst="rect">
            <a:avLst/>
          </a:prstGeom>
        </p:spPr>
        <p:txBody>
          <a:bodyPr/>
          <a:lstStyle>
            <a:lvl1pPr marL="246814" indent="-246814" algn="l" defTabSz="914126" rtl="0" eaLnBrk="1" latinLnBrk="0" hangingPunct="1">
              <a:lnSpc>
                <a:spcPct val="90000"/>
              </a:lnSpc>
              <a:spcBef>
                <a:spcPts val="1400"/>
              </a:spcBef>
              <a:buFont typeface="Euphemia" pitchFamily="34" charset="0"/>
              <a:buChar char="›"/>
              <a:defRPr sz="1999" kern="1200">
                <a:solidFill>
                  <a:schemeClr val="tx2"/>
                </a:solidFill>
                <a:latin typeface="Calibri" panose="020F0502020204030204" pitchFamily="34" charset="0"/>
                <a:ea typeface="+mn-ea"/>
                <a:cs typeface="Calibri" panose="020F0502020204030204" pitchFamily="34" charset="0"/>
              </a:defRPr>
            </a:lvl1pPr>
            <a:lvl2pPr marL="612464" indent="-246814" algn="l" defTabSz="914126" rtl="0" eaLnBrk="1" latinLnBrk="0" hangingPunct="1">
              <a:lnSpc>
                <a:spcPct val="90000"/>
              </a:lnSpc>
              <a:spcBef>
                <a:spcPts val="600"/>
              </a:spcBef>
              <a:buFont typeface="Euphemia" pitchFamily="34" charset="0"/>
              <a:buChar char="–"/>
              <a:defRPr sz="1799" kern="1200">
                <a:solidFill>
                  <a:schemeClr val="tx2"/>
                </a:solidFill>
                <a:latin typeface="Calibri" panose="020F0502020204030204" pitchFamily="34" charset="0"/>
                <a:ea typeface="+mn-ea"/>
                <a:cs typeface="Calibri" panose="020F0502020204030204" pitchFamily="34" charset="0"/>
              </a:defRPr>
            </a:lvl2pPr>
            <a:lvl3pPr marL="978114" indent="-246814" algn="l" defTabSz="914126" rtl="0" eaLnBrk="1" latinLnBrk="0" hangingPunct="1">
              <a:lnSpc>
                <a:spcPct val="90000"/>
              </a:lnSpc>
              <a:spcBef>
                <a:spcPts val="600"/>
              </a:spcBef>
              <a:buFont typeface="Arial" panose="020B0604020202020204" pitchFamily="34" charset="0"/>
              <a:buChar char="•"/>
              <a:defRPr sz="1600" kern="1200">
                <a:solidFill>
                  <a:schemeClr val="tx2"/>
                </a:solidFill>
                <a:latin typeface="Calibri" panose="020F0502020204030204" pitchFamily="34" charset="0"/>
                <a:ea typeface="+mn-ea"/>
                <a:cs typeface="Calibri" panose="020F0502020204030204" pitchFamily="34" charset="0"/>
              </a:defRPr>
            </a:lvl3pPr>
            <a:lvl4pPr marL="1343765" indent="-246814" algn="l" defTabSz="914126" rtl="0" eaLnBrk="1" latinLnBrk="0" hangingPunct="1">
              <a:lnSpc>
                <a:spcPct val="90000"/>
              </a:lnSpc>
              <a:spcBef>
                <a:spcPts val="600"/>
              </a:spcBef>
              <a:buFont typeface="Arial" pitchFamily="34" charset="0"/>
              <a:buChar char="–"/>
              <a:defRPr sz="1600" kern="1200">
                <a:solidFill>
                  <a:schemeClr val="tx2"/>
                </a:solidFill>
                <a:latin typeface="Calibri" panose="020F0502020204030204" pitchFamily="34" charset="0"/>
                <a:ea typeface="+mn-ea"/>
                <a:cs typeface="Calibri" panose="020F0502020204030204" pitchFamily="34" charset="0"/>
              </a:defRPr>
            </a:lvl4pPr>
            <a:lvl5pPr marL="1709415" indent="-246814" algn="l" defTabSz="914126" rtl="0" eaLnBrk="1" latinLnBrk="0" hangingPunct="1">
              <a:lnSpc>
                <a:spcPct val="90000"/>
              </a:lnSpc>
              <a:spcBef>
                <a:spcPts val="600"/>
              </a:spcBef>
              <a:buFont typeface="Euphemia" pitchFamily="34" charset="0"/>
              <a:buChar char="›"/>
              <a:defRPr sz="1600" kern="1200">
                <a:solidFill>
                  <a:schemeClr val="tx2"/>
                </a:solidFill>
                <a:latin typeface="Calibri" panose="020F0502020204030204" pitchFamily="34" charset="0"/>
                <a:ea typeface="+mn-ea"/>
                <a:cs typeface="Calibri" panose="020F0502020204030204" pitchFamily="34" charset="0"/>
              </a:defRPr>
            </a:lvl5pPr>
            <a:lvl6pPr marL="2075065" indent="-246814" algn="l" defTabSz="914126" rtl="0" eaLnBrk="1" latinLnBrk="0" hangingPunct="1">
              <a:lnSpc>
                <a:spcPct val="90000"/>
              </a:lnSpc>
              <a:spcBef>
                <a:spcPts val="600"/>
              </a:spcBef>
              <a:buFont typeface="Euphemia" pitchFamily="34" charset="0"/>
              <a:buChar char="–"/>
              <a:defRPr sz="1799" kern="1200">
                <a:solidFill>
                  <a:schemeClr val="tx1"/>
                </a:solidFill>
                <a:latin typeface="+mn-lt"/>
                <a:ea typeface="+mn-ea"/>
                <a:cs typeface="+mn-cs"/>
              </a:defRPr>
            </a:lvl6pPr>
            <a:lvl7pPr marL="2440716" indent="-246814" algn="l" defTabSz="914126" rtl="0" eaLnBrk="1" latinLnBrk="0" hangingPunct="1">
              <a:lnSpc>
                <a:spcPct val="90000"/>
              </a:lnSpc>
              <a:spcBef>
                <a:spcPts val="600"/>
              </a:spcBef>
              <a:buFont typeface="Euphemia" pitchFamily="34" charset="0"/>
              <a:buChar char="›"/>
              <a:defRPr sz="1799" kern="1200">
                <a:solidFill>
                  <a:schemeClr val="tx1"/>
                </a:solidFill>
                <a:latin typeface="+mn-lt"/>
                <a:ea typeface="+mn-ea"/>
                <a:cs typeface="+mn-cs"/>
              </a:defRPr>
            </a:lvl7pPr>
            <a:lvl8pPr marL="2806366" indent="-246814" algn="l" defTabSz="914126" rtl="0" eaLnBrk="1" latinLnBrk="0" hangingPunct="1">
              <a:lnSpc>
                <a:spcPct val="90000"/>
              </a:lnSpc>
              <a:spcBef>
                <a:spcPts val="600"/>
              </a:spcBef>
              <a:buFont typeface="Euphemia" pitchFamily="34" charset="0"/>
              <a:buChar char="–"/>
              <a:defRPr sz="1799" kern="1200" baseline="0">
                <a:solidFill>
                  <a:schemeClr val="tx1"/>
                </a:solidFill>
                <a:latin typeface="+mn-lt"/>
                <a:ea typeface="+mn-ea"/>
                <a:cs typeface="+mn-cs"/>
              </a:defRPr>
            </a:lvl8pPr>
            <a:lvl9pPr marL="3172016" indent="-246814" algn="l" defTabSz="914126" rtl="0" eaLnBrk="1" latinLnBrk="0" hangingPunct="1">
              <a:lnSpc>
                <a:spcPct val="90000"/>
              </a:lnSpc>
              <a:spcBef>
                <a:spcPts val="600"/>
              </a:spcBef>
              <a:buFont typeface="Euphemia" pitchFamily="34" charset="0"/>
              <a:buChar char="›"/>
              <a:defRPr sz="1799" kern="1200" baseline="0">
                <a:solidFill>
                  <a:schemeClr val="tx1"/>
                </a:solidFill>
                <a:latin typeface="+mn-lt"/>
                <a:ea typeface="+mn-ea"/>
                <a:cs typeface="+mn-cs"/>
              </a:defRPr>
            </a:lvl9pPr>
          </a:lstStyle>
          <a:p>
            <a:pPr marL="246808" marR="0" lvl="0" indent="-246808" algn="l" defTabSz="914104" rtl="0" eaLnBrk="1" fontAlgn="auto" latinLnBrk="0" hangingPunct="1">
              <a:lnSpc>
                <a:spcPct val="90000"/>
              </a:lnSpc>
              <a:spcBef>
                <a:spcPts val="1400"/>
              </a:spcBef>
              <a:spcAft>
                <a:spcPts val="0"/>
              </a:spcAft>
              <a:buClrTx/>
              <a:buSzTx/>
              <a:buFont typeface="Euphemia" pitchFamily="34" charset="0"/>
              <a:buChar char="›"/>
              <a:tabLst/>
              <a:defRPr/>
            </a:pPr>
            <a:r>
              <a:rPr kumimoji="0" lang="en-US" sz="2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Changed attitudes and culture; in the public, in a target group, in an industry</a:t>
            </a:r>
          </a:p>
          <a:p>
            <a:pPr marL="246808" marR="0" lvl="0" indent="-246808" algn="l" defTabSz="914104" rtl="0" eaLnBrk="1" fontAlgn="auto" latinLnBrk="0" hangingPunct="1">
              <a:lnSpc>
                <a:spcPct val="90000"/>
              </a:lnSpc>
              <a:spcBef>
                <a:spcPts val="1400"/>
              </a:spcBef>
              <a:spcAft>
                <a:spcPts val="0"/>
              </a:spcAft>
              <a:buClrTx/>
              <a:buSzTx/>
              <a:buFont typeface="Euphemia" pitchFamily="34" charset="0"/>
              <a:buChar char="›"/>
              <a:tabLst/>
              <a:defRPr/>
            </a:pPr>
            <a:r>
              <a:rPr kumimoji="0" lang="en-US" sz="2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Changed practices; private persons, organizational practices, business practices</a:t>
            </a:r>
          </a:p>
          <a:p>
            <a:pPr marL="246808" marR="0" lvl="0" indent="-246808" algn="l" defTabSz="914104" rtl="0" eaLnBrk="1" fontAlgn="auto" latinLnBrk="0" hangingPunct="1">
              <a:lnSpc>
                <a:spcPct val="90000"/>
              </a:lnSpc>
              <a:spcBef>
                <a:spcPts val="1400"/>
              </a:spcBef>
              <a:spcAft>
                <a:spcPts val="0"/>
              </a:spcAft>
              <a:buClrTx/>
              <a:buSzTx/>
              <a:buFont typeface="Euphemia" pitchFamily="34" charset="0"/>
              <a:buChar char="›"/>
              <a:tabLst/>
              <a:defRPr/>
            </a:pPr>
            <a:r>
              <a:rPr kumimoji="0" lang="en-US" sz="2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New products or services</a:t>
            </a:r>
          </a:p>
          <a:p>
            <a:pPr marL="246808" marR="0" lvl="0" indent="-246808" algn="l" defTabSz="914104" rtl="0" eaLnBrk="1" fontAlgn="auto" latinLnBrk="0" hangingPunct="1">
              <a:lnSpc>
                <a:spcPct val="90000"/>
              </a:lnSpc>
              <a:spcBef>
                <a:spcPts val="1400"/>
              </a:spcBef>
              <a:spcAft>
                <a:spcPts val="0"/>
              </a:spcAft>
              <a:buClrTx/>
              <a:buSzTx/>
              <a:buFont typeface="Euphemia" pitchFamily="34" charset="0"/>
              <a:buChar char="›"/>
              <a:tabLst/>
              <a:defRPr/>
            </a:pPr>
            <a:r>
              <a:rPr kumimoji="0" lang="en-US" sz="2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New or changed processes in industry</a:t>
            </a:r>
          </a:p>
          <a:p>
            <a:pPr marL="246808" marR="0" lvl="0" indent="-246808" algn="l" defTabSz="914104" rtl="0" eaLnBrk="1" fontAlgn="auto" latinLnBrk="0" hangingPunct="1">
              <a:lnSpc>
                <a:spcPct val="90000"/>
              </a:lnSpc>
              <a:spcBef>
                <a:spcPts val="1400"/>
              </a:spcBef>
              <a:spcAft>
                <a:spcPts val="0"/>
              </a:spcAft>
              <a:buClrTx/>
              <a:buSzTx/>
              <a:buFont typeface="Euphemia" pitchFamily="34" charset="0"/>
              <a:buChar char="›"/>
              <a:tabLst/>
              <a:defRPr/>
            </a:pPr>
            <a:r>
              <a:rPr kumimoji="0" lang="en-US" sz="2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Changed policy, standards or laws</a:t>
            </a:r>
          </a:p>
          <a:p>
            <a:pPr marL="246808" marR="0" lvl="0" indent="-246808" algn="l" defTabSz="914104" rtl="0" eaLnBrk="1" fontAlgn="auto" latinLnBrk="0" hangingPunct="1">
              <a:lnSpc>
                <a:spcPct val="90000"/>
              </a:lnSpc>
              <a:spcBef>
                <a:spcPts val="1400"/>
              </a:spcBef>
              <a:spcAft>
                <a:spcPts val="0"/>
              </a:spcAft>
              <a:buClrTx/>
              <a:buSzTx/>
              <a:buFont typeface="Euphemia" pitchFamily="34" charset="0"/>
              <a:buChar char="›"/>
              <a:tabLst/>
              <a:defRPr/>
            </a:pPr>
            <a:r>
              <a:rPr kumimoji="0" lang="en-US" sz="2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Often a combination of above</a:t>
            </a:r>
          </a:p>
          <a:p>
            <a:pPr marL="246808" marR="0" lvl="0" indent="-246808" algn="l" defTabSz="914104" rtl="0" eaLnBrk="1" fontAlgn="auto" latinLnBrk="0" hangingPunct="1">
              <a:lnSpc>
                <a:spcPct val="90000"/>
              </a:lnSpc>
              <a:spcBef>
                <a:spcPts val="1400"/>
              </a:spcBef>
              <a:spcAft>
                <a:spcPts val="0"/>
              </a:spcAft>
              <a:buClrTx/>
              <a:buSzTx/>
              <a:buFont typeface="Euphemia" pitchFamily="34" charset="0"/>
              <a:buChar char="›"/>
              <a:tabLst/>
              <a:defRPr/>
            </a:pPr>
            <a:endParaRPr kumimoji="0" lang="en-US" sz="1999"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a:p>
            <a:pPr marL="246808" marR="0" lvl="0" indent="-246808" algn="l" defTabSz="914104" rtl="0" eaLnBrk="1" fontAlgn="auto" latinLnBrk="0" hangingPunct="1">
              <a:lnSpc>
                <a:spcPct val="90000"/>
              </a:lnSpc>
              <a:spcBef>
                <a:spcPts val="1400"/>
              </a:spcBef>
              <a:spcAft>
                <a:spcPts val="0"/>
              </a:spcAft>
              <a:buClrTx/>
              <a:buSzTx/>
              <a:buFont typeface="Euphemia" pitchFamily="34" charset="0"/>
              <a:buChar char="›"/>
              <a:tabLst/>
              <a:defRPr/>
            </a:pPr>
            <a:endParaRPr kumimoji="0" lang="en-US" sz="1999"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a:p>
            <a:pPr marL="246808" marR="0" lvl="0" indent="-246808" algn="l" defTabSz="914104" rtl="0" eaLnBrk="1" fontAlgn="auto" latinLnBrk="0" hangingPunct="1">
              <a:lnSpc>
                <a:spcPct val="90000"/>
              </a:lnSpc>
              <a:spcBef>
                <a:spcPts val="1400"/>
              </a:spcBef>
              <a:spcAft>
                <a:spcPts val="0"/>
              </a:spcAft>
              <a:buClrTx/>
              <a:buSzTx/>
              <a:buFont typeface="Euphemia" pitchFamily="34" charset="0"/>
              <a:buChar char="›"/>
              <a:tabLst/>
              <a:defRPr/>
            </a:pPr>
            <a:endParaRPr kumimoji="0" lang="en-US" sz="1999"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a:p>
            <a:pPr marL="246808" marR="0" lvl="0" indent="-246808" algn="l" defTabSz="914104" rtl="0" eaLnBrk="1" fontAlgn="auto" latinLnBrk="0" hangingPunct="1">
              <a:lnSpc>
                <a:spcPct val="90000"/>
              </a:lnSpc>
              <a:spcBef>
                <a:spcPts val="1400"/>
              </a:spcBef>
              <a:spcAft>
                <a:spcPts val="0"/>
              </a:spcAft>
              <a:buClrTx/>
              <a:buSzTx/>
              <a:buFont typeface="Euphemia" pitchFamily="34" charset="0"/>
              <a:buChar char="›"/>
              <a:tabLst/>
              <a:defRPr/>
            </a:pPr>
            <a:endParaRPr kumimoji="0" lang="en-US" sz="1999"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a:p>
            <a:pPr marL="246808" marR="0" lvl="0" indent="-246808" algn="l" defTabSz="914104" rtl="0" eaLnBrk="1" fontAlgn="auto" latinLnBrk="0" hangingPunct="1">
              <a:lnSpc>
                <a:spcPct val="90000"/>
              </a:lnSpc>
              <a:spcBef>
                <a:spcPts val="1400"/>
              </a:spcBef>
              <a:spcAft>
                <a:spcPts val="0"/>
              </a:spcAft>
              <a:buClrTx/>
              <a:buSzTx/>
              <a:buFont typeface="Euphemia" pitchFamily="34" charset="0"/>
              <a:buChar char="›"/>
              <a:tabLst/>
              <a:defRPr/>
            </a:pPr>
            <a:endParaRPr kumimoji="0" lang="en-US" sz="1999"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a:p>
            <a:pPr marL="246808" marR="0" lvl="0" indent="-246808" algn="l" defTabSz="914104" rtl="0" eaLnBrk="1" fontAlgn="auto" latinLnBrk="0" hangingPunct="1">
              <a:lnSpc>
                <a:spcPct val="90000"/>
              </a:lnSpc>
              <a:spcBef>
                <a:spcPts val="1400"/>
              </a:spcBef>
              <a:spcAft>
                <a:spcPts val="0"/>
              </a:spcAft>
              <a:buClrTx/>
              <a:buSzTx/>
              <a:buFont typeface="Euphemia" pitchFamily="34" charset="0"/>
              <a:buChar char="›"/>
              <a:tabLst/>
              <a:defRPr/>
            </a:pPr>
            <a:endParaRPr kumimoji="0" lang="en-US" sz="1999"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a:p>
            <a:pPr marL="246808" marR="0" lvl="0" indent="-246808" algn="l" defTabSz="914104" rtl="0" eaLnBrk="1" fontAlgn="auto" latinLnBrk="0" hangingPunct="1">
              <a:lnSpc>
                <a:spcPct val="90000"/>
              </a:lnSpc>
              <a:spcBef>
                <a:spcPts val="1400"/>
              </a:spcBef>
              <a:spcAft>
                <a:spcPts val="0"/>
              </a:spcAft>
              <a:buClrTx/>
              <a:buSzTx/>
              <a:buFont typeface="Euphemia" pitchFamily="34" charset="0"/>
              <a:buChar char="›"/>
              <a:tabLst/>
              <a:defRPr/>
            </a:pPr>
            <a:endParaRPr kumimoji="0" lang="en-US" sz="1999"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pic>
        <p:nvPicPr>
          <p:cNvPr id="15" name="Picture 14">
            <a:extLst>
              <a:ext uri="{FF2B5EF4-FFF2-40B4-BE49-F238E27FC236}">
                <a16:creationId xmlns:a16="http://schemas.microsoft.com/office/drawing/2014/main" id="{4CE1555C-9854-D0A1-1DB5-9E97CCBBB82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79721" y="5002093"/>
            <a:ext cx="1247327" cy="1332105"/>
          </a:xfrm>
          <a:prstGeom prst="rect">
            <a:avLst/>
          </a:prstGeom>
        </p:spPr>
      </p:pic>
      <p:pic>
        <p:nvPicPr>
          <p:cNvPr id="19" name="Picture 18">
            <a:extLst>
              <a:ext uri="{FF2B5EF4-FFF2-40B4-BE49-F238E27FC236}">
                <a16:creationId xmlns:a16="http://schemas.microsoft.com/office/drawing/2014/main" id="{74C5DA8C-4764-97F8-6ADB-F18EA48472DE}"/>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2537674" y="5002093"/>
            <a:ext cx="1247327" cy="1332105"/>
          </a:xfrm>
          <a:prstGeom prst="rect">
            <a:avLst/>
          </a:prstGeom>
        </p:spPr>
      </p:pic>
      <p:pic>
        <p:nvPicPr>
          <p:cNvPr id="20" name="Picture 19">
            <a:extLst>
              <a:ext uri="{FF2B5EF4-FFF2-40B4-BE49-F238E27FC236}">
                <a16:creationId xmlns:a16="http://schemas.microsoft.com/office/drawing/2014/main" id="{EC9842DC-889B-A55B-DCAC-3646913EF7C8}"/>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95626" y="5002093"/>
            <a:ext cx="1247327" cy="1332105"/>
          </a:xfrm>
          <a:prstGeom prst="rect">
            <a:avLst/>
          </a:prstGeom>
        </p:spPr>
      </p:pic>
      <p:pic>
        <p:nvPicPr>
          <p:cNvPr id="21" name="Picture 20">
            <a:extLst>
              <a:ext uri="{FF2B5EF4-FFF2-40B4-BE49-F238E27FC236}">
                <a16:creationId xmlns:a16="http://schemas.microsoft.com/office/drawing/2014/main" id="{94D99063-796D-E190-7927-3F3211341CA3}"/>
              </a:ext>
            </a:extLst>
          </p:cNvPr>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6495755" y="4947640"/>
            <a:ext cx="1404907" cy="1441009"/>
          </a:xfrm>
          <a:prstGeom prst="rect">
            <a:avLst/>
          </a:prstGeom>
        </p:spPr>
      </p:pic>
      <p:sp>
        <p:nvSpPr>
          <p:cNvPr id="22" name="TextBox 21">
            <a:extLst>
              <a:ext uri="{FF2B5EF4-FFF2-40B4-BE49-F238E27FC236}">
                <a16:creationId xmlns:a16="http://schemas.microsoft.com/office/drawing/2014/main" id="{70E6B654-6DDB-7794-CE42-5148D70804DC}"/>
              </a:ext>
            </a:extLst>
          </p:cNvPr>
          <p:cNvSpPr txBox="1"/>
          <p:nvPr/>
        </p:nvSpPr>
        <p:spPr>
          <a:xfrm>
            <a:off x="6840083" y="5349214"/>
            <a:ext cx="696077" cy="584775"/>
          </a:xfrm>
          <a:prstGeom prst="rect">
            <a:avLst/>
          </a:prstGeom>
          <a:noFill/>
        </p:spPr>
        <p:txBody>
          <a:bodyPr wrap="square" rtlCol="0">
            <a:spAutoFit/>
          </a:bodyPr>
          <a:lstStyle/>
          <a:p>
            <a:pPr marL="0" marR="0" lvl="0" indent="0" algn="ctr" defTabSz="914377" rtl="0" eaLnBrk="1" fontAlgn="auto" latinLnBrk="0" hangingPunct="1">
              <a:lnSpc>
                <a:spcPct val="100000"/>
              </a:lnSpc>
              <a:spcBef>
                <a:spcPts val="0"/>
              </a:spcBef>
              <a:spcAft>
                <a:spcPts val="0"/>
              </a:spcAft>
              <a:buClrTx/>
              <a:buSzTx/>
              <a:buFontTx/>
              <a:buNone/>
              <a:tabLst/>
              <a:defRPr/>
            </a:pPr>
            <a:r>
              <a:rPr kumimoji="0" lang="sv-SE" sz="1600" b="0" i="0" u="none" strike="noStrike" kern="1200" cap="none" spc="0" normalizeH="0" baseline="0" noProof="0" dirty="0">
                <a:ln>
                  <a:noFill/>
                </a:ln>
                <a:solidFill>
                  <a:srgbClr val="FFFFFF"/>
                </a:solidFill>
                <a:effectLst/>
                <a:uLnTx/>
                <a:uFillTx/>
                <a:latin typeface="Calibri"/>
                <a:ea typeface="ＭＳ Ｐゴシック" charset="0"/>
                <a:cs typeface="Calibri" panose="020F0502020204030204" pitchFamily="34" charset="0"/>
              </a:rPr>
              <a:t>17</a:t>
            </a:r>
            <a:br>
              <a:rPr kumimoji="0" lang="sv-SE" sz="1600" b="0" i="0" u="none" strike="noStrike" kern="1200" cap="none" spc="0" normalizeH="0" baseline="0" noProof="0" dirty="0">
                <a:ln>
                  <a:noFill/>
                </a:ln>
                <a:solidFill>
                  <a:srgbClr val="FFFFFF"/>
                </a:solidFill>
                <a:effectLst/>
                <a:uLnTx/>
                <a:uFillTx/>
                <a:latin typeface="Calibri"/>
                <a:ea typeface="ＭＳ Ｐゴシック" charset="0"/>
                <a:cs typeface="Calibri" panose="020F0502020204030204" pitchFamily="34" charset="0"/>
              </a:rPr>
            </a:br>
            <a:r>
              <a:rPr kumimoji="0" lang="sv-SE" sz="1600" b="0" i="0" u="none" strike="noStrike" kern="1200" cap="none" spc="0" normalizeH="0" baseline="0" noProof="0" dirty="0">
                <a:ln>
                  <a:noFill/>
                </a:ln>
                <a:solidFill>
                  <a:srgbClr val="FFFFFF"/>
                </a:solidFill>
                <a:effectLst/>
                <a:uLnTx/>
                <a:uFillTx/>
                <a:latin typeface="Calibri"/>
                <a:ea typeface="ＭＳ Ｐゴシック" charset="0"/>
                <a:cs typeface="Calibri" panose="020F0502020204030204" pitchFamily="34" charset="0"/>
              </a:rPr>
              <a:t>SDG</a:t>
            </a:r>
          </a:p>
        </p:txBody>
      </p:sp>
      <p:sp>
        <p:nvSpPr>
          <p:cNvPr id="24" name="Rubrik 2">
            <a:extLst>
              <a:ext uri="{FF2B5EF4-FFF2-40B4-BE49-F238E27FC236}">
                <a16:creationId xmlns:a16="http://schemas.microsoft.com/office/drawing/2014/main" id="{BE4B67A3-FE98-CDB3-49A9-A195E89F1BDB}"/>
              </a:ext>
            </a:extLst>
          </p:cNvPr>
          <p:cNvSpPr txBox="1">
            <a:spLocks/>
          </p:cNvSpPr>
          <p:nvPr/>
        </p:nvSpPr>
        <p:spPr bwMode="auto">
          <a:xfrm>
            <a:off x="704642" y="572602"/>
            <a:ext cx="8208579" cy="75920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a16="http://schemas.microsoft.com/office/drawing/2014/main" xmlns:a14="http://schemas.microsoft.com/office/drawing/2010/main" xmlns:p14="http://schemas.microsoft.com/office/powerpoint/2010/main" xmlns:mc="http://schemas.openxmlformats.org/markup-compatibility/2006" xmlns:p15="http://schemas.microsoft.com/office/powerpoint/2012/main" xmlns:ma14="http://schemas.microsoft.com/office/mac/drawingml/2011/main" xmlns="" val="1"/>
            </a:ext>
          </a:extLst>
        </p:spPr>
        <p:txBody>
          <a:bodyPr vert="horz" wrap="square" lIns="0" tIns="0" rIns="0" bIns="0" numCol="1" rtlCol="0" anchor="t" anchorCtr="0" compatLnSpc="1">
            <a:prstTxWarp prst="textNoShape">
              <a:avLst/>
            </a:prstTxWarp>
            <a:noAutofit/>
          </a:bodyPr>
          <a:lstStyle>
            <a:lvl1pPr marL="0" marR="0" indent="0" algn="ctr" defTabSz="457200" rtl="0" eaLnBrk="0" fontAlgn="base" latinLnBrk="0" hangingPunct="0">
              <a:lnSpc>
                <a:spcPct val="100000"/>
              </a:lnSpc>
              <a:spcBef>
                <a:spcPts val="0"/>
              </a:spcBef>
              <a:spcAft>
                <a:spcPct val="0"/>
              </a:spcAft>
              <a:buClrTx/>
              <a:buSzTx/>
              <a:buFontTx/>
              <a:buNone/>
              <a:tabLst/>
              <a:defRPr lang="sv-SE" sz="4000" b="1" i="0" kern="1200" cap="none" baseline="0" dirty="0">
                <a:solidFill>
                  <a:schemeClr val="tx1">
                    <a:lumMod val="65000"/>
                    <a:lumOff val="35000"/>
                  </a:schemeClr>
                </a:solidFill>
                <a:effectLst/>
                <a:latin typeface="Arial Narrow" panose="020B0606020202030204" pitchFamily="34" charset="0"/>
                <a:ea typeface="ＭＳ Ｐゴシック" pitchFamily="-65" charset="-128"/>
                <a:cs typeface="ＭＳ Ｐゴシック" charset="0"/>
              </a:defRPr>
            </a:lvl1pPr>
            <a:lvl2pPr algn="l" defTabSz="457200" rtl="0" eaLnBrk="1" fontAlgn="base" hangingPunct="1">
              <a:lnSpc>
                <a:spcPct val="90000"/>
              </a:lnSpc>
              <a:spcBef>
                <a:spcPct val="0"/>
              </a:spcBef>
              <a:spcAft>
                <a:spcPct val="0"/>
              </a:spcAft>
              <a:defRPr sz="3000" b="1">
                <a:solidFill>
                  <a:schemeClr val="tx1"/>
                </a:solidFill>
                <a:latin typeface="Arial" charset="0"/>
                <a:ea typeface="ＭＳ Ｐゴシック" pitchFamily="-65" charset="-128"/>
                <a:cs typeface="ＭＳ Ｐゴシック" charset="0"/>
              </a:defRPr>
            </a:lvl2pPr>
            <a:lvl3pPr algn="l" defTabSz="457200" rtl="0" eaLnBrk="1" fontAlgn="base" hangingPunct="1">
              <a:lnSpc>
                <a:spcPct val="90000"/>
              </a:lnSpc>
              <a:spcBef>
                <a:spcPct val="0"/>
              </a:spcBef>
              <a:spcAft>
                <a:spcPct val="0"/>
              </a:spcAft>
              <a:defRPr sz="3000" b="1">
                <a:solidFill>
                  <a:schemeClr val="tx1"/>
                </a:solidFill>
                <a:latin typeface="Arial" charset="0"/>
                <a:ea typeface="ＭＳ Ｐゴシック" pitchFamily="-65" charset="-128"/>
                <a:cs typeface="ＭＳ Ｐゴシック" charset="0"/>
              </a:defRPr>
            </a:lvl3pPr>
            <a:lvl4pPr algn="l" defTabSz="457200" rtl="0" eaLnBrk="1" fontAlgn="base" hangingPunct="1">
              <a:lnSpc>
                <a:spcPct val="90000"/>
              </a:lnSpc>
              <a:spcBef>
                <a:spcPct val="0"/>
              </a:spcBef>
              <a:spcAft>
                <a:spcPct val="0"/>
              </a:spcAft>
              <a:defRPr sz="3000" b="1">
                <a:solidFill>
                  <a:schemeClr val="tx1"/>
                </a:solidFill>
                <a:latin typeface="Arial" charset="0"/>
                <a:ea typeface="ＭＳ Ｐゴシック" pitchFamily="-65" charset="-128"/>
                <a:cs typeface="ＭＳ Ｐゴシック" charset="0"/>
              </a:defRPr>
            </a:lvl4pPr>
            <a:lvl5pPr algn="l" defTabSz="457200" rtl="0" eaLnBrk="1" fontAlgn="base" hangingPunct="1">
              <a:lnSpc>
                <a:spcPct val="90000"/>
              </a:lnSpc>
              <a:spcBef>
                <a:spcPct val="0"/>
              </a:spcBef>
              <a:spcAft>
                <a:spcPct val="0"/>
              </a:spcAft>
              <a:defRPr sz="3000" b="1">
                <a:solidFill>
                  <a:schemeClr val="tx1"/>
                </a:solidFill>
                <a:latin typeface="Arial" charset="0"/>
                <a:ea typeface="ＭＳ Ｐゴシック" pitchFamily="-65" charset="-128"/>
                <a:cs typeface="ＭＳ Ｐゴシック" charset="0"/>
              </a:defRPr>
            </a:lvl5pPr>
            <a:lvl6pPr marL="457200" algn="l" defTabSz="457200" rtl="0" eaLnBrk="1" fontAlgn="base" hangingPunct="1">
              <a:spcBef>
                <a:spcPct val="0"/>
              </a:spcBef>
              <a:spcAft>
                <a:spcPct val="0"/>
              </a:spcAft>
              <a:defRPr sz="2000">
                <a:solidFill>
                  <a:srgbClr val="464646"/>
                </a:solidFill>
                <a:latin typeface="Arial Bold" pitchFamily="-65" charset="0"/>
                <a:ea typeface="ＭＳ Ｐゴシック" pitchFamily="-65" charset="-128"/>
              </a:defRPr>
            </a:lvl6pPr>
            <a:lvl7pPr marL="914400" algn="l" defTabSz="457200" rtl="0" eaLnBrk="1" fontAlgn="base" hangingPunct="1">
              <a:spcBef>
                <a:spcPct val="0"/>
              </a:spcBef>
              <a:spcAft>
                <a:spcPct val="0"/>
              </a:spcAft>
              <a:defRPr sz="2000">
                <a:solidFill>
                  <a:srgbClr val="464646"/>
                </a:solidFill>
                <a:latin typeface="Arial Bold" pitchFamily="-65" charset="0"/>
                <a:ea typeface="ＭＳ Ｐゴシック" pitchFamily="-65" charset="-128"/>
              </a:defRPr>
            </a:lvl7pPr>
            <a:lvl8pPr marL="1371600" algn="l" defTabSz="457200" rtl="0" eaLnBrk="1" fontAlgn="base" hangingPunct="1">
              <a:spcBef>
                <a:spcPct val="0"/>
              </a:spcBef>
              <a:spcAft>
                <a:spcPct val="0"/>
              </a:spcAft>
              <a:defRPr sz="2000">
                <a:solidFill>
                  <a:srgbClr val="464646"/>
                </a:solidFill>
                <a:latin typeface="Arial Bold" pitchFamily="-65" charset="0"/>
                <a:ea typeface="ＭＳ Ｐゴシック" pitchFamily="-65" charset="-128"/>
              </a:defRPr>
            </a:lvl8pPr>
            <a:lvl9pPr marL="1828800" algn="l" defTabSz="457200" rtl="0" eaLnBrk="1" fontAlgn="base" hangingPunct="1">
              <a:spcBef>
                <a:spcPct val="0"/>
              </a:spcBef>
              <a:spcAft>
                <a:spcPct val="0"/>
              </a:spcAft>
              <a:defRPr sz="2000">
                <a:solidFill>
                  <a:srgbClr val="464646"/>
                </a:solidFill>
                <a:latin typeface="Arial Bold" pitchFamily="-65" charset="0"/>
                <a:ea typeface="ＭＳ Ｐゴシック" pitchFamily="-65" charset="-128"/>
              </a:defRPr>
            </a:lvl9pPr>
          </a:lstStyle>
          <a:p>
            <a:pPr marL="0" marR="0" lvl="0" indent="0" algn="l" defTabSz="457200" rtl="0" eaLnBrk="0" fontAlgn="base" latinLnBrk="0" hangingPunct="0">
              <a:lnSpc>
                <a:spcPct val="100000"/>
              </a:lnSpc>
              <a:spcBef>
                <a:spcPts val="0"/>
              </a:spcBef>
              <a:spcAft>
                <a:spcPct val="0"/>
              </a:spcAft>
              <a:buClrTx/>
              <a:buSzTx/>
              <a:buFontTx/>
              <a:buNone/>
              <a:tabLst/>
              <a:defRPr/>
            </a:pPr>
            <a:r>
              <a:rPr kumimoji="0" lang="sv-SE" sz="3600" b="1" i="0" u="none" strike="noStrike" kern="1200" cap="none" spc="0" normalizeH="0" baseline="0" noProof="0" dirty="0" err="1">
                <a:ln>
                  <a:noFill/>
                </a:ln>
                <a:solidFill>
                  <a:srgbClr val="FFFFFF"/>
                </a:solidFill>
                <a:effectLst/>
                <a:uLnTx/>
                <a:uFillTx/>
                <a:latin typeface="Arial Narrow"/>
                <a:ea typeface="ＭＳ Ｐゴシック"/>
              </a:rPr>
              <a:t>How</a:t>
            </a:r>
            <a:r>
              <a:rPr kumimoji="0" lang="sv-SE" sz="3600" b="1" i="0" u="none" strike="noStrike" kern="1200" cap="none" spc="0" normalizeH="0" baseline="0" noProof="0" dirty="0">
                <a:ln>
                  <a:noFill/>
                </a:ln>
                <a:solidFill>
                  <a:srgbClr val="FFFFFF"/>
                </a:solidFill>
                <a:effectLst/>
                <a:uLnTx/>
                <a:uFillTx/>
                <a:latin typeface="Arial Narrow"/>
                <a:ea typeface="ＭＳ Ｐゴシック"/>
              </a:rPr>
              <a:t> </a:t>
            </a:r>
            <a:r>
              <a:rPr kumimoji="0" lang="sv-SE" sz="3600" b="1" i="0" u="none" strike="noStrike" kern="1200" cap="none" spc="0" normalizeH="0" baseline="0" noProof="0" dirty="0" err="1">
                <a:ln>
                  <a:noFill/>
                </a:ln>
                <a:solidFill>
                  <a:srgbClr val="FFFFFF"/>
                </a:solidFill>
                <a:effectLst/>
                <a:uLnTx/>
                <a:uFillTx/>
                <a:latin typeface="Arial Narrow"/>
                <a:ea typeface="ＭＳ Ｐゴシック"/>
              </a:rPr>
              <a:t>societal</a:t>
            </a:r>
            <a:r>
              <a:rPr kumimoji="0" lang="sv-SE" sz="3600" b="1" i="0" u="none" strike="noStrike" kern="1200" cap="none" spc="0" normalizeH="0" baseline="0" noProof="0" dirty="0">
                <a:ln>
                  <a:noFill/>
                </a:ln>
                <a:solidFill>
                  <a:srgbClr val="FFFFFF"/>
                </a:solidFill>
                <a:effectLst/>
                <a:uLnTx/>
                <a:uFillTx/>
                <a:latin typeface="Arial Narrow"/>
                <a:ea typeface="ＭＳ Ｐゴシック"/>
              </a:rPr>
              <a:t> </a:t>
            </a:r>
            <a:r>
              <a:rPr kumimoji="0" lang="sv-SE" sz="3600" b="1" i="0" u="none" strike="noStrike" kern="1200" cap="none" spc="0" normalizeH="0" baseline="0" noProof="0" dirty="0" err="1">
                <a:ln>
                  <a:noFill/>
                </a:ln>
                <a:solidFill>
                  <a:srgbClr val="FFFFFF"/>
                </a:solidFill>
                <a:effectLst/>
                <a:uLnTx/>
                <a:uFillTx/>
                <a:latin typeface="Arial Narrow"/>
                <a:ea typeface="ＭＳ Ｐゴシック"/>
              </a:rPr>
              <a:t>impact</a:t>
            </a:r>
            <a:r>
              <a:rPr kumimoji="0" lang="sv-SE" sz="3600" b="1" i="0" u="none" strike="noStrike" kern="1200" cap="none" spc="0" normalizeH="0" baseline="0" noProof="0" dirty="0">
                <a:ln>
                  <a:noFill/>
                </a:ln>
                <a:solidFill>
                  <a:srgbClr val="FFFFFF"/>
                </a:solidFill>
                <a:effectLst/>
                <a:uLnTx/>
                <a:uFillTx/>
                <a:latin typeface="Arial Narrow"/>
                <a:ea typeface="ＭＳ Ｐゴシック"/>
              </a:rPr>
              <a:t> is </a:t>
            </a:r>
            <a:r>
              <a:rPr kumimoji="0" lang="sv-SE" sz="3600" b="1" i="0" u="none" strike="noStrike" kern="1200" cap="none" spc="0" normalizeH="0" baseline="0" noProof="0" dirty="0" err="1">
                <a:ln>
                  <a:noFill/>
                </a:ln>
                <a:solidFill>
                  <a:srgbClr val="FFFFFF"/>
                </a:solidFill>
                <a:effectLst/>
                <a:uLnTx/>
                <a:uFillTx/>
                <a:latin typeface="Arial Narrow"/>
                <a:ea typeface="ＭＳ Ｐゴシック"/>
              </a:rPr>
              <a:t>achieved</a:t>
            </a:r>
            <a:endParaRPr kumimoji="0" lang="sv-SE" sz="3600" b="1" i="0" u="none" strike="noStrike" kern="1200" cap="none" spc="0" normalizeH="0" baseline="0" noProof="0" dirty="0">
              <a:ln>
                <a:noFill/>
              </a:ln>
              <a:solidFill>
                <a:srgbClr val="FFFFFF"/>
              </a:solidFill>
              <a:effectLst/>
              <a:uLnTx/>
              <a:uFillTx/>
              <a:latin typeface="Arial Narrow" panose="020B0606020202030204" pitchFamily="34" charset="0"/>
              <a:ea typeface="ＭＳ Ｐゴシック" pitchFamily="-65" charset="-128"/>
            </a:endParaRPr>
          </a:p>
        </p:txBody>
      </p:sp>
    </p:spTree>
    <p:extLst>
      <p:ext uri="{BB962C8B-B14F-4D97-AF65-F5344CB8AC3E}">
        <p14:creationId xmlns:p14="http://schemas.microsoft.com/office/powerpoint/2010/main" val="3398077767"/>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EB6BDAEA-7056-EA3F-20F2-F246F6D76DA4}"/>
              </a:ext>
            </a:extLst>
          </p:cNvPr>
          <p:cNvSpPr/>
          <p:nvPr/>
        </p:nvSpPr>
        <p:spPr>
          <a:xfrm>
            <a:off x="3494" y="0"/>
            <a:ext cx="12186921"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defTabSz="914377">
              <a:defRPr/>
            </a:pPr>
            <a:endParaRPr lang="sv-SE">
              <a:solidFill>
                <a:srgbClr val="FFFFFF"/>
              </a:solidFill>
              <a:latin typeface="Calibri"/>
            </a:endParaRPr>
          </a:p>
        </p:txBody>
      </p:sp>
      <p:pic>
        <p:nvPicPr>
          <p:cNvPr id="5" name="Picture 4">
            <a:extLst>
              <a:ext uri="{FF2B5EF4-FFF2-40B4-BE49-F238E27FC236}">
                <a16:creationId xmlns:a16="http://schemas.microsoft.com/office/drawing/2014/main" id="{891F5595-8A39-A974-A4F3-85B7CC70AF90}"/>
              </a:ext>
            </a:extLst>
          </p:cNvPr>
          <p:cNvPicPr>
            <a:picLocks noChangeAspect="1"/>
          </p:cNvPicPr>
          <p:nvPr/>
        </p:nvPicPr>
        <p:blipFill>
          <a:blip r:embed="rId3"/>
          <a:stretch>
            <a:fillRect/>
          </a:stretch>
        </p:blipFill>
        <p:spPr>
          <a:xfrm>
            <a:off x="1709057" y="-14955"/>
            <a:ext cx="8735787" cy="6858000"/>
          </a:xfrm>
          <a:prstGeom prst="rect">
            <a:avLst/>
          </a:prstGeom>
        </p:spPr>
      </p:pic>
    </p:spTree>
    <p:extLst>
      <p:ext uri="{BB962C8B-B14F-4D97-AF65-F5344CB8AC3E}">
        <p14:creationId xmlns:p14="http://schemas.microsoft.com/office/powerpoint/2010/main" val="2469455895"/>
      </p:ext>
    </p:extLst>
  </p:cSld>
  <p:clrMapOvr>
    <a:masterClrMapping/>
  </p:clrMapOvr>
  <mc:AlternateContent xmlns:mc="http://schemas.openxmlformats.org/markup-compatibility/2006" xmlns:p14="http://schemas.microsoft.com/office/powerpoint/2010/main">
    <mc:Choice Requires="p14">
      <p:transition p14:dur="200">
        <p:fade/>
      </p:transition>
    </mc:Choice>
    <mc:Fallback xmlns="">
      <p:transition>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3_GU_PPTMall_2.0_20181207">
  <a:themeElements>
    <a:clrScheme name="GU Tema 2020 1">
      <a:dk1>
        <a:srgbClr val="000000"/>
      </a:dk1>
      <a:lt1>
        <a:srgbClr val="FFFFFF"/>
      </a:lt1>
      <a:dk2>
        <a:srgbClr val="44546A"/>
      </a:dk2>
      <a:lt2>
        <a:srgbClr val="E7E6E6"/>
      </a:lt2>
      <a:accent1>
        <a:srgbClr val="499FDC"/>
      </a:accent1>
      <a:accent2>
        <a:srgbClr val="7357C1"/>
      </a:accent2>
      <a:accent3>
        <a:srgbClr val="1DA881"/>
      </a:accent3>
      <a:accent4>
        <a:srgbClr val="F2C33E"/>
      </a:accent4>
      <a:accent5>
        <a:srgbClr val="5B9BD5"/>
      </a:accent5>
      <a:accent6>
        <a:srgbClr val="C72473"/>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PT_GU_MALL_2019_190610_sve_v2" id="{5464E36A-2C34-9145-9ACA-143E2CC499EE}" vid="{03B2218A-D796-6049-BD85-6AFD61AB2A72}"/>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2_GU_PPTMall_190527">
  <a:themeElements>
    <a:clrScheme name="GU Tema 2020 1">
      <a:dk1>
        <a:srgbClr val="000000"/>
      </a:dk1>
      <a:lt1>
        <a:srgbClr val="FFFFFF"/>
      </a:lt1>
      <a:dk2>
        <a:srgbClr val="44546A"/>
      </a:dk2>
      <a:lt2>
        <a:srgbClr val="E7E6E6"/>
      </a:lt2>
      <a:accent1>
        <a:srgbClr val="499FDC"/>
      </a:accent1>
      <a:accent2>
        <a:srgbClr val="7357C1"/>
      </a:accent2>
      <a:accent3>
        <a:srgbClr val="1DA881"/>
      </a:accent3>
      <a:accent4>
        <a:srgbClr val="F2C33E"/>
      </a:accent4>
      <a:accent5>
        <a:srgbClr val="5B9BD5"/>
      </a:accent5>
      <a:accent6>
        <a:srgbClr val="C72473"/>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PT_GU_MALL_2019_190610_eng_v2" id="{3AD1ADC9-39F1-DA40-B802-7CC5E6080D9D}" vid="{CF617B5B-40EA-3142-A87F-46275CD4C717}"/>
    </a:ext>
  </a:extLst>
</a:theme>
</file>

<file path=ppt/theme/theme5.xml><?xml version="1.0" encoding="utf-8"?>
<a:theme xmlns:a="http://schemas.openxmlformats.org/drawingml/2006/main" name="1_GU_PPTMall_2.0_20181207">
  <a:themeElements>
    <a:clrScheme name="GU Tema 2020 1">
      <a:dk1>
        <a:srgbClr val="000000"/>
      </a:dk1>
      <a:lt1>
        <a:srgbClr val="FFFFFF"/>
      </a:lt1>
      <a:dk2>
        <a:srgbClr val="44546A"/>
      </a:dk2>
      <a:lt2>
        <a:srgbClr val="E7E6E6"/>
      </a:lt2>
      <a:accent1>
        <a:srgbClr val="499FDC"/>
      </a:accent1>
      <a:accent2>
        <a:srgbClr val="7357C1"/>
      </a:accent2>
      <a:accent3>
        <a:srgbClr val="1DA881"/>
      </a:accent3>
      <a:accent4>
        <a:srgbClr val="F2C33E"/>
      </a:accent4>
      <a:accent5>
        <a:srgbClr val="5B9BD5"/>
      </a:accent5>
      <a:accent6>
        <a:srgbClr val="C72473"/>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PT_GU_MALL_2019_190610_sve_v2" id="{5464E36A-2C34-9145-9ACA-143E2CC499EE}" vid="{03B2218A-D796-6049-BD85-6AFD61AB2A72}"/>
    </a:ext>
  </a:extLst>
</a:theme>
</file>

<file path=ppt/theme/theme6.xml><?xml version="1.0" encoding="utf-8"?>
<a:theme xmlns:a="http://schemas.openxmlformats.org/drawingml/2006/main" name="2_Standardtema">
  <a:themeElements>
    <a:clrScheme name="FIK-färger">
      <a:dk1>
        <a:sysClr val="windowText" lastClr="000000"/>
      </a:dk1>
      <a:lt1>
        <a:sysClr val="window" lastClr="FFFFFF"/>
      </a:lt1>
      <a:dk2>
        <a:srgbClr val="104D6E"/>
      </a:dk2>
      <a:lt2>
        <a:srgbClr val="94988A"/>
      </a:lt2>
      <a:accent1>
        <a:srgbClr val="77B0AE"/>
      </a:accent1>
      <a:accent2>
        <a:srgbClr val="D2A3AA"/>
      </a:accent2>
      <a:accent3>
        <a:srgbClr val="F8DED5"/>
      </a:accent3>
      <a:accent4>
        <a:srgbClr val="94607F"/>
      </a:accent4>
      <a:accent5>
        <a:srgbClr val="FAD42C"/>
      </a:accent5>
      <a:accent6>
        <a:srgbClr val="81C3B9"/>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Svensk Grundmall.potx" id="{9FB274A9-44B6-4324-B4A2-472C129E13BB}" vid="{4E1C0FC8-6D8B-4319-9B8E-3F59ED00C7F4}"/>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1759</TotalTime>
  <Words>4275</Words>
  <Application>Microsoft Office PowerPoint</Application>
  <PresentationFormat>Widescreen</PresentationFormat>
  <Paragraphs>417</Paragraphs>
  <Slides>30</Slides>
  <Notes>30</Notes>
  <HiddenSlides>5</HiddenSlides>
  <MMClips>0</MMClips>
  <ScaleCrop>false</ScaleCrop>
  <HeadingPairs>
    <vt:vector size="6" baseType="variant">
      <vt:variant>
        <vt:lpstr>Fonts Used</vt:lpstr>
      </vt:variant>
      <vt:variant>
        <vt:i4>15</vt:i4>
      </vt:variant>
      <vt:variant>
        <vt:lpstr>Theme</vt:lpstr>
      </vt:variant>
      <vt:variant>
        <vt:i4>6</vt:i4>
      </vt:variant>
      <vt:variant>
        <vt:lpstr>Slide Titles</vt:lpstr>
      </vt:variant>
      <vt:variant>
        <vt:i4>30</vt:i4>
      </vt:variant>
    </vt:vector>
  </HeadingPairs>
  <TitlesOfParts>
    <vt:vector size="51" baseType="lpstr">
      <vt:lpstr>ＭＳ Ｐゴシック</vt:lpstr>
      <vt:lpstr>Aptos</vt:lpstr>
      <vt:lpstr>Aptos Display</vt:lpstr>
      <vt:lpstr>Arial</vt:lpstr>
      <vt:lpstr>Arial Bold</vt:lpstr>
      <vt:lpstr>Arial Narrow</vt:lpstr>
      <vt:lpstr>Calibri</vt:lpstr>
      <vt:lpstr>Courier New,monospace</vt:lpstr>
      <vt:lpstr>Euphemia</vt:lpstr>
      <vt:lpstr>Helvetica</vt:lpstr>
      <vt:lpstr>Helvetica Neue</vt:lpstr>
      <vt:lpstr>Noto Sans Symbols</vt:lpstr>
      <vt:lpstr>Times</vt:lpstr>
      <vt:lpstr>Wingdings</vt:lpstr>
      <vt:lpstr>Wingdings,Sans-Serif</vt:lpstr>
      <vt:lpstr>Office Theme</vt:lpstr>
      <vt:lpstr>3_GU_PPTMall_2.0_20181207</vt:lpstr>
      <vt:lpstr>1_Office Theme</vt:lpstr>
      <vt:lpstr>2_GU_PPTMall_190527</vt:lpstr>
      <vt:lpstr>1_GU_PPTMall_2.0_20181207</vt:lpstr>
      <vt:lpstr>2_Standardtema</vt:lpstr>
      <vt:lpstr>Knowledge assets and intellectual property</vt:lpstr>
      <vt:lpstr>Camilla, University of Gothenburg</vt:lpstr>
      <vt:lpstr>Research- and Innovation Services</vt:lpstr>
      <vt:lpstr>PowerPoint Presentation</vt:lpstr>
      <vt:lpstr>Plan &amp; design</vt:lpstr>
      <vt:lpstr>PowerPoint Presentation</vt:lpstr>
      <vt:lpstr>WHAT DO WE MEAN BY IMPACT? </vt:lpstr>
      <vt:lpstr>PowerPoint Presentation</vt:lpstr>
      <vt:lpstr>PowerPoint Presentation</vt:lpstr>
      <vt:lpstr>Högskolelag (1992:1434) </vt:lpstr>
      <vt:lpstr>‘Knowledge assets’ or ‘intellectual assets’  – transferable results of research (outputs) </vt:lpstr>
      <vt:lpstr>Collect &amp; Analyse</vt:lpstr>
      <vt:lpstr>‘Knowledge assets’ or ‘intellectual assets’  – transferable results of research (outputs) </vt:lpstr>
      <vt:lpstr>Research data or knowledge asset / research result?</vt:lpstr>
      <vt:lpstr>What knowledge assets  have you created?</vt:lpstr>
      <vt:lpstr>Manage &amp; Protect</vt:lpstr>
      <vt:lpstr>PowerPoint Presentation</vt:lpstr>
      <vt:lpstr>PowerPoint Presentation</vt:lpstr>
      <vt:lpstr>Researchers have the right to utilize their results!</vt:lpstr>
      <vt:lpstr>Relevant definitions, regulations  and policies for research results</vt:lpstr>
      <vt:lpstr>Limitations within the GU IP policy to researchers’ rights</vt:lpstr>
      <vt:lpstr>GU’s Policy for intellectual property rights</vt:lpstr>
      <vt:lpstr>Why protect / patent my knowledge assets?</vt:lpstr>
      <vt:lpstr>What kind of knowledge assets can be patented?</vt:lpstr>
      <vt:lpstr>What is a patentable invention?</vt:lpstr>
      <vt:lpstr>Often confused: The different roles relating to a patent</vt:lpstr>
      <vt:lpstr>The reality</vt:lpstr>
      <vt:lpstr>What experiences  do you have of IPR or collaboration around  knowledge assets / IP?</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Camilla Pettersson</dc:creator>
  <cp:lastModifiedBy>David Rayner</cp:lastModifiedBy>
  <cp:revision>4</cp:revision>
  <dcterms:created xsi:type="dcterms:W3CDTF">2026-05-03T15:11:36Z</dcterms:created>
  <dcterms:modified xsi:type="dcterms:W3CDTF">2026-05-19T08:51:41Z</dcterms:modified>
</cp:coreProperties>
</file>